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Karla Medium"/>
      <p:regular r:id="rId16"/>
      <p:bold r:id="rId17"/>
      <p:italic r:id="rId18"/>
      <p:boldItalic r:id="rId19"/>
    </p:embeddedFont>
    <p:embeddedFont>
      <p:font typeface="Rubik SemiBold"/>
      <p:regular r:id="rId20"/>
      <p:bold r:id="rId21"/>
      <p:italic r:id="rId22"/>
      <p:boldItalic r:id="rId23"/>
    </p:embeddedFont>
    <p:embeddedFont>
      <p:font typeface="Rubik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SemiBold-regular.fntdata"/><Relationship Id="rId22" Type="http://schemas.openxmlformats.org/officeDocument/2006/relationships/font" Target="fonts/RubikSemiBold-italic.fntdata"/><Relationship Id="rId21" Type="http://schemas.openxmlformats.org/officeDocument/2006/relationships/font" Target="fonts/RubikSemiBold-bold.fntdata"/><Relationship Id="rId24" Type="http://schemas.openxmlformats.org/officeDocument/2006/relationships/font" Target="fonts/Rubik-regular.fntdata"/><Relationship Id="rId23" Type="http://schemas.openxmlformats.org/officeDocument/2006/relationships/font" Target="fonts/Rubik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8" Type="http://schemas.openxmlformats.org/officeDocument/2006/relationships/font" Target="fonts/Karla-regular.fntdata"/><Relationship Id="rId27" Type="http://schemas.openxmlformats.org/officeDocument/2006/relationships/font" Target="fonts/Rubi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KarlaMedium-bold.fntdata"/><Relationship Id="rId16" Type="http://schemas.openxmlformats.org/officeDocument/2006/relationships/font" Target="fonts/KarlaMedium-regular.fntdata"/><Relationship Id="rId19" Type="http://schemas.openxmlformats.org/officeDocument/2006/relationships/font" Target="fonts/KarlaMedium-boldItalic.fntdata"/><Relationship Id="rId18" Type="http://schemas.openxmlformats.org/officeDocument/2006/relationships/font" Target="fonts/Karla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2a0bfe9231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2a0bfe9231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e618edc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e618edc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e618edc3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e618edc3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e618edc3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e618edc3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2e618edc3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2e618edc3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2e618edc3c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2e618edc3c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2e618edc3c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2e618edc3c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7025" y="-194875"/>
            <a:ext cx="9154800" cy="5139000"/>
            <a:chOff x="0" y="2150"/>
            <a:chExt cx="9154800" cy="5139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59" name="Google Shape;59;p2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7" name="Google Shape;67;p2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68" name="Google Shape;68;p2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" name="Google Shape;70;p2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" name="Google Shape;71;p2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2" name="Google Shape;72;p2"/>
          <p:cNvSpPr txBox="1"/>
          <p:nvPr>
            <p:ph type="ctrTitle"/>
          </p:nvPr>
        </p:nvSpPr>
        <p:spPr>
          <a:xfrm>
            <a:off x="900450" y="1601150"/>
            <a:ext cx="5863200" cy="15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3" name="Google Shape;73;p2"/>
          <p:cNvSpPr txBox="1"/>
          <p:nvPr>
            <p:ph idx="1" type="subTitle"/>
          </p:nvPr>
        </p:nvSpPr>
        <p:spPr>
          <a:xfrm>
            <a:off x="1029425" y="3289675"/>
            <a:ext cx="5368200" cy="352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2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1029422" y="624005"/>
            <a:ext cx="1084207" cy="281449"/>
            <a:chOff x="6531713" y="4809706"/>
            <a:chExt cx="537401" cy="139483"/>
          </a:xfrm>
        </p:grpSpPr>
        <p:sp>
          <p:nvSpPr>
            <p:cNvPr id="76" name="Google Shape;76;p2"/>
            <p:cNvSpPr/>
            <p:nvPr/>
          </p:nvSpPr>
          <p:spPr>
            <a:xfrm>
              <a:off x="6531713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1" y="18903"/>
                    <a:pt x="90192" y="0"/>
                    <a:pt x="110806" y="0"/>
                  </a:cubicBezTo>
                  <a:cubicBezTo>
                    <a:pt x="116187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23888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1" y="18903"/>
                    <a:pt x="90192" y="0"/>
                    <a:pt x="110806" y="0"/>
                  </a:cubicBezTo>
                  <a:cubicBezTo>
                    <a:pt x="116187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916055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0" y="18903"/>
                    <a:pt x="90191" y="0"/>
                    <a:pt x="110807" y="0"/>
                  </a:cubicBezTo>
                  <a:cubicBezTo>
                    <a:pt x="116188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557" name="Google Shape;557;p11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558" name="Google Shape;558;p11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04" name="Google Shape;604;p11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5" name="Google Shape;605;p11"/>
          <p:cNvGrpSpPr/>
          <p:nvPr/>
        </p:nvGrpSpPr>
        <p:grpSpPr>
          <a:xfrm>
            <a:off x="1570450" y="442800"/>
            <a:ext cx="6003464" cy="4257925"/>
            <a:chOff x="1570450" y="442800"/>
            <a:chExt cx="6003464" cy="4257925"/>
          </a:xfrm>
        </p:grpSpPr>
        <p:grpSp>
          <p:nvGrpSpPr>
            <p:cNvPr id="606" name="Google Shape;606;p11"/>
            <p:cNvGrpSpPr/>
            <p:nvPr/>
          </p:nvGrpSpPr>
          <p:grpSpPr>
            <a:xfrm>
              <a:off x="1570450" y="442800"/>
              <a:ext cx="6003464" cy="4257925"/>
              <a:chOff x="1570450" y="442800"/>
              <a:chExt cx="6003464" cy="4257925"/>
            </a:xfrm>
          </p:grpSpPr>
          <p:sp>
            <p:nvSpPr>
              <p:cNvPr id="607" name="Google Shape;607;p11"/>
              <p:cNvSpPr/>
              <p:nvPr/>
            </p:nvSpPr>
            <p:spPr>
              <a:xfrm>
                <a:off x="1570614" y="447625"/>
                <a:ext cx="6003300" cy="42531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8160000" dist="1047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1570450" y="442800"/>
                <a:ext cx="6003300" cy="3228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609" name="Google Shape;609;p11"/>
              <p:cNvGrpSpPr/>
              <p:nvPr/>
            </p:nvGrpSpPr>
            <p:grpSpPr>
              <a:xfrm>
                <a:off x="6864813" y="531363"/>
                <a:ext cx="604050" cy="157200"/>
                <a:chOff x="8015438" y="531363"/>
                <a:chExt cx="604050" cy="157200"/>
              </a:xfrm>
            </p:grpSpPr>
            <p:sp>
              <p:nvSpPr>
                <p:cNvPr id="610" name="Google Shape;610;p11"/>
                <p:cNvSpPr/>
                <p:nvPr/>
              </p:nvSpPr>
              <p:spPr>
                <a:xfrm>
                  <a:off x="8462288" y="531363"/>
                  <a:ext cx="157200" cy="157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1" name="Google Shape;611;p11"/>
                <p:cNvSpPr/>
                <p:nvPr/>
              </p:nvSpPr>
              <p:spPr>
                <a:xfrm>
                  <a:off x="8238863" y="531363"/>
                  <a:ext cx="157200" cy="1572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2" name="Google Shape;612;p11"/>
                <p:cNvSpPr/>
                <p:nvPr/>
              </p:nvSpPr>
              <p:spPr>
                <a:xfrm>
                  <a:off x="8015438" y="531363"/>
                  <a:ext cx="157200" cy="1572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613" name="Google Shape;613;p11"/>
                <p:cNvGrpSpPr/>
                <p:nvPr/>
              </p:nvGrpSpPr>
              <p:grpSpPr>
                <a:xfrm>
                  <a:off x="8500427" y="566501"/>
                  <a:ext cx="87005" cy="86932"/>
                  <a:chOff x="8464300" y="898900"/>
                  <a:chExt cx="157875" cy="157800"/>
                </a:xfrm>
              </p:grpSpPr>
              <p:cxnSp>
                <p:nvCxnSpPr>
                  <p:cNvPr id="614" name="Google Shape;614;p11"/>
                  <p:cNvCxnSpPr/>
                  <p:nvPr/>
                </p:nvCxnSpPr>
                <p:spPr>
                  <a:xfrm>
                    <a:off x="8464300" y="902350"/>
                    <a:ext cx="147600" cy="147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5" name="Google Shape;615;p11"/>
                  <p:cNvCxnSpPr/>
                  <p:nvPr/>
                </p:nvCxnSpPr>
                <p:spPr>
                  <a:xfrm flipH="1">
                    <a:off x="8464375" y="898900"/>
                    <a:ext cx="157800" cy="1578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16" name="Google Shape;616;p11"/>
              <p:cNvGrpSpPr/>
              <p:nvPr/>
            </p:nvGrpSpPr>
            <p:grpSpPr>
              <a:xfrm>
                <a:off x="7310463" y="900563"/>
                <a:ext cx="158400" cy="3690000"/>
                <a:chOff x="8459538" y="900563"/>
                <a:chExt cx="158400" cy="3690000"/>
              </a:xfrm>
            </p:grpSpPr>
            <p:sp>
              <p:nvSpPr>
                <p:cNvPr id="617" name="Google Shape;617;p11"/>
                <p:cNvSpPr/>
                <p:nvPr/>
              </p:nvSpPr>
              <p:spPr>
                <a:xfrm>
                  <a:off x="8460738" y="900563"/>
                  <a:ext cx="157200" cy="3532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8" name="Google Shape;618;p11"/>
                <p:cNvSpPr/>
                <p:nvPr/>
              </p:nvSpPr>
              <p:spPr>
                <a:xfrm>
                  <a:off x="8460738" y="900563"/>
                  <a:ext cx="157200" cy="1572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9" name="Google Shape;619;p11"/>
                <p:cNvSpPr/>
                <p:nvPr/>
              </p:nvSpPr>
              <p:spPr>
                <a:xfrm>
                  <a:off x="8460738" y="4433363"/>
                  <a:ext cx="157200" cy="1572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0" name="Google Shape;620;p11"/>
                <p:cNvSpPr/>
                <p:nvPr/>
              </p:nvSpPr>
              <p:spPr>
                <a:xfrm>
                  <a:off x="8459538" y="1059213"/>
                  <a:ext cx="157200" cy="9054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1" name="Google Shape;621;p11"/>
                <p:cNvSpPr/>
                <p:nvPr/>
              </p:nvSpPr>
              <p:spPr>
                <a:xfrm flipH="1" rot="-8100000">
                  <a:off x="8508185" y="973296"/>
                  <a:ext cx="62306" cy="64526"/>
                </a:xfrm>
                <a:custGeom>
                  <a:rect b="b" l="l" r="r" t="t"/>
                  <a:pathLst>
                    <a:path extrusionOk="0" h="6424" w="6203">
                      <a:moveTo>
                        <a:pt x="6203" y="6424"/>
                      </a:moveTo>
                      <a:lnTo>
                        <a:pt x="0" y="64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2" name="Google Shape;622;p11"/>
                <p:cNvSpPr/>
                <p:nvPr/>
              </p:nvSpPr>
              <p:spPr>
                <a:xfrm rot="-2700000">
                  <a:off x="8508185" y="4454882"/>
                  <a:ext cx="62306" cy="64526"/>
                </a:xfrm>
                <a:custGeom>
                  <a:rect b="b" l="l" r="r" t="t"/>
                  <a:pathLst>
                    <a:path extrusionOk="0" h="6424" w="6203">
                      <a:moveTo>
                        <a:pt x="6203" y="6424"/>
                      </a:moveTo>
                      <a:lnTo>
                        <a:pt x="0" y="64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sp>
          <p:nvSpPr>
            <p:cNvPr id="623" name="Google Shape;623;p11"/>
            <p:cNvSpPr/>
            <p:nvPr/>
          </p:nvSpPr>
          <p:spPr>
            <a:xfrm>
              <a:off x="7312325" y="2743202"/>
              <a:ext cx="157200" cy="846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24" name="Google Shape;624;p11"/>
          <p:cNvGrpSpPr/>
          <p:nvPr/>
        </p:nvGrpSpPr>
        <p:grpSpPr>
          <a:xfrm>
            <a:off x="2647697" y="624005"/>
            <a:ext cx="1084207" cy="281449"/>
            <a:chOff x="6531713" y="4809706"/>
            <a:chExt cx="537401" cy="139483"/>
          </a:xfrm>
        </p:grpSpPr>
        <p:sp>
          <p:nvSpPr>
            <p:cNvPr id="625" name="Google Shape;625;p11"/>
            <p:cNvSpPr/>
            <p:nvPr/>
          </p:nvSpPr>
          <p:spPr>
            <a:xfrm>
              <a:off x="6531713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1" y="18903"/>
                    <a:pt x="90192" y="0"/>
                    <a:pt x="110806" y="0"/>
                  </a:cubicBezTo>
                  <a:cubicBezTo>
                    <a:pt x="116187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6723888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1" y="18903"/>
                    <a:pt x="90192" y="0"/>
                    <a:pt x="110806" y="0"/>
                  </a:cubicBezTo>
                  <a:cubicBezTo>
                    <a:pt x="116187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6916055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0" y="18903"/>
                    <a:pt x="90191" y="0"/>
                    <a:pt x="110807" y="0"/>
                  </a:cubicBezTo>
                  <a:cubicBezTo>
                    <a:pt x="116188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11"/>
          <p:cNvSpPr txBox="1"/>
          <p:nvPr>
            <p:ph hasCustomPrompt="1" type="title"/>
          </p:nvPr>
        </p:nvSpPr>
        <p:spPr>
          <a:xfrm>
            <a:off x="2586675" y="1915100"/>
            <a:ext cx="3970800" cy="1017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200000" dist="762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9" name="Google Shape;629;p11"/>
          <p:cNvSpPr txBox="1"/>
          <p:nvPr>
            <p:ph idx="1" type="subTitle"/>
          </p:nvPr>
        </p:nvSpPr>
        <p:spPr>
          <a:xfrm>
            <a:off x="2586675" y="3137813"/>
            <a:ext cx="3970800" cy="433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30" name="Google Shape;630;p11"/>
          <p:cNvGrpSpPr/>
          <p:nvPr/>
        </p:nvGrpSpPr>
        <p:grpSpPr>
          <a:xfrm>
            <a:off x="7791562" y="3137818"/>
            <a:ext cx="697345" cy="697363"/>
            <a:chOff x="7102596" y="3485916"/>
            <a:chExt cx="980105" cy="980130"/>
          </a:xfrm>
        </p:grpSpPr>
        <p:sp>
          <p:nvSpPr>
            <p:cNvPr id="631" name="Google Shape;631;p11"/>
            <p:cNvSpPr/>
            <p:nvPr/>
          </p:nvSpPr>
          <p:spPr>
            <a:xfrm>
              <a:off x="7148300" y="3522075"/>
              <a:ext cx="881400" cy="90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632" name="Google Shape;632;p11"/>
            <p:cNvGrpSpPr/>
            <p:nvPr/>
          </p:nvGrpSpPr>
          <p:grpSpPr>
            <a:xfrm>
              <a:off x="7102596" y="3485916"/>
              <a:ext cx="980105" cy="980130"/>
              <a:chOff x="7102596" y="3485916"/>
              <a:chExt cx="980105" cy="980130"/>
            </a:xfrm>
          </p:grpSpPr>
          <p:grpSp>
            <p:nvGrpSpPr>
              <p:cNvPr id="633" name="Google Shape;633;p11"/>
              <p:cNvGrpSpPr/>
              <p:nvPr/>
            </p:nvGrpSpPr>
            <p:grpSpPr>
              <a:xfrm>
                <a:off x="7156653" y="3682040"/>
                <a:ext cx="881401" cy="744494"/>
                <a:chOff x="3930766" y="502837"/>
                <a:chExt cx="205661" cy="173724"/>
              </a:xfrm>
            </p:grpSpPr>
            <p:sp>
              <p:nvSpPr>
                <p:cNvPr id="634" name="Google Shape;634;p11"/>
                <p:cNvSpPr/>
                <p:nvPr/>
              </p:nvSpPr>
              <p:spPr>
                <a:xfrm>
                  <a:off x="3979117" y="502837"/>
                  <a:ext cx="37177" cy="37177"/>
                </a:xfrm>
                <a:custGeom>
                  <a:rect b="b" l="l" r="r" t="t"/>
                  <a:pathLst>
                    <a:path extrusionOk="0" h="37177" w="37177">
                      <a:moveTo>
                        <a:pt x="18589" y="37177"/>
                      </a:moveTo>
                      <a:cubicBezTo>
                        <a:pt x="28861" y="37177"/>
                        <a:pt x="37177" y="28861"/>
                        <a:pt x="37177" y="18588"/>
                      </a:cubicBezTo>
                      <a:cubicBezTo>
                        <a:pt x="37177" y="8316"/>
                        <a:pt x="28861" y="0"/>
                        <a:pt x="18589" y="0"/>
                      </a:cubicBezTo>
                      <a:cubicBezTo>
                        <a:pt x="8316" y="0"/>
                        <a:pt x="0" y="8316"/>
                        <a:pt x="0" y="18588"/>
                      </a:cubicBezTo>
                      <a:cubicBezTo>
                        <a:pt x="0" y="28861"/>
                        <a:pt x="8316" y="37177"/>
                        <a:pt x="18589" y="371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1"/>
                <p:cNvSpPr/>
                <p:nvPr/>
              </p:nvSpPr>
              <p:spPr>
                <a:xfrm>
                  <a:off x="3930766" y="562419"/>
                  <a:ext cx="205661" cy="114142"/>
                </a:xfrm>
                <a:custGeom>
                  <a:rect b="b" l="l" r="r" t="t"/>
                  <a:pathLst>
                    <a:path extrusionOk="0" h="114142" w="205661">
                      <a:moveTo>
                        <a:pt x="158212" y="3870"/>
                      </a:moveTo>
                      <a:lnTo>
                        <a:pt x="100350" y="71620"/>
                      </a:lnTo>
                      <a:cubicBezTo>
                        <a:pt x="95808" y="76931"/>
                        <a:pt x="87527" y="76791"/>
                        <a:pt x="83194" y="71305"/>
                      </a:cubicBezTo>
                      <a:lnTo>
                        <a:pt x="47030" y="25777"/>
                      </a:lnTo>
                      <a:cubicBezTo>
                        <a:pt x="42732" y="20362"/>
                        <a:pt x="34626" y="20117"/>
                        <a:pt x="30049" y="25288"/>
                      </a:cubicBezTo>
                      <a:cubicBezTo>
                        <a:pt x="22886" y="33325"/>
                        <a:pt x="12020" y="45484"/>
                        <a:pt x="0" y="58866"/>
                      </a:cubicBezTo>
                      <a:lnTo>
                        <a:pt x="0" y="114143"/>
                      </a:lnTo>
                      <a:lnTo>
                        <a:pt x="205661" y="114143"/>
                      </a:lnTo>
                      <a:lnTo>
                        <a:pt x="205661" y="48803"/>
                      </a:lnTo>
                      <a:lnTo>
                        <a:pt x="175892" y="4883"/>
                      </a:lnTo>
                      <a:cubicBezTo>
                        <a:pt x="171769" y="-1197"/>
                        <a:pt x="162999" y="-1686"/>
                        <a:pt x="158247" y="39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6" name="Google Shape;636;p11"/>
              <p:cNvGrpSpPr/>
              <p:nvPr/>
            </p:nvGrpSpPr>
            <p:grpSpPr>
              <a:xfrm>
                <a:off x="7102596" y="3485916"/>
                <a:ext cx="980105" cy="980130"/>
                <a:chOff x="7102596" y="3485916"/>
                <a:chExt cx="980105" cy="980130"/>
              </a:xfrm>
            </p:grpSpPr>
            <p:sp>
              <p:nvSpPr>
                <p:cNvPr id="637" name="Google Shape;637;p11"/>
                <p:cNvSpPr/>
                <p:nvPr/>
              </p:nvSpPr>
              <p:spPr>
                <a:xfrm>
                  <a:off x="7138997" y="3522398"/>
                  <a:ext cx="906765" cy="906765"/>
                </a:xfrm>
                <a:custGeom>
                  <a:rect b="b" l="l" r="r" t="t"/>
                  <a:pathLst>
                    <a:path extrusionOk="0" h="510135" w="510135">
                      <a:moveTo>
                        <a:pt x="506746" y="3389"/>
                      </a:moveTo>
                      <a:lnTo>
                        <a:pt x="506746" y="506711"/>
                      </a:lnTo>
                      <a:lnTo>
                        <a:pt x="3425" y="506711"/>
                      </a:lnTo>
                      <a:lnTo>
                        <a:pt x="3425" y="3389"/>
                      </a:lnTo>
                      <a:lnTo>
                        <a:pt x="506746" y="3389"/>
                      </a:lnTo>
                      <a:moveTo>
                        <a:pt x="510135" y="0"/>
                      </a:moveTo>
                      <a:lnTo>
                        <a:pt x="0" y="0"/>
                      </a:lnTo>
                      <a:lnTo>
                        <a:pt x="0" y="510135"/>
                      </a:lnTo>
                      <a:lnTo>
                        <a:pt x="510135" y="510135"/>
                      </a:lnTo>
                      <a:lnTo>
                        <a:pt x="510135" y="0"/>
                      </a:lnTo>
                      <a:lnTo>
                        <a:pt x="5101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1"/>
                <p:cNvSpPr/>
                <p:nvPr/>
              </p:nvSpPr>
              <p:spPr>
                <a:xfrm rot="2700000">
                  <a:off x="7114181" y="3497498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1"/>
                <p:cNvSpPr/>
                <p:nvPr/>
              </p:nvSpPr>
              <p:spPr>
                <a:xfrm rot="2700000">
                  <a:off x="7114188" y="3951101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1"/>
                <p:cNvSpPr/>
                <p:nvPr/>
              </p:nvSpPr>
              <p:spPr>
                <a:xfrm rot="2700000">
                  <a:off x="8015196" y="3951104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1"/>
                <p:cNvSpPr/>
                <p:nvPr/>
              </p:nvSpPr>
              <p:spPr>
                <a:xfrm rot="2700000">
                  <a:off x="8015189" y="3497502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1"/>
                <p:cNvSpPr/>
                <p:nvPr/>
              </p:nvSpPr>
              <p:spPr>
                <a:xfrm rot="2700000">
                  <a:off x="7114178" y="4398510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1"/>
                <p:cNvSpPr/>
                <p:nvPr/>
              </p:nvSpPr>
              <p:spPr>
                <a:xfrm rot="2700000">
                  <a:off x="8015186" y="4398513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1"/>
                <p:cNvSpPr/>
                <p:nvPr/>
              </p:nvSpPr>
              <p:spPr>
                <a:xfrm rot="2700000">
                  <a:off x="7564716" y="3497530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1"/>
                <p:cNvSpPr/>
                <p:nvPr/>
              </p:nvSpPr>
              <p:spPr>
                <a:xfrm rot="2700000">
                  <a:off x="7564713" y="4398542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3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sp>
          <p:nvSpPr>
            <p:cNvPr id="649" name="Google Shape;649;p13"/>
            <p:cNvSpPr/>
            <p:nvPr/>
          </p:nvSpPr>
          <p:spPr>
            <a:xfrm rot="10800000">
              <a:off x="3129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 rot="10800000">
              <a:off x="6066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 rot="10800000">
              <a:off x="9004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 rot="10800000">
              <a:off x="11942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 rot="10800000">
              <a:off x="14880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 rot="10800000">
              <a:off x="17817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 rot="10800000">
              <a:off x="20755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 rot="10800000">
              <a:off x="23693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 rot="10800000">
              <a:off x="26631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8" name="Google Shape;658;p13"/>
            <p:cNvSpPr/>
            <p:nvPr/>
          </p:nvSpPr>
          <p:spPr>
            <a:xfrm rot="10800000">
              <a:off x="29568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9" name="Google Shape;659;p13"/>
            <p:cNvSpPr/>
            <p:nvPr/>
          </p:nvSpPr>
          <p:spPr>
            <a:xfrm rot="10800000">
              <a:off x="32506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 rot="10800000">
              <a:off x="35444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 rot="10800000">
              <a:off x="38382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 rot="10800000">
              <a:off x="41319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 rot="10800000">
              <a:off x="44257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13"/>
            <p:cNvSpPr/>
            <p:nvPr/>
          </p:nvSpPr>
          <p:spPr>
            <a:xfrm rot="10800000">
              <a:off x="47195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13"/>
            <p:cNvSpPr/>
            <p:nvPr/>
          </p:nvSpPr>
          <p:spPr>
            <a:xfrm rot="10800000">
              <a:off x="50133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13"/>
            <p:cNvSpPr/>
            <p:nvPr/>
          </p:nvSpPr>
          <p:spPr>
            <a:xfrm rot="10800000">
              <a:off x="53070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7" name="Google Shape;667;p13"/>
            <p:cNvSpPr/>
            <p:nvPr/>
          </p:nvSpPr>
          <p:spPr>
            <a:xfrm rot="10800000">
              <a:off x="56008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8" name="Google Shape;668;p13"/>
            <p:cNvSpPr/>
            <p:nvPr/>
          </p:nvSpPr>
          <p:spPr>
            <a:xfrm rot="10800000">
              <a:off x="58946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13"/>
            <p:cNvSpPr/>
            <p:nvPr/>
          </p:nvSpPr>
          <p:spPr>
            <a:xfrm rot="10800000">
              <a:off x="61884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13"/>
            <p:cNvSpPr/>
            <p:nvPr/>
          </p:nvSpPr>
          <p:spPr>
            <a:xfrm rot="10800000">
              <a:off x="64821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 rot="10800000">
              <a:off x="67759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 rot="10800000">
              <a:off x="70697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 rot="10800000">
              <a:off x="73635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 rot="10800000">
              <a:off x="76572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 rot="10800000">
              <a:off x="79510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 rot="10800000">
              <a:off x="824482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 rot="10800000">
              <a:off x="853860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 rot="10800000">
              <a:off x="8832375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 rot="10800000">
              <a:off x="9126150" y="2150"/>
              <a:ext cx="13200" cy="51390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4570800" y="-426716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4570800" y="-395613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4570800" y="-364511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4570800" y="-333408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4570800" y="-302306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4570800" y="-271203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4570800" y="-240101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4570800" y="-208998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4570800" y="-177896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4570800" y="-146793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4570800" y="-115691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 rot="-5400000">
              <a:off x="4570800" y="-84588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 rot="-5400000">
              <a:off x="4570800" y="-534862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 rot="-5400000">
              <a:off x="4570800" y="-223837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 rot="-5400000">
              <a:off x="4570800" y="87188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5" name="Google Shape;695;p13"/>
          <p:cNvGrpSpPr/>
          <p:nvPr/>
        </p:nvGrpSpPr>
        <p:grpSpPr>
          <a:xfrm>
            <a:off x="448113" y="440275"/>
            <a:ext cx="8247825" cy="4257925"/>
            <a:chOff x="448125" y="440275"/>
            <a:chExt cx="8247825" cy="4257925"/>
          </a:xfrm>
        </p:grpSpPr>
        <p:sp>
          <p:nvSpPr>
            <p:cNvPr id="696" name="Google Shape;696;p13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04" name="Google Shape;704;p13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705" name="Google Shape;705;p13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7" name="Google Shape;707;p13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8" name="Google Shape;708;p13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09" name="Google Shape;709;p13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10" name="Google Shape;710;p13"/>
          <p:cNvSpPr txBox="1"/>
          <p:nvPr>
            <p:ph hasCustomPrompt="1" idx="2" type="title"/>
          </p:nvPr>
        </p:nvSpPr>
        <p:spPr>
          <a:xfrm>
            <a:off x="871300" y="1639400"/>
            <a:ext cx="734700" cy="44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/>
          <p:nvPr>
            <p:ph hasCustomPrompt="1" idx="3" type="title"/>
          </p:nvPr>
        </p:nvSpPr>
        <p:spPr>
          <a:xfrm>
            <a:off x="4571975" y="1639400"/>
            <a:ext cx="734700" cy="44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/>
          <p:nvPr>
            <p:ph hasCustomPrompt="1" idx="4" type="title"/>
          </p:nvPr>
        </p:nvSpPr>
        <p:spPr>
          <a:xfrm>
            <a:off x="871300" y="2519375"/>
            <a:ext cx="734700" cy="44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/>
          <p:nvPr>
            <p:ph hasCustomPrompt="1" idx="5" type="title"/>
          </p:nvPr>
        </p:nvSpPr>
        <p:spPr>
          <a:xfrm>
            <a:off x="4571975" y="2519375"/>
            <a:ext cx="734700" cy="44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/>
          <p:nvPr>
            <p:ph hasCustomPrompt="1" idx="6" type="title"/>
          </p:nvPr>
        </p:nvSpPr>
        <p:spPr>
          <a:xfrm>
            <a:off x="871300" y="3399350"/>
            <a:ext cx="734700" cy="44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5" name="Google Shape;715;p13"/>
          <p:cNvSpPr txBox="1"/>
          <p:nvPr>
            <p:ph hasCustomPrompt="1" idx="7" type="title"/>
          </p:nvPr>
        </p:nvSpPr>
        <p:spPr>
          <a:xfrm>
            <a:off x="4571975" y="3399350"/>
            <a:ext cx="734700" cy="44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6" name="Google Shape;716;p13"/>
          <p:cNvSpPr txBox="1"/>
          <p:nvPr>
            <p:ph idx="1" type="subTitle"/>
          </p:nvPr>
        </p:nvSpPr>
        <p:spPr>
          <a:xfrm>
            <a:off x="1762943" y="153230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17" name="Google Shape;717;p13"/>
          <p:cNvSpPr txBox="1"/>
          <p:nvPr>
            <p:ph idx="8" type="subTitle"/>
          </p:nvPr>
        </p:nvSpPr>
        <p:spPr>
          <a:xfrm>
            <a:off x="1762943" y="2412275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18" name="Google Shape;718;p13"/>
          <p:cNvSpPr txBox="1"/>
          <p:nvPr>
            <p:ph idx="9" type="subTitle"/>
          </p:nvPr>
        </p:nvSpPr>
        <p:spPr>
          <a:xfrm>
            <a:off x="1760868" y="329225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19" name="Google Shape;719;p13"/>
          <p:cNvSpPr txBox="1"/>
          <p:nvPr>
            <p:ph idx="13" type="subTitle"/>
          </p:nvPr>
        </p:nvSpPr>
        <p:spPr>
          <a:xfrm>
            <a:off x="5463618" y="153230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20" name="Google Shape;720;p13"/>
          <p:cNvSpPr txBox="1"/>
          <p:nvPr>
            <p:ph idx="14" type="subTitle"/>
          </p:nvPr>
        </p:nvSpPr>
        <p:spPr>
          <a:xfrm>
            <a:off x="5463618" y="2412275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21" name="Google Shape;721;p13"/>
          <p:cNvSpPr txBox="1"/>
          <p:nvPr>
            <p:ph idx="15" type="subTitle"/>
          </p:nvPr>
        </p:nvSpPr>
        <p:spPr>
          <a:xfrm>
            <a:off x="5463618" y="329225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22" name="Google Shape;722;p13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3" name="Google Shape;723;p13"/>
          <p:cNvGrpSpPr/>
          <p:nvPr/>
        </p:nvGrpSpPr>
        <p:grpSpPr>
          <a:xfrm>
            <a:off x="4571907" y="278607"/>
            <a:ext cx="1557498" cy="330671"/>
            <a:chOff x="4571907" y="278607"/>
            <a:chExt cx="1557498" cy="330671"/>
          </a:xfrm>
        </p:grpSpPr>
        <p:grpSp>
          <p:nvGrpSpPr>
            <p:cNvPr id="724" name="Google Shape;724;p13"/>
            <p:cNvGrpSpPr/>
            <p:nvPr/>
          </p:nvGrpSpPr>
          <p:grpSpPr>
            <a:xfrm>
              <a:off x="5135487" y="278607"/>
              <a:ext cx="462156" cy="330671"/>
              <a:chOff x="5637937" y="3485416"/>
              <a:chExt cx="203110" cy="145318"/>
            </a:xfrm>
          </p:grpSpPr>
          <p:sp>
            <p:nvSpPr>
              <p:cNvPr id="725" name="Google Shape;725;p13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8" name="Google Shape;728;p13"/>
            <p:cNvGrpSpPr/>
            <p:nvPr/>
          </p:nvGrpSpPr>
          <p:grpSpPr>
            <a:xfrm>
              <a:off x="4571907" y="278607"/>
              <a:ext cx="462156" cy="330671"/>
              <a:chOff x="5637937" y="3485416"/>
              <a:chExt cx="203110" cy="145318"/>
            </a:xfrm>
          </p:grpSpPr>
          <p:sp>
            <p:nvSpPr>
              <p:cNvPr id="729" name="Google Shape;729;p13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3"/>
            <p:cNvGrpSpPr/>
            <p:nvPr/>
          </p:nvGrpSpPr>
          <p:grpSpPr>
            <a:xfrm>
              <a:off x="5667249" y="278607"/>
              <a:ext cx="462156" cy="330671"/>
              <a:chOff x="5637937" y="3485416"/>
              <a:chExt cx="203110" cy="145318"/>
            </a:xfrm>
          </p:grpSpPr>
          <p:sp>
            <p:nvSpPr>
              <p:cNvPr id="733" name="Google Shape;733;p13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739" name="Google Shape;739;p14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5" name="Google Shape;765;p14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6" name="Google Shape;776;p14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7" name="Google Shape;777;p14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8" name="Google Shape;778;p14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14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0" name="Google Shape;780;p14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1" name="Google Shape;781;p14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3" name="Google Shape;783;p14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4" name="Google Shape;784;p14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85" name="Google Shape;785;p14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6" name="Google Shape;786;p14"/>
          <p:cNvGrpSpPr/>
          <p:nvPr/>
        </p:nvGrpSpPr>
        <p:grpSpPr>
          <a:xfrm>
            <a:off x="448113" y="440275"/>
            <a:ext cx="8247825" cy="4257925"/>
            <a:chOff x="448125" y="440275"/>
            <a:chExt cx="8247825" cy="4257925"/>
          </a:xfrm>
        </p:grpSpPr>
        <p:sp>
          <p:nvSpPr>
            <p:cNvPr id="787" name="Google Shape;787;p14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95" name="Google Shape;795;p14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796" name="Google Shape;796;p14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4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98" name="Google Shape;798;p14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9" name="Google Shape;799;p14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00" name="Google Shape;800;p14"/>
          <p:cNvSpPr txBox="1"/>
          <p:nvPr>
            <p:ph type="title"/>
          </p:nvPr>
        </p:nvSpPr>
        <p:spPr>
          <a:xfrm>
            <a:off x="713225" y="915833"/>
            <a:ext cx="35964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801" name="Google Shape;801;p14"/>
          <p:cNvGrpSpPr/>
          <p:nvPr/>
        </p:nvGrpSpPr>
        <p:grpSpPr>
          <a:xfrm>
            <a:off x="816068" y="303638"/>
            <a:ext cx="1005459" cy="282899"/>
            <a:chOff x="816068" y="303638"/>
            <a:chExt cx="1005459" cy="282899"/>
          </a:xfrm>
        </p:grpSpPr>
        <p:grpSp>
          <p:nvGrpSpPr>
            <p:cNvPr id="802" name="Google Shape;802;p14"/>
            <p:cNvGrpSpPr/>
            <p:nvPr/>
          </p:nvGrpSpPr>
          <p:grpSpPr>
            <a:xfrm>
              <a:off x="816068" y="303638"/>
              <a:ext cx="456309" cy="282899"/>
              <a:chOff x="6188849" y="4227313"/>
              <a:chExt cx="204403" cy="126730"/>
            </a:xfrm>
          </p:grpSpPr>
          <p:sp>
            <p:nvSpPr>
              <p:cNvPr id="803" name="Google Shape;803;p14"/>
              <p:cNvSpPr/>
              <p:nvPr/>
            </p:nvSpPr>
            <p:spPr>
              <a:xfrm>
                <a:off x="6188849" y="4227313"/>
                <a:ext cx="204403" cy="126730"/>
              </a:xfrm>
              <a:custGeom>
                <a:rect b="b" l="l" r="r" t="t"/>
                <a:pathLst>
                  <a:path extrusionOk="0" h="126730" w="204403">
                    <a:moveTo>
                      <a:pt x="0" y="0"/>
                    </a:moveTo>
                    <a:lnTo>
                      <a:pt x="0" y="115235"/>
                    </a:lnTo>
                    <a:cubicBezTo>
                      <a:pt x="0" y="121594"/>
                      <a:pt x="5136" y="126730"/>
                      <a:pt x="11496" y="126730"/>
                    </a:cubicBezTo>
                    <a:lnTo>
                      <a:pt x="192908" y="126730"/>
                    </a:lnTo>
                    <a:cubicBezTo>
                      <a:pt x="199267" y="126730"/>
                      <a:pt x="204404" y="121594"/>
                      <a:pt x="204404" y="115235"/>
                    </a:cubicBezTo>
                    <a:lnTo>
                      <a:pt x="20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4"/>
              <p:cNvSpPr/>
              <p:nvPr/>
            </p:nvSpPr>
            <p:spPr>
              <a:xfrm>
                <a:off x="6191155" y="4271793"/>
                <a:ext cx="198917" cy="76869"/>
              </a:xfrm>
              <a:custGeom>
                <a:rect b="b" l="l" r="r" t="t"/>
                <a:pathLst>
                  <a:path extrusionOk="0" h="76869" w="198917">
                    <a:moveTo>
                      <a:pt x="198918" y="76870"/>
                    </a:moveTo>
                    <a:lnTo>
                      <a:pt x="149162" y="38435"/>
                    </a:lnTo>
                    <a:lnTo>
                      <a:pt x="99441" y="0"/>
                    </a:lnTo>
                    <a:lnTo>
                      <a:pt x="49721" y="38435"/>
                    </a:lnTo>
                    <a:lnTo>
                      <a:pt x="0" y="76870"/>
                    </a:lnTo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4"/>
              <p:cNvSpPr/>
              <p:nvPr/>
            </p:nvSpPr>
            <p:spPr>
              <a:xfrm>
                <a:off x="6191155" y="4227942"/>
                <a:ext cx="198917" cy="76869"/>
              </a:xfrm>
              <a:custGeom>
                <a:rect b="b" l="l" r="r" t="t"/>
                <a:pathLst>
                  <a:path extrusionOk="0" h="76869" w="198917">
                    <a:moveTo>
                      <a:pt x="99441" y="76870"/>
                    </a:moveTo>
                    <a:lnTo>
                      <a:pt x="149162" y="38435"/>
                    </a:lnTo>
                    <a:lnTo>
                      <a:pt x="198918" y="0"/>
                    </a:lnTo>
                    <a:lnTo>
                      <a:pt x="99441" y="0"/>
                    </a:lnTo>
                    <a:lnTo>
                      <a:pt x="0" y="0"/>
                    </a:lnTo>
                    <a:lnTo>
                      <a:pt x="49721" y="38435"/>
                    </a:lnTo>
                    <a:lnTo>
                      <a:pt x="99441" y="7687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4"/>
            <p:cNvGrpSpPr/>
            <p:nvPr/>
          </p:nvGrpSpPr>
          <p:grpSpPr>
            <a:xfrm>
              <a:off x="1365218" y="303638"/>
              <a:ext cx="456309" cy="282899"/>
              <a:chOff x="6188849" y="4227313"/>
              <a:chExt cx="204403" cy="126730"/>
            </a:xfrm>
          </p:grpSpPr>
          <p:sp>
            <p:nvSpPr>
              <p:cNvPr id="807" name="Google Shape;807;p14"/>
              <p:cNvSpPr/>
              <p:nvPr/>
            </p:nvSpPr>
            <p:spPr>
              <a:xfrm>
                <a:off x="6188849" y="4227313"/>
                <a:ext cx="204403" cy="126730"/>
              </a:xfrm>
              <a:custGeom>
                <a:rect b="b" l="l" r="r" t="t"/>
                <a:pathLst>
                  <a:path extrusionOk="0" h="126730" w="204403">
                    <a:moveTo>
                      <a:pt x="0" y="0"/>
                    </a:moveTo>
                    <a:lnTo>
                      <a:pt x="0" y="115235"/>
                    </a:lnTo>
                    <a:cubicBezTo>
                      <a:pt x="0" y="121594"/>
                      <a:pt x="5136" y="126730"/>
                      <a:pt x="11496" y="126730"/>
                    </a:cubicBezTo>
                    <a:lnTo>
                      <a:pt x="192908" y="126730"/>
                    </a:lnTo>
                    <a:cubicBezTo>
                      <a:pt x="199267" y="126730"/>
                      <a:pt x="204404" y="121594"/>
                      <a:pt x="204404" y="115235"/>
                    </a:cubicBezTo>
                    <a:lnTo>
                      <a:pt x="20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6191155" y="4271793"/>
                <a:ext cx="198917" cy="76869"/>
              </a:xfrm>
              <a:custGeom>
                <a:rect b="b" l="l" r="r" t="t"/>
                <a:pathLst>
                  <a:path extrusionOk="0" h="76869" w="198917">
                    <a:moveTo>
                      <a:pt x="198918" y="76870"/>
                    </a:moveTo>
                    <a:lnTo>
                      <a:pt x="149162" y="38435"/>
                    </a:lnTo>
                    <a:lnTo>
                      <a:pt x="99441" y="0"/>
                    </a:lnTo>
                    <a:lnTo>
                      <a:pt x="49721" y="38435"/>
                    </a:lnTo>
                    <a:lnTo>
                      <a:pt x="0" y="76870"/>
                    </a:lnTo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4"/>
              <p:cNvSpPr/>
              <p:nvPr/>
            </p:nvSpPr>
            <p:spPr>
              <a:xfrm>
                <a:off x="6191155" y="4227942"/>
                <a:ext cx="198917" cy="76869"/>
              </a:xfrm>
              <a:custGeom>
                <a:rect b="b" l="l" r="r" t="t"/>
                <a:pathLst>
                  <a:path extrusionOk="0" h="76869" w="198917">
                    <a:moveTo>
                      <a:pt x="99441" y="76870"/>
                    </a:moveTo>
                    <a:lnTo>
                      <a:pt x="149162" y="38435"/>
                    </a:lnTo>
                    <a:lnTo>
                      <a:pt x="198918" y="0"/>
                    </a:lnTo>
                    <a:lnTo>
                      <a:pt x="99441" y="0"/>
                    </a:lnTo>
                    <a:lnTo>
                      <a:pt x="0" y="0"/>
                    </a:lnTo>
                    <a:lnTo>
                      <a:pt x="49721" y="38435"/>
                    </a:lnTo>
                    <a:lnTo>
                      <a:pt x="99441" y="7687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0" name="Google Shape;810;p14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14"/>
          <p:cNvSpPr/>
          <p:nvPr/>
        </p:nvSpPr>
        <p:spPr>
          <a:xfrm>
            <a:off x="8459550" y="19055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15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814" name="Google Shape;814;p15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815" name="Google Shape;815;p15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4" name="Google Shape;824;p15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5" name="Google Shape;825;p15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6" name="Google Shape;826;p15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7" name="Google Shape;827;p15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8" name="Google Shape;828;p15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8" name="Google Shape;838;p15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15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0" name="Google Shape;850;p15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3" name="Google Shape;853;p15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4" name="Google Shape;854;p15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5" name="Google Shape;855;p15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6" name="Google Shape;856;p15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7" name="Google Shape;857;p15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8" name="Google Shape;858;p15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9" name="Google Shape;859;p15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0" name="Google Shape;860;p15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61" name="Google Shape;861;p15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15"/>
          <p:cNvGrpSpPr/>
          <p:nvPr/>
        </p:nvGrpSpPr>
        <p:grpSpPr>
          <a:xfrm>
            <a:off x="448113" y="440275"/>
            <a:ext cx="8247825" cy="4257925"/>
            <a:chOff x="448125" y="440275"/>
            <a:chExt cx="8247825" cy="4257925"/>
          </a:xfrm>
        </p:grpSpPr>
        <p:sp>
          <p:nvSpPr>
            <p:cNvPr id="863" name="Google Shape;863;p15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71" name="Google Shape;871;p15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872" name="Google Shape;872;p15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5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4" name="Google Shape;874;p15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5" name="Google Shape;875;p15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76" name="Google Shape;876;p15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877" name="Google Shape;877;p15"/>
          <p:cNvGrpSpPr/>
          <p:nvPr/>
        </p:nvGrpSpPr>
        <p:grpSpPr>
          <a:xfrm>
            <a:off x="895582" y="296776"/>
            <a:ext cx="1401877" cy="296652"/>
            <a:chOff x="895582" y="296776"/>
            <a:chExt cx="1401877" cy="296652"/>
          </a:xfrm>
        </p:grpSpPr>
        <p:grpSp>
          <p:nvGrpSpPr>
            <p:cNvPr id="878" name="Google Shape;878;p15"/>
            <p:cNvGrpSpPr/>
            <p:nvPr/>
          </p:nvGrpSpPr>
          <p:grpSpPr>
            <a:xfrm>
              <a:off x="895582" y="296776"/>
              <a:ext cx="414608" cy="296652"/>
              <a:chOff x="5637937" y="3485416"/>
              <a:chExt cx="203110" cy="145318"/>
            </a:xfrm>
          </p:grpSpPr>
          <p:sp>
            <p:nvSpPr>
              <p:cNvPr id="879" name="Google Shape;879;p15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5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5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2" name="Google Shape;882;p15"/>
            <p:cNvGrpSpPr/>
            <p:nvPr/>
          </p:nvGrpSpPr>
          <p:grpSpPr>
            <a:xfrm>
              <a:off x="1389226" y="296776"/>
              <a:ext cx="414608" cy="296652"/>
              <a:chOff x="5637937" y="3485416"/>
              <a:chExt cx="203110" cy="145318"/>
            </a:xfrm>
          </p:grpSpPr>
          <p:sp>
            <p:nvSpPr>
              <p:cNvPr id="883" name="Google Shape;883;p15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5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5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15"/>
            <p:cNvGrpSpPr/>
            <p:nvPr/>
          </p:nvGrpSpPr>
          <p:grpSpPr>
            <a:xfrm>
              <a:off x="1882851" y="296776"/>
              <a:ext cx="414608" cy="296652"/>
              <a:chOff x="5637937" y="3485416"/>
              <a:chExt cx="203110" cy="145318"/>
            </a:xfrm>
          </p:grpSpPr>
          <p:sp>
            <p:nvSpPr>
              <p:cNvPr id="887" name="Google Shape;887;p15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5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5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90" name="Google Shape;890;p15"/>
          <p:cNvSpPr/>
          <p:nvPr/>
        </p:nvSpPr>
        <p:spPr>
          <a:xfrm>
            <a:off x="8459550" y="274320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16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894" name="Google Shape;894;p16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40" name="Google Shape;940;p16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1" name="Google Shape;941;p16"/>
          <p:cNvGrpSpPr/>
          <p:nvPr/>
        </p:nvGrpSpPr>
        <p:grpSpPr>
          <a:xfrm>
            <a:off x="448113" y="440275"/>
            <a:ext cx="8247825" cy="4257925"/>
            <a:chOff x="448125" y="440275"/>
            <a:chExt cx="8247825" cy="4257925"/>
          </a:xfrm>
        </p:grpSpPr>
        <p:sp>
          <p:nvSpPr>
            <p:cNvPr id="942" name="Google Shape;942;p16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50" name="Google Shape;950;p16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951" name="Google Shape;951;p16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6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53" name="Google Shape;953;p16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4" name="Google Shape;954;p16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55" name="Google Shape;955;p16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56" name="Google Shape;956;p16"/>
          <p:cNvSpPr/>
          <p:nvPr/>
        </p:nvSpPr>
        <p:spPr>
          <a:xfrm>
            <a:off x="8459550" y="3585677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17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959" name="Google Shape;959;p17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960" name="Google Shape;960;p17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1" name="Google Shape;981;p17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2" name="Google Shape;982;p17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9" name="Google Shape;989;p17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0" name="Google Shape;990;p17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1" name="Google Shape;991;p17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3" name="Google Shape;993;p17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8" name="Google Shape;998;p17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1" name="Google Shape;1001;p17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2" name="Google Shape;1002;p17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4" name="Google Shape;1004;p17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5" name="Google Shape;1005;p17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06" name="Google Shape;1006;p17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7" name="Google Shape;1007;p17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008" name="Google Shape;1008;p17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16" name="Google Shape;1016;p17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017" name="Google Shape;1017;p17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7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19" name="Google Shape;1019;p17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0" name="Google Shape;1020;p17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21" name="Google Shape;1021;p17"/>
          <p:cNvSpPr txBox="1"/>
          <p:nvPr>
            <p:ph type="title"/>
          </p:nvPr>
        </p:nvSpPr>
        <p:spPr>
          <a:xfrm>
            <a:off x="713225" y="2941798"/>
            <a:ext cx="3858900" cy="5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22" name="Google Shape;1022;p17"/>
          <p:cNvSpPr txBox="1"/>
          <p:nvPr>
            <p:ph idx="1" type="subTitle"/>
          </p:nvPr>
        </p:nvSpPr>
        <p:spPr>
          <a:xfrm>
            <a:off x="713225" y="3450375"/>
            <a:ext cx="38589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3" name="Google Shape;1023;p17"/>
          <p:cNvSpPr/>
          <p:nvPr>
            <p:ph idx="2" type="pic"/>
          </p:nvPr>
        </p:nvSpPr>
        <p:spPr>
          <a:xfrm>
            <a:off x="874475" y="1004325"/>
            <a:ext cx="3939300" cy="16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80000" dist="57150">
              <a:schemeClr val="dk1"/>
            </a:outerShdw>
          </a:effectLst>
        </p:spPr>
      </p:sp>
      <p:sp>
        <p:nvSpPr>
          <p:cNvPr id="1024" name="Google Shape;1024;p17"/>
          <p:cNvSpPr/>
          <p:nvPr>
            <p:ph idx="3" type="pic"/>
          </p:nvPr>
        </p:nvSpPr>
        <p:spPr>
          <a:xfrm>
            <a:off x="5004275" y="1004325"/>
            <a:ext cx="3040200" cy="340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80000" dist="57150">
              <a:schemeClr val="dk1"/>
            </a:outerShdw>
          </a:effectLst>
        </p:spPr>
      </p:sp>
      <p:sp>
        <p:nvSpPr>
          <p:cNvPr id="1025" name="Google Shape;1025;p17"/>
          <p:cNvSpPr/>
          <p:nvPr/>
        </p:nvSpPr>
        <p:spPr>
          <a:xfrm>
            <a:off x="8459550" y="19055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18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028" name="Google Shape;1028;p18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029" name="Google Shape;1029;p18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1" name="Google Shape;1031;p18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2" name="Google Shape;1032;p18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3" name="Google Shape;1033;p18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4" name="Google Shape;1034;p18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5" name="Google Shape;1035;p18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6" name="Google Shape;1036;p18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7" name="Google Shape;1037;p18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8" name="Google Shape;1038;p18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9" name="Google Shape;1039;p18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0" name="Google Shape;1040;p18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9" name="Google Shape;1049;p18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0" name="Google Shape;1050;p18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1" name="Google Shape;1051;p18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2" name="Google Shape;1052;p18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3" name="Google Shape;1053;p18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4" name="Google Shape;1054;p18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8" name="Google Shape;1068;p18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75" name="Google Shape;1075;p18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6" name="Google Shape;1076;p18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077" name="Google Shape;1077;p18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85" name="Google Shape;1085;p18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086" name="Google Shape;1086;p18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8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88" name="Google Shape;1088;p18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9" name="Google Shape;1089;p18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90" name="Google Shape;1090;p18"/>
          <p:cNvSpPr txBox="1"/>
          <p:nvPr>
            <p:ph idx="1" type="subTitle"/>
          </p:nvPr>
        </p:nvSpPr>
        <p:spPr>
          <a:xfrm>
            <a:off x="719994" y="1480350"/>
            <a:ext cx="38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1" name="Google Shape;1091;p18"/>
          <p:cNvSpPr/>
          <p:nvPr>
            <p:ph idx="2" type="pic"/>
          </p:nvPr>
        </p:nvSpPr>
        <p:spPr>
          <a:xfrm>
            <a:off x="5002675" y="2606565"/>
            <a:ext cx="3042000" cy="179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80000" dist="57150">
              <a:schemeClr val="dk1"/>
            </a:outerShdw>
          </a:effectLst>
        </p:spPr>
      </p:sp>
      <p:sp>
        <p:nvSpPr>
          <p:cNvPr id="1092" name="Google Shape;1092;p18"/>
          <p:cNvSpPr/>
          <p:nvPr>
            <p:ph idx="3" type="pic"/>
          </p:nvPr>
        </p:nvSpPr>
        <p:spPr>
          <a:xfrm>
            <a:off x="874475" y="2606575"/>
            <a:ext cx="3939300" cy="1796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80000" dist="57150">
              <a:schemeClr val="dk1"/>
            </a:outerShdw>
          </a:effectLst>
        </p:spPr>
      </p:sp>
      <p:sp>
        <p:nvSpPr>
          <p:cNvPr id="1093" name="Google Shape;1093;p18"/>
          <p:cNvSpPr/>
          <p:nvPr>
            <p:ph idx="4" type="pic"/>
          </p:nvPr>
        </p:nvSpPr>
        <p:spPr>
          <a:xfrm flipH="1">
            <a:off x="5002698" y="1004325"/>
            <a:ext cx="1430700" cy="140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80000" dist="57150">
              <a:schemeClr val="dk1"/>
            </a:outerShdw>
          </a:effectLst>
        </p:spPr>
      </p:sp>
      <p:sp>
        <p:nvSpPr>
          <p:cNvPr id="1094" name="Google Shape;1094;p18"/>
          <p:cNvSpPr txBox="1"/>
          <p:nvPr>
            <p:ph type="title"/>
          </p:nvPr>
        </p:nvSpPr>
        <p:spPr>
          <a:xfrm>
            <a:off x="719994" y="8184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95" name="Google Shape;1095;p18"/>
          <p:cNvSpPr/>
          <p:nvPr>
            <p:ph idx="5" type="pic"/>
          </p:nvPr>
        </p:nvSpPr>
        <p:spPr>
          <a:xfrm flipH="1">
            <a:off x="6613977" y="1004325"/>
            <a:ext cx="1430700" cy="140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80000" dist="57150">
              <a:schemeClr val="dk1"/>
            </a:outerShdw>
          </a:effectLst>
        </p:spPr>
      </p:sp>
      <p:sp>
        <p:nvSpPr>
          <p:cNvPr id="1096" name="Google Shape;1096;p18"/>
          <p:cNvSpPr/>
          <p:nvPr/>
        </p:nvSpPr>
        <p:spPr>
          <a:xfrm>
            <a:off x="8459550" y="19055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19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099" name="Google Shape;1099;p19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100" name="Google Shape;1100;p19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4" name="Google Shape;1104;p19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5" name="Google Shape;1105;p19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0" name="Google Shape;1110;p19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1" name="Google Shape;1111;p19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6" name="Google Shape;1116;p19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8" name="Google Shape;1118;p19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9" name="Google Shape;1119;p19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1" name="Google Shape;1121;p19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2" name="Google Shape;1122;p19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3" name="Google Shape;1123;p19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4" name="Google Shape;1124;p19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3" name="Google Shape;1133;p19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4" name="Google Shape;1134;p19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5" name="Google Shape;1135;p19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6" name="Google Shape;1136;p19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7" name="Google Shape;1137;p19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8" name="Google Shape;1138;p19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9" name="Google Shape;1139;p19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4" name="Google Shape;1144;p19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5" name="Google Shape;1145;p19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46" name="Google Shape;1146;p19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19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148" name="Google Shape;1148;p19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56" name="Google Shape;1156;p19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157" name="Google Shape;1157;p19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19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59" name="Google Shape;1159;p19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0" name="Google Shape;1160;p19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61" name="Google Shape;1161;p19"/>
          <p:cNvSpPr txBox="1"/>
          <p:nvPr>
            <p:ph idx="1" type="body"/>
          </p:nvPr>
        </p:nvSpPr>
        <p:spPr>
          <a:xfrm>
            <a:off x="718100" y="1589900"/>
            <a:ext cx="5190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62" name="Google Shape;1162;p19"/>
          <p:cNvSpPr txBox="1"/>
          <p:nvPr>
            <p:ph type="title"/>
          </p:nvPr>
        </p:nvSpPr>
        <p:spPr>
          <a:xfrm>
            <a:off x="718091" y="818400"/>
            <a:ext cx="55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63" name="Google Shape;1163;p19"/>
          <p:cNvSpPr/>
          <p:nvPr/>
        </p:nvSpPr>
        <p:spPr>
          <a:xfrm>
            <a:off x="8459550" y="19055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20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166" name="Google Shape;1166;p20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167" name="Google Shape;1167;p20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8" name="Google Shape;1168;p20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9" name="Google Shape;1169;p20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0" name="Google Shape;1170;p20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8" name="Google Shape;1178;p20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9" name="Google Shape;1179;p20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0" name="Google Shape;1180;p20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1" name="Google Shape;1181;p20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2" name="Google Shape;1182;p20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13" name="Google Shape;1213;p20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14" name="Google Shape;1214;p20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215" name="Google Shape;1215;p20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23" name="Google Shape;1223;p20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224" name="Google Shape;1224;p20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20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26" name="Google Shape;1226;p20"/>
            <p:cNvSpPr/>
            <p:nvPr/>
          </p:nvSpPr>
          <p:spPr>
            <a:xfrm>
              <a:off x="8459513" y="1056740"/>
              <a:ext cx="157200" cy="846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7" name="Google Shape;1227;p20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8" name="Google Shape;1228;p20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29" name="Google Shape;1229;p20"/>
          <p:cNvSpPr txBox="1"/>
          <p:nvPr>
            <p:ph idx="1" type="subTitle"/>
          </p:nvPr>
        </p:nvSpPr>
        <p:spPr>
          <a:xfrm>
            <a:off x="719988" y="1730544"/>
            <a:ext cx="5016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0" name="Google Shape;1230;p20"/>
          <p:cNvSpPr txBox="1"/>
          <p:nvPr>
            <p:ph idx="2" type="subTitle"/>
          </p:nvPr>
        </p:nvSpPr>
        <p:spPr>
          <a:xfrm>
            <a:off x="719988" y="2795572"/>
            <a:ext cx="5016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1" name="Google Shape;1231;p20"/>
          <p:cNvSpPr txBox="1"/>
          <p:nvPr>
            <p:ph idx="3" type="subTitle"/>
          </p:nvPr>
        </p:nvSpPr>
        <p:spPr>
          <a:xfrm>
            <a:off x="719988" y="3860600"/>
            <a:ext cx="5016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2" name="Google Shape;1232;p20"/>
          <p:cNvSpPr txBox="1"/>
          <p:nvPr>
            <p:ph idx="4" type="subTitle"/>
          </p:nvPr>
        </p:nvSpPr>
        <p:spPr>
          <a:xfrm>
            <a:off x="719988" y="1383500"/>
            <a:ext cx="5016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33" name="Google Shape;1233;p20"/>
          <p:cNvSpPr txBox="1"/>
          <p:nvPr>
            <p:ph idx="5" type="subTitle"/>
          </p:nvPr>
        </p:nvSpPr>
        <p:spPr>
          <a:xfrm>
            <a:off x="719988" y="2448542"/>
            <a:ext cx="5016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34" name="Google Shape;1234;p20"/>
          <p:cNvSpPr txBox="1"/>
          <p:nvPr>
            <p:ph idx="6" type="subTitle"/>
          </p:nvPr>
        </p:nvSpPr>
        <p:spPr>
          <a:xfrm>
            <a:off x="719988" y="3513584"/>
            <a:ext cx="5016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35" name="Google Shape;1235;p20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81" name="Google Shape;81;p3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82" name="Google Shape;82;p3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8" name="Google Shape;128;p3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570450" y="442800"/>
            <a:ext cx="6003464" cy="4257925"/>
            <a:chOff x="1570450" y="442800"/>
            <a:chExt cx="6003464" cy="4257925"/>
          </a:xfrm>
        </p:grpSpPr>
        <p:sp>
          <p:nvSpPr>
            <p:cNvPr id="130" name="Google Shape;130;p3"/>
            <p:cNvSpPr/>
            <p:nvPr/>
          </p:nvSpPr>
          <p:spPr>
            <a:xfrm>
              <a:off x="1570614" y="447625"/>
              <a:ext cx="60033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570450" y="442800"/>
              <a:ext cx="60033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6864813" y="531363"/>
              <a:ext cx="604050" cy="157200"/>
              <a:chOff x="8015438" y="531363"/>
              <a:chExt cx="604050" cy="157200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8462288" y="531363"/>
                <a:ext cx="157200" cy="1572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8238863" y="531363"/>
                <a:ext cx="157200" cy="1572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015438" y="531363"/>
                <a:ext cx="157200" cy="1572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>
                <a:off x="8500427" y="566501"/>
                <a:ext cx="87005" cy="86932"/>
                <a:chOff x="8464300" y="898900"/>
                <a:chExt cx="157875" cy="157800"/>
              </a:xfrm>
            </p:grpSpPr>
            <p:cxnSp>
              <p:nvCxnSpPr>
                <p:cNvPr id="137" name="Google Shape;137;p3"/>
                <p:cNvCxnSpPr/>
                <p:nvPr/>
              </p:nvCxnSpPr>
              <p:spPr>
                <a:xfrm>
                  <a:off x="8464300" y="902350"/>
                  <a:ext cx="147600" cy="147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3"/>
                <p:cNvCxnSpPr/>
                <p:nvPr/>
              </p:nvCxnSpPr>
              <p:spPr>
                <a:xfrm flipH="1">
                  <a:off x="8464375" y="898900"/>
                  <a:ext cx="157800" cy="157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9" name="Google Shape;139;p3"/>
            <p:cNvGrpSpPr/>
            <p:nvPr/>
          </p:nvGrpSpPr>
          <p:grpSpPr>
            <a:xfrm>
              <a:off x="7310463" y="900563"/>
              <a:ext cx="158400" cy="3690000"/>
              <a:chOff x="8459538" y="900563"/>
              <a:chExt cx="158400" cy="3690000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8460738" y="900563"/>
                <a:ext cx="157200" cy="3532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460738" y="900563"/>
                <a:ext cx="157200" cy="157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460738" y="4433363"/>
                <a:ext cx="157200" cy="157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459538" y="1952388"/>
                <a:ext cx="157200" cy="9054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 flipH="1" rot="-8100000">
                <a:off x="8508185" y="973296"/>
                <a:ext cx="62306" cy="64526"/>
              </a:xfrm>
              <a:custGeom>
                <a:rect b="b" l="l" r="r" t="t"/>
                <a:pathLst>
                  <a:path extrusionOk="0" h="6424" w="6203">
                    <a:moveTo>
                      <a:pt x="6203" y="6424"/>
                    </a:moveTo>
                    <a:lnTo>
                      <a:pt x="0" y="64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5" name="Google Shape;145;p3"/>
              <p:cNvSpPr/>
              <p:nvPr/>
            </p:nvSpPr>
            <p:spPr>
              <a:xfrm rot="-2700000">
                <a:off x="8508185" y="4454882"/>
                <a:ext cx="62306" cy="64526"/>
              </a:xfrm>
              <a:custGeom>
                <a:rect b="b" l="l" r="r" t="t"/>
                <a:pathLst>
                  <a:path extrusionOk="0" h="6424" w="6203">
                    <a:moveTo>
                      <a:pt x="6203" y="6424"/>
                    </a:moveTo>
                    <a:lnTo>
                      <a:pt x="0" y="64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46" name="Google Shape;146;p3"/>
          <p:cNvSpPr txBox="1"/>
          <p:nvPr>
            <p:ph type="title"/>
          </p:nvPr>
        </p:nvSpPr>
        <p:spPr>
          <a:xfrm>
            <a:off x="3007575" y="2827930"/>
            <a:ext cx="3128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3"/>
          <p:cNvSpPr txBox="1"/>
          <p:nvPr>
            <p:ph hasCustomPrompt="1" idx="2" type="title"/>
          </p:nvPr>
        </p:nvSpPr>
        <p:spPr>
          <a:xfrm>
            <a:off x="3927525" y="1952400"/>
            <a:ext cx="1288800" cy="875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200000" dist="762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21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238" name="Google Shape;1238;p21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239" name="Google Shape;1239;p21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0" name="Google Shape;1240;p21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2" name="Google Shape;1242;p21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3" name="Google Shape;1243;p21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4" name="Google Shape;1244;p21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5" name="Google Shape;1245;p21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0" name="Google Shape;1250;p21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7" name="Google Shape;1257;p21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8" name="Google Shape;1258;p21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1" name="Google Shape;1261;p21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2" name="Google Shape;1262;p21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0" name="Google Shape;1270;p21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3" name="Google Shape;1273;p21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4" name="Google Shape;1274;p21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5" name="Google Shape;1275;p21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6" name="Google Shape;1276;p21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7" name="Google Shape;1277;p21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8" name="Google Shape;1278;p21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9" name="Google Shape;1279;p21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0" name="Google Shape;1280;p21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1" name="Google Shape;1281;p21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2" name="Google Shape;1282;p21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3" name="Google Shape;1283;p21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4" name="Google Shape;1284;p21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85" name="Google Shape;1285;p21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6" name="Google Shape;1286;p21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287" name="Google Shape;1287;p21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95" name="Google Shape;1295;p21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296" name="Google Shape;1296;p21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21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98" name="Google Shape;1298;p21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99" name="Google Shape;1299;p21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00" name="Google Shape;1300;p21"/>
          <p:cNvSpPr txBox="1"/>
          <p:nvPr>
            <p:ph idx="1" type="subTitle"/>
          </p:nvPr>
        </p:nvSpPr>
        <p:spPr>
          <a:xfrm>
            <a:off x="719988" y="1891758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1" name="Google Shape;1301;p21"/>
          <p:cNvSpPr txBox="1"/>
          <p:nvPr>
            <p:ph idx="2" type="subTitle"/>
          </p:nvPr>
        </p:nvSpPr>
        <p:spPr>
          <a:xfrm>
            <a:off x="4450425" y="1891751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2" name="Google Shape;1302;p21"/>
          <p:cNvSpPr txBox="1"/>
          <p:nvPr>
            <p:ph idx="3" type="subTitle"/>
          </p:nvPr>
        </p:nvSpPr>
        <p:spPr>
          <a:xfrm>
            <a:off x="719988" y="3310704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3" name="Google Shape;1303;p21"/>
          <p:cNvSpPr txBox="1"/>
          <p:nvPr>
            <p:ph idx="4" type="subTitle"/>
          </p:nvPr>
        </p:nvSpPr>
        <p:spPr>
          <a:xfrm>
            <a:off x="4450425" y="3310702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4" name="Google Shape;1304;p21"/>
          <p:cNvSpPr txBox="1"/>
          <p:nvPr>
            <p:ph idx="5" type="subTitle"/>
          </p:nvPr>
        </p:nvSpPr>
        <p:spPr>
          <a:xfrm>
            <a:off x="719988" y="1564403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05" name="Google Shape;1305;p21"/>
          <p:cNvSpPr txBox="1"/>
          <p:nvPr>
            <p:ph idx="6" type="subTitle"/>
          </p:nvPr>
        </p:nvSpPr>
        <p:spPr>
          <a:xfrm>
            <a:off x="719988" y="2983436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06" name="Google Shape;1306;p21"/>
          <p:cNvSpPr txBox="1"/>
          <p:nvPr>
            <p:ph idx="7" type="subTitle"/>
          </p:nvPr>
        </p:nvSpPr>
        <p:spPr>
          <a:xfrm>
            <a:off x="4450425" y="1564398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07" name="Google Shape;1307;p21"/>
          <p:cNvSpPr txBox="1"/>
          <p:nvPr>
            <p:ph idx="8" type="subTitle"/>
          </p:nvPr>
        </p:nvSpPr>
        <p:spPr>
          <a:xfrm>
            <a:off x="4450425" y="2983428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08" name="Google Shape;1308;p21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09" name="Google Shape;1309;p21"/>
          <p:cNvSpPr/>
          <p:nvPr/>
        </p:nvSpPr>
        <p:spPr>
          <a:xfrm>
            <a:off x="8459550" y="274320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22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312" name="Google Shape;1312;p22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313" name="Google Shape;1313;p22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4" name="Google Shape;1314;p22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3" name="Google Shape;1353;p22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4" name="Google Shape;1354;p22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59" name="Google Shape;1359;p22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0" name="Google Shape;1360;p22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361" name="Google Shape;1361;p22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69" name="Google Shape;1369;p22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370" name="Google Shape;1370;p22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2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72" name="Google Shape;1372;p22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3" name="Google Shape;1373;p22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74" name="Google Shape;1374;p22"/>
          <p:cNvSpPr txBox="1"/>
          <p:nvPr>
            <p:ph idx="1" type="subTitle"/>
          </p:nvPr>
        </p:nvSpPr>
        <p:spPr>
          <a:xfrm>
            <a:off x="711675" y="1709315"/>
            <a:ext cx="35724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5" name="Google Shape;1375;p22"/>
          <p:cNvSpPr txBox="1"/>
          <p:nvPr>
            <p:ph idx="2" type="subTitle"/>
          </p:nvPr>
        </p:nvSpPr>
        <p:spPr>
          <a:xfrm>
            <a:off x="723700" y="2756500"/>
            <a:ext cx="35724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6" name="Google Shape;1376;p22"/>
          <p:cNvSpPr txBox="1"/>
          <p:nvPr>
            <p:ph idx="3" type="subTitle"/>
          </p:nvPr>
        </p:nvSpPr>
        <p:spPr>
          <a:xfrm>
            <a:off x="711675" y="3803685"/>
            <a:ext cx="35724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7" name="Google Shape;1377;p22"/>
          <p:cNvSpPr txBox="1"/>
          <p:nvPr>
            <p:ph idx="4" type="subTitle"/>
          </p:nvPr>
        </p:nvSpPr>
        <p:spPr>
          <a:xfrm>
            <a:off x="4428449" y="2756502"/>
            <a:ext cx="3568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8" name="Google Shape;1378;p22"/>
          <p:cNvSpPr txBox="1"/>
          <p:nvPr>
            <p:ph idx="5" type="subTitle"/>
          </p:nvPr>
        </p:nvSpPr>
        <p:spPr>
          <a:xfrm>
            <a:off x="4428450" y="1709319"/>
            <a:ext cx="35724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9" name="Google Shape;1379;p22"/>
          <p:cNvSpPr txBox="1"/>
          <p:nvPr>
            <p:ph idx="6" type="subTitle"/>
          </p:nvPr>
        </p:nvSpPr>
        <p:spPr>
          <a:xfrm>
            <a:off x="4428450" y="3803685"/>
            <a:ext cx="35724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0" name="Google Shape;1380;p22"/>
          <p:cNvSpPr txBox="1"/>
          <p:nvPr>
            <p:ph idx="7" type="subTitle"/>
          </p:nvPr>
        </p:nvSpPr>
        <p:spPr>
          <a:xfrm>
            <a:off x="713429" y="1470515"/>
            <a:ext cx="35724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81" name="Google Shape;1381;p22"/>
          <p:cNvSpPr txBox="1"/>
          <p:nvPr>
            <p:ph idx="8" type="subTitle"/>
          </p:nvPr>
        </p:nvSpPr>
        <p:spPr>
          <a:xfrm>
            <a:off x="725378" y="2518870"/>
            <a:ext cx="35688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82" name="Google Shape;1382;p22"/>
          <p:cNvSpPr txBox="1"/>
          <p:nvPr>
            <p:ph idx="9" type="subTitle"/>
          </p:nvPr>
        </p:nvSpPr>
        <p:spPr>
          <a:xfrm>
            <a:off x="4428448" y="1470515"/>
            <a:ext cx="35688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83" name="Google Shape;1383;p22"/>
          <p:cNvSpPr txBox="1"/>
          <p:nvPr>
            <p:ph idx="13" type="subTitle"/>
          </p:nvPr>
        </p:nvSpPr>
        <p:spPr>
          <a:xfrm>
            <a:off x="713429" y="3567226"/>
            <a:ext cx="35724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84" name="Google Shape;1384;p22"/>
          <p:cNvSpPr txBox="1"/>
          <p:nvPr>
            <p:ph idx="14" type="subTitle"/>
          </p:nvPr>
        </p:nvSpPr>
        <p:spPr>
          <a:xfrm>
            <a:off x="4428448" y="2518870"/>
            <a:ext cx="3565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85" name="Google Shape;1385;p22"/>
          <p:cNvSpPr txBox="1"/>
          <p:nvPr>
            <p:ph idx="15" type="subTitle"/>
          </p:nvPr>
        </p:nvSpPr>
        <p:spPr>
          <a:xfrm>
            <a:off x="4428448" y="3567226"/>
            <a:ext cx="35724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86" name="Google Shape;1386;p22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87" name="Google Shape;1387;p22"/>
          <p:cNvSpPr/>
          <p:nvPr/>
        </p:nvSpPr>
        <p:spPr>
          <a:xfrm>
            <a:off x="8459550" y="274320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8" name="Google Shape;1388;p22"/>
          <p:cNvGrpSpPr/>
          <p:nvPr/>
        </p:nvGrpSpPr>
        <p:grpSpPr>
          <a:xfrm>
            <a:off x="828872" y="275033"/>
            <a:ext cx="1007268" cy="339768"/>
            <a:chOff x="828872" y="275033"/>
            <a:chExt cx="1007268" cy="339768"/>
          </a:xfrm>
        </p:grpSpPr>
        <p:grpSp>
          <p:nvGrpSpPr>
            <p:cNvPr id="1389" name="Google Shape;1389;p22"/>
            <p:cNvGrpSpPr/>
            <p:nvPr/>
          </p:nvGrpSpPr>
          <p:grpSpPr>
            <a:xfrm>
              <a:off x="828872" y="275033"/>
              <a:ext cx="474871" cy="339768"/>
              <a:chOff x="5637937" y="3485416"/>
              <a:chExt cx="203110" cy="145318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p22"/>
            <p:cNvGrpSpPr/>
            <p:nvPr/>
          </p:nvGrpSpPr>
          <p:grpSpPr>
            <a:xfrm>
              <a:off x="1361269" y="275033"/>
              <a:ext cx="474871" cy="339768"/>
              <a:chOff x="5637937" y="3485416"/>
              <a:chExt cx="203110" cy="145318"/>
            </a:xfrm>
          </p:grpSpPr>
          <p:sp>
            <p:nvSpPr>
              <p:cNvPr id="1394" name="Google Shape;1394;p22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3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399" name="Google Shape;1399;p23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400" name="Google Shape;1400;p23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46" name="Google Shape;1446;p23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7" name="Google Shape;1447;p23"/>
          <p:cNvGrpSpPr/>
          <p:nvPr/>
        </p:nvGrpSpPr>
        <p:grpSpPr>
          <a:xfrm>
            <a:off x="448125" y="440275"/>
            <a:ext cx="8247825" cy="4257925"/>
            <a:chOff x="448125" y="440275"/>
            <a:chExt cx="8247825" cy="4257925"/>
          </a:xfrm>
        </p:grpSpPr>
        <p:sp>
          <p:nvSpPr>
            <p:cNvPr id="1448" name="Google Shape;1448;p23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56" name="Google Shape;1456;p23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457" name="Google Shape;1457;p23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23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59" name="Google Shape;1459;p23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60" name="Google Shape;1460;p23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61" name="Google Shape;1461;p23"/>
          <p:cNvSpPr txBox="1"/>
          <p:nvPr>
            <p:ph type="title"/>
          </p:nvPr>
        </p:nvSpPr>
        <p:spPr>
          <a:xfrm>
            <a:off x="1586703" y="1586225"/>
            <a:ext cx="31467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62" name="Google Shape;1462;p23"/>
          <p:cNvSpPr txBox="1"/>
          <p:nvPr>
            <p:ph idx="1" type="subTitle"/>
          </p:nvPr>
        </p:nvSpPr>
        <p:spPr>
          <a:xfrm>
            <a:off x="1586667" y="2151375"/>
            <a:ext cx="314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3" name="Google Shape;1463;p23"/>
          <p:cNvSpPr/>
          <p:nvPr/>
        </p:nvSpPr>
        <p:spPr>
          <a:xfrm>
            <a:off x="8459550" y="3585677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4" name="Google Shape;1464;p23"/>
          <p:cNvSpPr txBox="1"/>
          <p:nvPr/>
        </p:nvSpPr>
        <p:spPr>
          <a:xfrm>
            <a:off x="4768593" y="2170053"/>
            <a:ext cx="3078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CRÉDITOS: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Esta plantilla es una creación de </a:t>
            </a:r>
            <a:r>
              <a:rPr b="1" lang="en" sz="10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e incluye iconos de </a:t>
            </a:r>
            <a:r>
              <a:rPr b="1"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e infografías e imágenes de </a:t>
            </a:r>
            <a:r>
              <a:rPr b="1"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000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24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467" name="Google Shape;1467;p24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468" name="Google Shape;1468;p24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14" name="Google Shape;1514;p24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5" name="Google Shape;1515;p24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516" name="Google Shape;1516;p24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24" name="Google Shape;1524;p24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1525" name="Google Shape;1525;p24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24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27" name="Google Shape;1527;p24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28" name="Google Shape;1528;p24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29" name="Google Shape;1529;p24"/>
          <p:cNvGrpSpPr/>
          <p:nvPr/>
        </p:nvGrpSpPr>
        <p:grpSpPr>
          <a:xfrm>
            <a:off x="828872" y="275033"/>
            <a:ext cx="1007268" cy="339768"/>
            <a:chOff x="828872" y="275033"/>
            <a:chExt cx="1007268" cy="339768"/>
          </a:xfrm>
        </p:grpSpPr>
        <p:grpSp>
          <p:nvGrpSpPr>
            <p:cNvPr id="1530" name="Google Shape;1530;p24"/>
            <p:cNvGrpSpPr/>
            <p:nvPr/>
          </p:nvGrpSpPr>
          <p:grpSpPr>
            <a:xfrm>
              <a:off x="828872" y="275033"/>
              <a:ext cx="474871" cy="339768"/>
              <a:chOff x="5637937" y="3485416"/>
              <a:chExt cx="203110" cy="145318"/>
            </a:xfrm>
          </p:grpSpPr>
          <p:sp>
            <p:nvSpPr>
              <p:cNvPr id="1531" name="Google Shape;1531;p24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24"/>
            <p:cNvGrpSpPr/>
            <p:nvPr/>
          </p:nvGrpSpPr>
          <p:grpSpPr>
            <a:xfrm>
              <a:off x="1361269" y="275033"/>
              <a:ext cx="474871" cy="339768"/>
              <a:chOff x="5637937" y="3485416"/>
              <a:chExt cx="203110" cy="145318"/>
            </a:xfrm>
          </p:grpSpPr>
          <p:sp>
            <p:nvSpPr>
              <p:cNvPr id="1535" name="Google Shape;1535;p24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p25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540" name="Google Shape;1540;p25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541" name="Google Shape;1541;p25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87" name="Google Shape;1587;p25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1570450" y="442800"/>
            <a:ext cx="6003464" cy="4257925"/>
            <a:chOff x="1570450" y="442800"/>
            <a:chExt cx="6003464" cy="4257925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1570450" y="442800"/>
              <a:ext cx="6003464" cy="4257925"/>
              <a:chOff x="1570450" y="442800"/>
              <a:chExt cx="6003464" cy="4257925"/>
            </a:xfrm>
          </p:grpSpPr>
          <p:sp>
            <p:nvSpPr>
              <p:cNvPr id="1590" name="Google Shape;1590;p25"/>
              <p:cNvSpPr/>
              <p:nvPr/>
            </p:nvSpPr>
            <p:spPr>
              <a:xfrm>
                <a:off x="1570614" y="447625"/>
                <a:ext cx="6003300" cy="42531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8160000" dist="1047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1570450" y="442800"/>
                <a:ext cx="6003300" cy="3228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92" name="Google Shape;1592;p25"/>
              <p:cNvGrpSpPr/>
              <p:nvPr/>
            </p:nvGrpSpPr>
            <p:grpSpPr>
              <a:xfrm>
                <a:off x="6864813" y="531363"/>
                <a:ext cx="604050" cy="157200"/>
                <a:chOff x="8015438" y="531363"/>
                <a:chExt cx="604050" cy="157200"/>
              </a:xfrm>
            </p:grpSpPr>
            <p:sp>
              <p:nvSpPr>
                <p:cNvPr id="1593" name="Google Shape;1593;p25"/>
                <p:cNvSpPr/>
                <p:nvPr/>
              </p:nvSpPr>
              <p:spPr>
                <a:xfrm>
                  <a:off x="8462288" y="531363"/>
                  <a:ext cx="157200" cy="157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94" name="Google Shape;1594;p25"/>
                <p:cNvSpPr/>
                <p:nvPr/>
              </p:nvSpPr>
              <p:spPr>
                <a:xfrm>
                  <a:off x="8238863" y="531363"/>
                  <a:ext cx="157200" cy="1572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95" name="Google Shape;1595;p25"/>
                <p:cNvSpPr/>
                <p:nvPr/>
              </p:nvSpPr>
              <p:spPr>
                <a:xfrm>
                  <a:off x="8015438" y="531363"/>
                  <a:ext cx="157200" cy="1572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1596" name="Google Shape;1596;p25"/>
                <p:cNvGrpSpPr/>
                <p:nvPr/>
              </p:nvGrpSpPr>
              <p:grpSpPr>
                <a:xfrm>
                  <a:off x="8500427" y="566501"/>
                  <a:ext cx="87005" cy="86932"/>
                  <a:chOff x="8464300" y="898900"/>
                  <a:chExt cx="157875" cy="157800"/>
                </a:xfrm>
              </p:grpSpPr>
              <p:cxnSp>
                <p:nvCxnSpPr>
                  <p:cNvPr id="1597" name="Google Shape;1597;p25"/>
                  <p:cNvCxnSpPr/>
                  <p:nvPr/>
                </p:nvCxnSpPr>
                <p:spPr>
                  <a:xfrm>
                    <a:off x="8464300" y="902350"/>
                    <a:ext cx="147600" cy="147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98" name="Google Shape;1598;p25"/>
                  <p:cNvCxnSpPr/>
                  <p:nvPr/>
                </p:nvCxnSpPr>
                <p:spPr>
                  <a:xfrm flipH="1">
                    <a:off x="8464375" y="898900"/>
                    <a:ext cx="157800" cy="1578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599" name="Google Shape;1599;p25"/>
              <p:cNvGrpSpPr/>
              <p:nvPr/>
            </p:nvGrpSpPr>
            <p:grpSpPr>
              <a:xfrm>
                <a:off x="7310463" y="900563"/>
                <a:ext cx="158400" cy="3690000"/>
                <a:chOff x="8459538" y="900563"/>
                <a:chExt cx="158400" cy="3690000"/>
              </a:xfrm>
            </p:grpSpPr>
            <p:sp>
              <p:nvSpPr>
                <p:cNvPr id="1600" name="Google Shape;1600;p25"/>
                <p:cNvSpPr/>
                <p:nvPr/>
              </p:nvSpPr>
              <p:spPr>
                <a:xfrm>
                  <a:off x="8460738" y="900563"/>
                  <a:ext cx="157200" cy="3532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01" name="Google Shape;1601;p25"/>
                <p:cNvSpPr/>
                <p:nvPr/>
              </p:nvSpPr>
              <p:spPr>
                <a:xfrm>
                  <a:off x="8460738" y="900563"/>
                  <a:ext cx="157200" cy="1572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02" name="Google Shape;1602;p25"/>
                <p:cNvSpPr/>
                <p:nvPr/>
              </p:nvSpPr>
              <p:spPr>
                <a:xfrm>
                  <a:off x="8460738" y="4433363"/>
                  <a:ext cx="157200" cy="1572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03" name="Google Shape;1603;p25"/>
                <p:cNvSpPr/>
                <p:nvPr/>
              </p:nvSpPr>
              <p:spPr>
                <a:xfrm>
                  <a:off x="8459538" y="1059213"/>
                  <a:ext cx="157200" cy="9054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04" name="Google Shape;1604;p25"/>
                <p:cNvSpPr/>
                <p:nvPr/>
              </p:nvSpPr>
              <p:spPr>
                <a:xfrm flipH="1" rot="-8100000">
                  <a:off x="8508185" y="973296"/>
                  <a:ext cx="62306" cy="64526"/>
                </a:xfrm>
                <a:custGeom>
                  <a:rect b="b" l="l" r="r" t="t"/>
                  <a:pathLst>
                    <a:path extrusionOk="0" h="6424" w="6203">
                      <a:moveTo>
                        <a:pt x="6203" y="6424"/>
                      </a:moveTo>
                      <a:lnTo>
                        <a:pt x="0" y="64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05" name="Google Shape;1605;p25"/>
                <p:cNvSpPr/>
                <p:nvPr/>
              </p:nvSpPr>
              <p:spPr>
                <a:xfrm rot="-2700000">
                  <a:off x="8508185" y="4454882"/>
                  <a:ext cx="62306" cy="64526"/>
                </a:xfrm>
                <a:custGeom>
                  <a:rect b="b" l="l" r="r" t="t"/>
                  <a:pathLst>
                    <a:path extrusionOk="0" h="6424" w="6203">
                      <a:moveTo>
                        <a:pt x="6203" y="6424"/>
                      </a:moveTo>
                      <a:lnTo>
                        <a:pt x="0" y="64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sp>
          <p:nvSpPr>
            <p:cNvPr id="1606" name="Google Shape;1606;p25"/>
            <p:cNvSpPr/>
            <p:nvPr/>
          </p:nvSpPr>
          <p:spPr>
            <a:xfrm>
              <a:off x="7312325" y="2743202"/>
              <a:ext cx="157200" cy="846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07" name="Google Shape;1607;p25"/>
          <p:cNvGrpSpPr/>
          <p:nvPr/>
        </p:nvGrpSpPr>
        <p:grpSpPr>
          <a:xfrm>
            <a:off x="2647697" y="624005"/>
            <a:ext cx="1084207" cy="281449"/>
            <a:chOff x="6531713" y="4809706"/>
            <a:chExt cx="537401" cy="139483"/>
          </a:xfrm>
        </p:grpSpPr>
        <p:sp>
          <p:nvSpPr>
            <p:cNvPr id="1608" name="Google Shape;1608;p25"/>
            <p:cNvSpPr/>
            <p:nvPr/>
          </p:nvSpPr>
          <p:spPr>
            <a:xfrm>
              <a:off x="6531713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1" y="18903"/>
                    <a:pt x="90192" y="0"/>
                    <a:pt x="110806" y="0"/>
                  </a:cubicBezTo>
                  <a:cubicBezTo>
                    <a:pt x="116187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6723888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1" y="18903"/>
                    <a:pt x="90192" y="0"/>
                    <a:pt x="110806" y="0"/>
                  </a:cubicBezTo>
                  <a:cubicBezTo>
                    <a:pt x="116187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6916055" y="4809706"/>
              <a:ext cx="153059" cy="139483"/>
            </a:xfrm>
            <a:custGeom>
              <a:rect b="b" l="l" r="r" t="t"/>
              <a:pathLst>
                <a:path extrusionOk="0" h="139483" w="153059">
                  <a:moveTo>
                    <a:pt x="42252" y="0"/>
                  </a:moveTo>
                  <a:cubicBezTo>
                    <a:pt x="62833" y="0"/>
                    <a:pt x="74328" y="18903"/>
                    <a:pt x="76530" y="22921"/>
                  </a:cubicBezTo>
                  <a:cubicBezTo>
                    <a:pt x="78730" y="18903"/>
                    <a:pt x="90191" y="0"/>
                    <a:pt x="110807" y="0"/>
                  </a:cubicBezTo>
                  <a:cubicBezTo>
                    <a:pt x="116188" y="0"/>
                    <a:pt x="122197" y="1293"/>
                    <a:pt x="128801" y="4473"/>
                  </a:cubicBezTo>
                  <a:cubicBezTo>
                    <a:pt x="163777" y="21279"/>
                    <a:pt x="155041" y="65689"/>
                    <a:pt x="139178" y="87911"/>
                  </a:cubicBezTo>
                  <a:cubicBezTo>
                    <a:pt x="123315" y="110133"/>
                    <a:pt x="76530" y="139484"/>
                    <a:pt x="76530" y="139484"/>
                  </a:cubicBezTo>
                  <a:cubicBezTo>
                    <a:pt x="76530" y="139484"/>
                    <a:pt x="29744" y="110133"/>
                    <a:pt x="13881" y="87911"/>
                  </a:cubicBezTo>
                  <a:cubicBezTo>
                    <a:pt x="-1982" y="65689"/>
                    <a:pt x="-10717" y="21279"/>
                    <a:pt x="24258" y="4473"/>
                  </a:cubicBezTo>
                  <a:cubicBezTo>
                    <a:pt x="30897" y="1293"/>
                    <a:pt x="36872" y="0"/>
                    <a:pt x="4225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1" name="Google Shape;1611;p25"/>
          <p:cNvGrpSpPr/>
          <p:nvPr/>
        </p:nvGrpSpPr>
        <p:grpSpPr>
          <a:xfrm>
            <a:off x="7791562" y="3137818"/>
            <a:ext cx="697345" cy="697363"/>
            <a:chOff x="7102596" y="3485916"/>
            <a:chExt cx="980105" cy="980130"/>
          </a:xfrm>
        </p:grpSpPr>
        <p:sp>
          <p:nvSpPr>
            <p:cNvPr id="1612" name="Google Shape;1612;p25"/>
            <p:cNvSpPr/>
            <p:nvPr/>
          </p:nvSpPr>
          <p:spPr>
            <a:xfrm>
              <a:off x="7148300" y="3522075"/>
              <a:ext cx="881400" cy="90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613" name="Google Shape;1613;p25"/>
            <p:cNvGrpSpPr/>
            <p:nvPr/>
          </p:nvGrpSpPr>
          <p:grpSpPr>
            <a:xfrm>
              <a:off x="7102596" y="3485916"/>
              <a:ext cx="980105" cy="980130"/>
              <a:chOff x="7102596" y="3485916"/>
              <a:chExt cx="980105" cy="980130"/>
            </a:xfrm>
          </p:grpSpPr>
          <p:grpSp>
            <p:nvGrpSpPr>
              <p:cNvPr id="1614" name="Google Shape;1614;p25"/>
              <p:cNvGrpSpPr/>
              <p:nvPr/>
            </p:nvGrpSpPr>
            <p:grpSpPr>
              <a:xfrm>
                <a:off x="7156653" y="3682040"/>
                <a:ext cx="881401" cy="744494"/>
                <a:chOff x="3930766" y="502837"/>
                <a:chExt cx="205661" cy="173724"/>
              </a:xfrm>
            </p:grpSpPr>
            <p:sp>
              <p:nvSpPr>
                <p:cNvPr id="1615" name="Google Shape;1615;p25"/>
                <p:cNvSpPr/>
                <p:nvPr/>
              </p:nvSpPr>
              <p:spPr>
                <a:xfrm>
                  <a:off x="3979117" y="502837"/>
                  <a:ext cx="37177" cy="37177"/>
                </a:xfrm>
                <a:custGeom>
                  <a:rect b="b" l="l" r="r" t="t"/>
                  <a:pathLst>
                    <a:path extrusionOk="0" h="37177" w="37177">
                      <a:moveTo>
                        <a:pt x="18589" y="37177"/>
                      </a:moveTo>
                      <a:cubicBezTo>
                        <a:pt x="28861" y="37177"/>
                        <a:pt x="37177" y="28861"/>
                        <a:pt x="37177" y="18588"/>
                      </a:cubicBezTo>
                      <a:cubicBezTo>
                        <a:pt x="37177" y="8316"/>
                        <a:pt x="28861" y="0"/>
                        <a:pt x="18589" y="0"/>
                      </a:cubicBezTo>
                      <a:cubicBezTo>
                        <a:pt x="8316" y="0"/>
                        <a:pt x="0" y="8316"/>
                        <a:pt x="0" y="18588"/>
                      </a:cubicBezTo>
                      <a:cubicBezTo>
                        <a:pt x="0" y="28861"/>
                        <a:pt x="8316" y="37177"/>
                        <a:pt x="18589" y="371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25"/>
                <p:cNvSpPr/>
                <p:nvPr/>
              </p:nvSpPr>
              <p:spPr>
                <a:xfrm>
                  <a:off x="3930766" y="562419"/>
                  <a:ext cx="205661" cy="114142"/>
                </a:xfrm>
                <a:custGeom>
                  <a:rect b="b" l="l" r="r" t="t"/>
                  <a:pathLst>
                    <a:path extrusionOk="0" h="114142" w="205661">
                      <a:moveTo>
                        <a:pt x="158212" y="3870"/>
                      </a:moveTo>
                      <a:lnTo>
                        <a:pt x="100350" y="71620"/>
                      </a:lnTo>
                      <a:cubicBezTo>
                        <a:pt x="95808" y="76931"/>
                        <a:pt x="87527" y="76791"/>
                        <a:pt x="83194" y="71305"/>
                      </a:cubicBezTo>
                      <a:lnTo>
                        <a:pt x="47030" y="25777"/>
                      </a:lnTo>
                      <a:cubicBezTo>
                        <a:pt x="42732" y="20362"/>
                        <a:pt x="34626" y="20117"/>
                        <a:pt x="30049" y="25288"/>
                      </a:cubicBezTo>
                      <a:cubicBezTo>
                        <a:pt x="22886" y="33325"/>
                        <a:pt x="12020" y="45484"/>
                        <a:pt x="0" y="58866"/>
                      </a:cubicBezTo>
                      <a:lnTo>
                        <a:pt x="0" y="114143"/>
                      </a:lnTo>
                      <a:lnTo>
                        <a:pt x="205661" y="114143"/>
                      </a:lnTo>
                      <a:lnTo>
                        <a:pt x="205661" y="48803"/>
                      </a:lnTo>
                      <a:lnTo>
                        <a:pt x="175892" y="4883"/>
                      </a:lnTo>
                      <a:cubicBezTo>
                        <a:pt x="171769" y="-1197"/>
                        <a:pt x="162999" y="-1686"/>
                        <a:pt x="158247" y="39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7" name="Google Shape;1617;p25"/>
              <p:cNvGrpSpPr/>
              <p:nvPr/>
            </p:nvGrpSpPr>
            <p:grpSpPr>
              <a:xfrm>
                <a:off x="7102596" y="3485916"/>
                <a:ext cx="980105" cy="980130"/>
                <a:chOff x="7102596" y="3485916"/>
                <a:chExt cx="980105" cy="980130"/>
              </a:xfrm>
            </p:grpSpPr>
            <p:sp>
              <p:nvSpPr>
                <p:cNvPr id="1618" name="Google Shape;1618;p25"/>
                <p:cNvSpPr/>
                <p:nvPr/>
              </p:nvSpPr>
              <p:spPr>
                <a:xfrm>
                  <a:off x="7138997" y="3522398"/>
                  <a:ext cx="906765" cy="906765"/>
                </a:xfrm>
                <a:custGeom>
                  <a:rect b="b" l="l" r="r" t="t"/>
                  <a:pathLst>
                    <a:path extrusionOk="0" h="510135" w="510135">
                      <a:moveTo>
                        <a:pt x="506746" y="3389"/>
                      </a:moveTo>
                      <a:lnTo>
                        <a:pt x="506746" y="506711"/>
                      </a:lnTo>
                      <a:lnTo>
                        <a:pt x="3425" y="506711"/>
                      </a:lnTo>
                      <a:lnTo>
                        <a:pt x="3425" y="3389"/>
                      </a:lnTo>
                      <a:lnTo>
                        <a:pt x="506746" y="3389"/>
                      </a:lnTo>
                      <a:moveTo>
                        <a:pt x="510135" y="0"/>
                      </a:moveTo>
                      <a:lnTo>
                        <a:pt x="0" y="0"/>
                      </a:lnTo>
                      <a:lnTo>
                        <a:pt x="0" y="510135"/>
                      </a:lnTo>
                      <a:lnTo>
                        <a:pt x="510135" y="510135"/>
                      </a:lnTo>
                      <a:lnTo>
                        <a:pt x="510135" y="0"/>
                      </a:lnTo>
                      <a:lnTo>
                        <a:pt x="5101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5"/>
                <p:cNvSpPr/>
                <p:nvPr/>
              </p:nvSpPr>
              <p:spPr>
                <a:xfrm rot="2700000">
                  <a:off x="7114181" y="3497498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5"/>
                <p:cNvSpPr/>
                <p:nvPr/>
              </p:nvSpPr>
              <p:spPr>
                <a:xfrm rot="2700000">
                  <a:off x="7114188" y="3951101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25"/>
                <p:cNvSpPr/>
                <p:nvPr/>
              </p:nvSpPr>
              <p:spPr>
                <a:xfrm rot="2700000">
                  <a:off x="8015196" y="3951104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25"/>
                <p:cNvSpPr/>
                <p:nvPr/>
              </p:nvSpPr>
              <p:spPr>
                <a:xfrm rot="2700000">
                  <a:off x="8015189" y="3497502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25"/>
                <p:cNvSpPr/>
                <p:nvPr/>
              </p:nvSpPr>
              <p:spPr>
                <a:xfrm rot="2700000">
                  <a:off x="7114178" y="4398510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25"/>
                <p:cNvSpPr/>
                <p:nvPr/>
              </p:nvSpPr>
              <p:spPr>
                <a:xfrm rot="2700000">
                  <a:off x="8015186" y="4398513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25"/>
                <p:cNvSpPr/>
                <p:nvPr/>
              </p:nvSpPr>
              <p:spPr>
                <a:xfrm rot="2700000">
                  <a:off x="7564716" y="3497530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6" name="Google Shape;1626;p25"/>
                <p:cNvSpPr/>
                <p:nvPr/>
              </p:nvSpPr>
              <p:spPr>
                <a:xfrm rot="2700000">
                  <a:off x="7564713" y="4398542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150" name="Google Shape;150;p4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151" name="Google Shape;151;p4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8" name="Google Shape;198;p4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199" name="Google Shape;199;p4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7" name="Google Shape;207;p4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208" name="Google Shape;208;p4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0" name="Google Shape;210;p4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4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720000" y="1329725"/>
            <a:ext cx="74934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3" name="Google Shape;213;p4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14" name="Google Shape;214;p4"/>
          <p:cNvSpPr/>
          <p:nvPr/>
        </p:nvSpPr>
        <p:spPr>
          <a:xfrm>
            <a:off x="8459550" y="3585677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5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217" name="Google Shape;217;p5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218" name="Google Shape;218;p5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64" name="Google Shape;264;p5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5" name="Google Shape;265;p5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266" name="Google Shape;266;p5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4" name="Google Shape;274;p5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275" name="Google Shape;275;p5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5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7" name="Google Shape;277;p5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8" name="Google Shape;278;p5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79" name="Google Shape;279;p5"/>
          <p:cNvSpPr txBox="1"/>
          <p:nvPr>
            <p:ph idx="1" type="subTitle"/>
          </p:nvPr>
        </p:nvSpPr>
        <p:spPr>
          <a:xfrm>
            <a:off x="3825723" y="2573673"/>
            <a:ext cx="28653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5"/>
          <p:cNvSpPr txBox="1"/>
          <p:nvPr>
            <p:ph idx="2" type="subTitle"/>
          </p:nvPr>
        </p:nvSpPr>
        <p:spPr>
          <a:xfrm>
            <a:off x="719988" y="2573676"/>
            <a:ext cx="28653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5"/>
          <p:cNvSpPr txBox="1"/>
          <p:nvPr>
            <p:ph idx="3" type="subTitle"/>
          </p:nvPr>
        </p:nvSpPr>
        <p:spPr>
          <a:xfrm>
            <a:off x="719988" y="2166875"/>
            <a:ext cx="28653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2" name="Google Shape;282;p5"/>
          <p:cNvSpPr txBox="1"/>
          <p:nvPr>
            <p:ph idx="4" type="subTitle"/>
          </p:nvPr>
        </p:nvSpPr>
        <p:spPr>
          <a:xfrm>
            <a:off x="3825723" y="2166875"/>
            <a:ext cx="28653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3" name="Google Shape;283;p5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4" name="Google Shape;284;p5"/>
          <p:cNvSpPr/>
          <p:nvPr/>
        </p:nvSpPr>
        <p:spPr>
          <a:xfrm>
            <a:off x="8459550" y="274320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6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287" name="Google Shape;287;p6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288" name="Google Shape;288;p6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4" name="Google Shape;334;p6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5" name="Google Shape;335;p6"/>
          <p:cNvGrpSpPr/>
          <p:nvPr/>
        </p:nvGrpSpPr>
        <p:grpSpPr>
          <a:xfrm>
            <a:off x="448113" y="440275"/>
            <a:ext cx="8247825" cy="4257925"/>
            <a:chOff x="448125" y="440275"/>
            <a:chExt cx="8247825" cy="4257925"/>
          </a:xfrm>
        </p:grpSpPr>
        <p:sp>
          <p:nvSpPr>
            <p:cNvPr id="336" name="Google Shape;336;p6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44" name="Google Shape;344;p6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345" name="Google Shape;345;p6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6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47" name="Google Shape;347;p6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8" name="Google Shape;348;p6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9" name="Google Shape;349;p6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0" name="Google Shape;350;p6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7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353" name="Google Shape;353;p7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354" name="Google Shape;354;p7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1" name="Google Shape;401;p7"/>
          <p:cNvGrpSpPr/>
          <p:nvPr/>
        </p:nvGrpSpPr>
        <p:grpSpPr>
          <a:xfrm>
            <a:off x="448125" y="440275"/>
            <a:ext cx="8247825" cy="4257925"/>
            <a:chOff x="448125" y="440275"/>
            <a:chExt cx="8247825" cy="4257925"/>
          </a:xfrm>
        </p:grpSpPr>
        <p:sp>
          <p:nvSpPr>
            <p:cNvPr id="402" name="Google Shape;402;p7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10" name="Google Shape;410;p7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411" name="Google Shape;411;p7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7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3" name="Google Shape;413;p7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4" name="Google Shape;414;p7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15" name="Google Shape;415;p7"/>
          <p:cNvSpPr txBox="1"/>
          <p:nvPr>
            <p:ph idx="1" type="subTitle"/>
          </p:nvPr>
        </p:nvSpPr>
        <p:spPr>
          <a:xfrm>
            <a:off x="713225" y="1581200"/>
            <a:ext cx="4156800" cy="25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7"/>
          <p:cNvSpPr/>
          <p:nvPr>
            <p:ph idx="2" type="pic"/>
          </p:nvPr>
        </p:nvSpPr>
        <p:spPr>
          <a:xfrm>
            <a:off x="5342850" y="1725975"/>
            <a:ext cx="2712300" cy="231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8160000" dist="104775">
              <a:schemeClr val="dk1"/>
            </a:outerShdw>
          </a:effectLst>
        </p:spPr>
      </p:sp>
      <p:sp>
        <p:nvSpPr>
          <p:cNvPr id="417" name="Google Shape;417;p7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18" name="Google Shape;418;p7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8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421" name="Google Shape;421;p8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422" name="Google Shape;422;p8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68" name="Google Shape;468;p8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9" name="Google Shape;469;p8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470" name="Google Shape;470;p8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78" name="Google Shape;478;p8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479" name="Google Shape;479;p8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8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81" name="Google Shape;481;p8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2" name="Google Shape;482;p8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83" name="Google Shape;48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4" name="Google Shape;484;p8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9"/>
          <p:cNvGrpSpPr/>
          <p:nvPr/>
        </p:nvGrpSpPr>
        <p:grpSpPr>
          <a:xfrm>
            <a:off x="0" y="2150"/>
            <a:ext cx="9154800" cy="5139000"/>
            <a:chOff x="0" y="2150"/>
            <a:chExt cx="9154800" cy="5139000"/>
          </a:xfrm>
        </p:grpSpPr>
        <p:grpSp>
          <p:nvGrpSpPr>
            <p:cNvPr id="487" name="Google Shape;487;p9"/>
            <p:cNvGrpSpPr/>
            <p:nvPr/>
          </p:nvGrpSpPr>
          <p:grpSpPr>
            <a:xfrm>
              <a:off x="0" y="2150"/>
              <a:ext cx="9154800" cy="5139000"/>
              <a:chOff x="0" y="2150"/>
              <a:chExt cx="9154800" cy="5139000"/>
            </a:xfrm>
          </p:grpSpPr>
          <p:sp>
            <p:nvSpPr>
              <p:cNvPr id="488" name="Google Shape;488;p9"/>
              <p:cNvSpPr/>
              <p:nvPr/>
            </p:nvSpPr>
            <p:spPr>
              <a:xfrm rot="10800000">
                <a:off x="3129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10800000">
                <a:off x="6066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10800000">
                <a:off x="9004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10800000">
                <a:off x="11942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 rot="10800000">
                <a:off x="14880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 rot="10800000">
                <a:off x="17817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 rot="10800000">
                <a:off x="20755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 rot="10800000">
                <a:off x="23693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 rot="10800000">
                <a:off x="26631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 rot="10800000">
                <a:off x="29568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 rot="10800000">
                <a:off x="32506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 rot="10800000">
                <a:off x="35444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 rot="10800000">
                <a:off x="38382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 rot="10800000">
                <a:off x="41319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 rot="10800000">
                <a:off x="44257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 rot="10800000">
                <a:off x="47195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 rot="10800000">
                <a:off x="50133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 rot="10800000">
                <a:off x="53070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 rot="10800000">
                <a:off x="56008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 rot="10800000">
                <a:off x="58946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 rot="10800000">
                <a:off x="61884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 rot="10800000">
                <a:off x="64821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 rot="10800000">
                <a:off x="67759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 rot="10800000">
                <a:off x="70697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 rot="10800000">
                <a:off x="73635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3" name="Google Shape;513;p9"/>
              <p:cNvSpPr/>
              <p:nvPr/>
            </p:nvSpPr>
            <p:spPr>
              <a:xfrm rot="10800000">
                <a:off x="76572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 rot="10800000">
                <a:off x="79510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 rot="10800000">
                <a:off x="824482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 rot="10800000">
                <a:off x="853860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 rot="10800000">
                <a:off x="8832375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10800000">
                <a:off x="9126150" y="2150"/>
                <a:ext cx="13200" cy="51390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-5400000">
                <a:off x="4570800" y="-42671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-5400000">
                <a:off x="4570800" y="-39561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-5400000">
                <a:off x="4570800" y="-36451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-5400000">
                <a:off x="4570800" y="-33340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-5400000">
                <a:off x="4570800" y="-30230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-5400000">
                <a:off x="4570800" y="-27120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 rot="-5400000">
                <a:off x="4570800" y="-24010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 rot="-5400000">
                <a:off x="4570800" y="-20899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 rot="-5400000">
                <a:off x="4570800" y="-17789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 rot="-5400000">
                <a:off x="4570800" y="-14679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 rot="-5400000">
                <a:off x="4570800" y="-115691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 rot="-5400000">
                <a:off x="4570800" y="-84588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 rot="-5400000">
                <a:off x="4570800" y="-534862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 rot="-5400000">
                <a:off x="4570800" y="-223837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 rot="-5400000">
                <a:off x="4570800" y="87188"/>
                <a:ext cx="13200" cy="9154800"/>
              </a:xfrm>
              <a:prstGeom prst="rect">
                <a:avLst/>
              </a:prstGeom>
              <a:solidFill>
                <a:srgbClr val="1F1541">
                  <a:alpha val="23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34" name="Google Shape;534;p9"/>
            <p:cNvSpPr/>
            <p:nvPr/>
          </p:nvSpPr>
          <p:spPr>
            <a:xfrm rot="-5400000">
              <a:off x="4570800" y="398213"/>
              <a:ext cx="13200" cy="9154800"/>
            </a:xfrm>
            <a:prstGeom prst="rect">
              <a:avLst/>
            </a:prstGeom>
            <a:solidFill>
              <a:srgbClr val="1F1541">
                <a:alpha val="23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5" name="Google Shape;535;p9"/>
          <p:cNvGrpSpPr/>
          <p:nvPr/>
        </p:nvGrpSpPr>
        <p:grpSpPr>
          <a:xfrm>
            <a:off x="448163" y="442788"/>
            <a:ext cx="8247825" cy="4257925"/>
            <a:chOff x="448125" y="440275"/>
            <a:chExt cx="8247825" cy="4257925"/>
          </a:xfrm>
        </p:grpSpPr>
        <p:sp>
          <p:nvSpPr>
            <p:cNvPr id="536" name="Google Shape;536;p9"/>
            <p:cNvSpPr/>
            <p:nvPr/>
          </p:nvSpPr>
          <p:spPr>
            <a:xfrm>
              <a:off x="448350" y="445100"/>
              <a:ext cx="8247600" cy="4253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816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448125" y="440275"/>
              <a:ext cx="8247600" cy="322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8462250" y="528850"/>
              <a:ext cx="157200" cy="15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8238825" y="528850"/>
              <a:ext cx="157200" cy="1572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015400" y="528850"/>
              <a:ext cx="157200" cy="1572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460700" y="898050"/>
              <a:ext cx="157200" cy="3532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460700" y="8980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460700" y="4430850"/>
              <a:ext cx="157200" cy="157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44" name="Google Shape;544;p9"/>
            <p:cNvGrpSpPr/>
            <p:nvPr/>
          </p:nvGrpSpPr>
          <p:grpSpPr>
            <a:xfrm>
              <a:off x="8500389" y="563988"/>
              <a:ext cx="87005" cy="86932"/>
              <a:chOff x="8464300" y="898900"/>
              <a:chExt cx="157875" cy="157800"/>
            </a:xfrm>
          </p:grpSpPr>
          <p:cxnSp>
            <p:nvCxnSpPr>
              <p:cNvPr id="545" name="Google Shape;545;p9"/>
              <p:cNvCxnSpPr/>
              <p:nvPr/>
            </p:nvCxnSpPr>
            <p:spPr>
              <a:xfrm>
                <a:off x="8464300" y="902350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9"/>
              <p:cNvCxnSpPr/>
              <p:nvPr/>
            </p:nvCxnSpPr>
            <p:spPr>
              <a:xfrm flipH="1">
                <a:off x="8464375" y="898900"/>
                <a:ext cx="1578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7" name="Google Shape;547;p9"/>
            <p:cNvSpPr/>
            <p:nvPr/>
          </p:nvSpPr>
          <p:spPr>
            <a:xfrm flipH="1" rot="-8100000">
              <a:off x="8508147" y="970783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8" name="Google Shape;548;p9"/>
            <p:cNvSpPr/>
            <p:nvPr/>
          </p:nvSpPr>
          <p:spPr>
            <a:xfrm rot="-2700000">
              <a:off x="8508147" y="4452370"/>
              <a:ext cx="62306" cy="64526"/>
            </a:xfrm>
            <a:custGeom>
              <a:rect b="b" l="l" r="r" t="t"/>
              <a:pathLst>
                <a:path extrusionOk="0" h="6424" w="6203">
                  <a:moveTo>
                    <a:pt x="6203" y="6424"/>
                  </a:moveTo>
                  <a:lnTo>
                    <a:pt x="0" y="64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9" name="Google Shape;54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50" name="Google Shape;55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1" name="Google Shape;551;p9"/>
          <p:cNvSpPr/>
          <p:nvPr/>
        </p:nvSpPr>
        <p:spPr>
          <a:xfrm>
            <a:off x="8459550" y="1059252"/>
            <a:ext cx="157200" cy="84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554" name="Google Shape;554;p10"/>
          <p:cNvSpPr txBox="1"/>
          <p:nvPr>
            <p:ph type="title"/>
          </p:nvPr>
        </p:nvSpPr>
        <p:spPr>
          <a:xfrm>
            <a:off x="1129925" y="926750"/>
            <a:ext cx="2617800" cy="976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7620000" dist="762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ubik SemiBold"/>
              <a:buNone/>
              <a:defRPr sz="26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6"/>
          <p:cNvSpPr txBox="1"/>
          <p:nvPr>
            <p:ph type="ctrTitle"/>
          </p:nvPr>
        </p:nvSpPr>
        <p:spPr>
          <a:xfrm>
            <a:off x="884725" y="1884275"/>
            <a:ext cx="5863200" cy="15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TFG DAM: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NestApp</a:t>
            </a:r>
            <a:endParaRPr sz="6400"/>
          </a:p>
        </p:txBody>
      </p:sp>
      <p:sp>
        <p:nvSpPr>
          <p:cNvPr id="1632" name="Google Shape;1632;p26"/>
          <p:cNvSpPr txBox="1"/>
          <p:nvPr>
            <p:ph idx="1" type="subTitle"/>
          </p:nvPr>
        </p:nvSpPr>
        <p:spPr>
          <a:xfrm>
            <a:off x="884725" y="3344725"/>
            <a:ext cx="5368200" cy="35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Víctor Manuel </a:t>
            </a:r>
            <a:r>
              <a:rPr lang="en"/>
              <a:t>González</a:t>
            </a:r>
            <a:r>
              <a:rPr lang="en"/>
              <a:t> Bajo</a:t>
            </a:r>
            <a:endParaRPr/>
          </a:p>
        </p:txBody>
      </p:sp>
      <p:grpSp>
        <p:nvGrpSpPr>
          <p:cNvPr id="1633" name="Google Shape;1633;p26"/>
          <p:cNvGrpSpPr/>
          <p:nvPr/>
        </p:nvGrpSpPr>
        <p:grpSpPr>
          <a:xfrm rot="-1558859">
            <a:off x="4521958" y="3229300"/>
            <a:ext cx="390132" cy="493933"/>
            <a:chOff x="202230" y="1878525"/>
            <a:chExt cx="166219" cy="210448"/>
          </a:xfrm>
        </p:grpSpPr>
        <p:sp>
          <p:nvSpPr>
            <p:cNvPr id="1634" name="Google Shape;1634;p26"/>
            <p:cNvSpPr/>
            <p:nvPr/>
          </p:nvSpPr>
          <p:spPr>
            <a:xfrm>
              <a:off x="252586" y="2057666"/>
              <a:ext cx="108700" cy="31307"/>
            </a:xfrm>
            <a:custGeom>
              <a:rect b="b" l="l" r="r" t="t"/>
              <a:pathLst>
                <a:path extrusionOk="0" h="31307" w="108700">
                  <a:moveTo>
                    <a:pt x="102656" y="0"/>
                  </a:moveTo>
                  <a:lnTo>
                    <a:pt x="6045" y="0"/>
                  </a:lnTo>
                  <a:cubicBezTo>
                    <a:pt x="2725" y="0"/>
                    <a:pt x="0" y="3494"/>
                    <a:pt x="0" y="7827"/>
                  </a:cubicBezTo>
                  <a:lnTo>
                    <a:pt x="0" y="23480"/>
                  </a:lnTo>
                  <a:cubicBezTo>
                    <a:pt x="0" y="27813"/>
                    <a:pt x="2690" y="31307"/>
                    <a:pt x="6045" y="31307"/>
                  </a:cubicBezTo>
                  <a:lnTo>
                    <a:pt x="102656" y="31307"/>
                  </a:lnTo>
                  <a:cubicBezTo>
                    <a:pt x="105975" y="31307"/>
                    <a:pt x="108701" y="27813"/>
                    <a:pt x="108701" y="23480"/>
                  </a:cubicBezTo>
                  <a:lnTo>
                    <a:pt x="108701" y="7827"/>
                  </a:lnTo>
                  <a:cubicBezTo>
                    <a:pt x="108701" y="3494"/>
                    <a:pt x="106010" y="0"/>
                    <a:pt x="1026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202230" y="1878525"/>
              <a:ext cx="166219" cy="185570"/>
            </a:xfrm>
            <a:custGeom>
              <a:rect b="b" l="l" r="r" t="t"/>
              <a:pathLst>
                <a:path extrusionOk="0" h="185570" w="166219">
                  <a:moveTo>
                    <a:pt x="150566" y="68204"/>
                  </a:moveTo>
                  <a:cubicBezTo>
                    <a:pt x="141971" y="68204"/>
                    <a:pt x="134913" y="75262"/>
                    <a:pt x="134913" y="83858"/>
                  </a:cubicBezTo>
                  <a:lnTo>
                    <a:pt x="134913" y="76031"/>
                  </a:lnTo>
                  <a:cubicBezTo>
                    <a:pt x="134913" y="67401"/>
                    <a:pt x="127890" y="60378"/>
                    <a:pt x="119259" y="60378"/>
                  </a:cubicBezTo>
                  <a:cubicBezTo>
                    <a:pt x="110629" y="60378"/>
                    <a:pt x="103606" y="67401"/>
                    <a:pt x="103606" y="76031"/>
                  </a:cubicBezTo>
                  <a:lnTo>
                    <a:pt x="103606" y="68204"/>
                  </a:lnTo>
                  <a:cubicBezTo>
                    <a:pt x="103606" y="59574"/>
                    <a:pt x="96583" y="52551"/>
                    <a:pt x="87952" y="52551"/>
                  </a:cubicBezTo>
                  <a:cubicBezTo>
                    <a:pt x="79322" y="52551"/>
                    <a:pt x="72299" y="59574"/>
                    <a:pt x="72299" y="68204"/>
                  </a:cubicBezTo>
                  <a:lnTo>
                    <a:pt x="72299" y="15653"/>
                  </a:lnTo>
                  <a:cubicBezTo>
                    <a:pt x="72299" y="7058"/>
                    <a:pt x="65241" y="0"/>
                    <a:pt x="56645" y="0"/>
                  </a:cubicBezTo>
                  <a:cubicBezTo>
                    <a:pt x="48050" y="0"/>
                    <a:pt x="40992" y="7058"/>
                    <a:pt x="40992" y="15653"/>
                  </a:cubicBezTo>
                  <a:lnTo>
                    <a:pt x="40992" y="113767"/>
                  </a:lnTo>
                  <a:lnTo>
                    <a:pt x="27889" y="95773"/>
                  </a:lnTo>
                  <a:cubicBezTo>
                    <a:pt x="22578" y="88889"/>
                    <a:pt x="12690" y="87806"/>
                    <a:pt x="5981" y="93257"/>
                  </a:cubicBezTo>
                  <a:cubicBezTo>
                    <a:pt x="-902" y="98568"/>
                    <a:pt x="-1985" y="108456"/>
                    <a:pt x="3466" y="115165"/>
                  </a:cubicBezTo>
                  <a:lnTo>
                    <a:pt x="51160" y="185571"/>
                  </a:lnTo>
                  <a:lnTo>
                    <a:pt x="155388" y="185571"/>
                  </a:lnTo>
                  <a:cubicBezTo>
                    <a:pt x="161957" y="179840"/>
                    <a:pt x="166220" y="171454"/>
                    <a:pt x="166220" y="162090"/>
                  </a:cubicBezTo>
                  <a:lnTo>
                    <a:pt x="166220" y="83823"/>
                  </a:lnTo>
                  <a:cubicBezTo>
                    <a:pt x="166220" y="75227"/>
                    <a:pt x="159162" y="68169"/>
                    <a:pt x="150566" y="6816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6" name="Google Shape;1636;p26"/>
          <p:cNvGrpSpPr/>
          <p:nvPr/>
        </p:nvGrpSpPr>
        <p:grpSpPr>
          <a:xfrm>
            <a:off x="6911525" y="2923675"/>
            <a:ext cx="1192986" cy="1427198"/>
            <a:chOff x="7784525" y="2333850"/>
            <a:chExt cx="1192986" cy="1427198"/>
          </a:xfrm>
        </p:grpSpPr>
        <p:grpSp>
          <p:nvGrpSpPr>
            <p:cNvPr id="1637" name="Google Shape;1637;p26"/>
            <p:cNvGrpSpPr/>
            <p:nvPr/>
          </p:nvGrpSpPr>
          <p:grpSpPr>
            <a:xfrm>
              <a:off x="8004856" y="2333850"/>
              <a:ext cx="972655" cy="787200"/>
              <a:chOff x="7889856" y="3299450"/>
              <a:chExt cx="972655" cy="787200"/>
            </a:xfrm>
          </p:grpSpPr>
          <p:grpSp>
            <p:nvGrpSpPr>
              <p:cNvPr id="1638" name="Google Shape;1638;p26"/>
              <p:cNvGrpSpPr/>
              <p:nvPr/>
            </p:nvGrpSpPr>
            <p:grpSpPr>
              <a:xfrm>
                <a:off x="7889856" y="3299450"/>
                <a:ext cx="972655" cy="787200"/>
                <a:chOff x="7390400" y="1545725"/>
                <a:chExt cx="1471936" cy="787200"/>
              </a:xfrm>
            </p:grpSpPr>
            <p:sp>
              <p:nvSpPr>
                <p:cNvPr id="1639" name="Google Shape;1639;p26"/>
                <p:cNvSpPr/>
                <p:nvPr/>
              </p:nvSpPr>
              <p:spPr>
                <a:xfrm>
                  <a:off x="7390550" y="1545725"/>
                  <a:ext cx="1470900" cy="7872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8160000" dist="57150">
                    <a:schemeClr val="dk1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40" name="Google Shape;1640;p26"/>
                <p:cNvSpPr/>
                <p:nvPr/>
              </p:nvSpPr>
              <p:spPr>
                <a:xfrm>
                  <a:off x="7390400" y="1549150"/>
                  <a:ext cx="1471936" cy="102464"/>
                </a:xfrm>
                <a:custGeom>
                  <a:rect b="b" l="l" r="r" t="t"/>
                  <a:pathLst>
                    <a:path extrusionOk="0" h="63347" w="870968">
                      <a:moveTo>
                        <a:pt x="0" y="0"/>
                      </a:moveTo>
                      <a:lnTo>
                        <a:pt x="870969" y="0"/>
                      </a:lnTo>
                      <a:lnTo>
                        <a:pt x="870969" y="63348"/>
                      </a:lnTo>
                      <a:lnTo>
                        <a:pt x="0" y="6334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41" name="Google Shape;1641;p26"/>
              <p:cNvGrpSpPr/>
              <p:nvPr/>
            </p:nvGrpSpPr>
            <p:grpSpPr>
              <a:xfrm>
                <a:off x="8196396" y="3587908"/>
                <a:ext cx="359095" cy="317752"/>
                <a:chOff x="6833693" y="3023813"/>
                <a:chExt cx="163537" cy="144689"/>
              </a:xfrm>
            </p:grpSpPr>
            <p:sp>
              <p:nvSpPr>
                <p:cNvPr id="1642" name="Google Shape;1642;p26"/>
                <p:cNvSpPr/>
                <p:nvPr/>
              </p:nvSpPr>
              <p:spPr>
                <a:xfrm>
                  <a:off x="6833693" y="3023813"/>
                  <a:ext cx="163537" cy="144689"/>
                </a:xfrm>
                <a:custGeom>
                  <a:rect b="b" l="l" r="r" t="t"/>
                  <a:pathLst>
                    <a:path extrusionOk="0" h="144689" w="163537">
                      <a:moveTo>
                        <a:pt x="160122" y="108456"/>
                      </a:moveTo>
                      <a:lnTo>
                        <a:pt x="102364" y="11740"/>
                      </a:lnTo>
                      <a:cubicBezTo>
                        <a:pt x="97997" y="4403"/>
                        <a:pt x="90275" y="0"/>
                        <a:pt x="81749" y="0"/>
                      </a:cubicBezTo>
                      <a:cubicBezTo>
                        <a:pt x="73224" y="0"/>
                        <a:pt x="65502" y="4403"/>
                        <a:pt x="61135" y="11740"/>
                      </a:cubicBezTo>
                      <a:lnTo>
                        <a:pt x="3412" y="108456"/>
                      </a:lnTo>
                      <a:cubicBezTo>
                        <a:pt x="-1060" y="115968"/>
                        <a:pt x="-1130" y="124983"/>
                        <a:pt x="3167" y="132565"/>
                      </a:cubicBezTo>
                      <a:cubicBezTo>
                        <a:pt x="7500" y="140147"/>
                        <a:pt x="15292" y="144690"/>
                        <a:pt x="24027" y="144690"/>
                      </a:cubicBezTo>
                      <a:lnTo>
                        <a:pt x="139506" y="144690"/>
                      </a:lnTo>
                      <a:cubicBezTo>
                        <a:pt x="148242" y="144690"/>
                        <a:pt x="156033" y="140147"/>
                        <a:pt x="160366" y="132565"/>
                      </a:cubicBezTo>
                      <a:cubicBezTo>
                        <a:pt x="164664" y="124983"/>
                        <a:pt x="164594" y="115968"/>
                        <a:pt x="160157" y="10845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26"/>
                <p:cNvSpPr/>
                <p:nvPr/>
              </p:nvSpPr>
              <p:spPr>
                <a:xfrm>
                  <a:off x="6905833" y="3053373"/>
                  <a:ext cx="19217" cy="57582"/>
                </a:xfrm>
                <a:custGeom>
                  <a:rect b="b" l="l" r="r" t="t"/>
                  <a:pathLst>
                    <a:path extrusionOk="0" h="57582" w="19217">
                      <a:moveTo>
                        <a:pt x="9609" y="0"/>
                      </a:moveTo>
                      <a:cubicBezTo>
                        <a:pt x="14920" y="0"/>
                        <a:pt x="19217" y="4298"/>
                        <a:pt x="19217" y="9609"/>
                      </a:cubicBezTo>
                      <a:lnTo>
                        <a:pt x="19217" y="47974"/>
                      </a:lnTo>
                      <a:cubicBezTo>
                        <a:pt x="19217" y="53285"/>
                        <a:pt x="14920" y="57582"/>
                        <a:pt x="9609" y="57582"/>
                      </a:cubicBezTo>
                      <a:cubicBezTo>
                        <a:pt x="4298" y="57582"/>
                        <a:pt x="0" y="53285"/>
                        <a:pt x="0" y="47974"/>
                      </a:cubicBezTo>
                      <a:lnTo>
                        <a:pt x="0" y="9609"/>
                      </a:lnTo>
                      <a:lnTo>
                        <a:pt x="0" y="9609"/>
                      </a:lnTo>
                      <a:cubicBezTo>
                        <a:pt x="0" y="4298"/>
                        <a:pt x="4298" y="0"/>
                        <a:pt x="96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26"/>
                <p:cNvSpPr/>
                <p:nvPr/>
              </p:nvSpPr>
              <p:spPr>
                <a:xfrm>
                  <a:off x="6901046" y="3120529"/>
                  <a:ext cx="28791" cy="28791"/>
                </a:xfrm>
                <a:custGeom>
                  <a:rect b="b" l="l" r="r" t="t"/>
                  <a:pathLst>
                    <a:path extrusionOk="0" h="28791" w="28791">
                      <a:moveTo>
                        <a:pt x="14396" y="28791"/>
                      </a:moveTo>
                      <a:cubicBezTo>
                        <a:pt x="6464" y="28791"/>
                        <a:pt x="0" y="22327"/>
                        <a:pt x="0" y="14396"/>
                      </a:cubicBezTo>
                      <a:cubicBezTo>
                        <a:pt x="0" y="6464"/>
                        <a:pt x="6464" y="0"/>
                        <a:pt x="14396" y="0"/>
                      </a:cubicBezTo>
                      <a:cubicBezTo>
                        <a:pt x="22327" y="0"/>
                        <a:pt x="28792" y="6464"/>
                        <a:pt x="28792" y="14396"/>
                      </a:cubicBezTo>
                      <a:cubicBezTo>
                        <a:pt x="28792" y="22327"/>
                        <a:pt x="22327" y="28791"/>
                        <a:pt x="14396" y="2879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45" name="Google Shape;1645;p26"/>
            <p:cNvGrpSpPr/>
            <p:nvPr/>
          </p:nvGrpSpPr>
          <p:grpSpPr>
            <a:xfrm>
              <a:off x="7784525" y="3306825"/>
              <a:ext cx="451962" cy="454223"/>
              <a:chOff x="6188849" y="3983843"/>
              <a:chExt cx="204962" cy="205988"/>
            </a:xfrm>
          </p:grpSpPr>
          <p:sp>
            <p:nvSpPr>
              <p:cNvPr id="1646" name="Google Shape;1646;p26"/>
              <p:cNvSpPr/>
              <p:nvPr/>
            </p:nvSpPr>
            <p:spPr>
              <a:xfrm>
                <a:off x="6188849" y="4063091"/>
                <a:ext cx="204403" cy="126730"/>
              </a:xfrm>
              <a:custGeom>
                <a:rect b="b" l="l" r="r" t="t"/>
                <a:pathLst>
                  <a:path extrusionOk="0" h="126730" w="204403">
                    <a:moveTo>
                      <a:pt x="0" y="0"/>
                    </a:moveTo>
                    <a:lnTo>
                      <a:pt x="0" y="115235"/>
                    </a:lnTo>
                    <a:cubicBezTo>
                      <a:pt x="0" y="121594"/>
                      <a:pt x="5136" y="126730"/>
                      <a:pt x="11496" y="126730"/>
                    </a:cubicBezTo>
                    <a:lnTo>
                      <a:pt x="192908" y="126730"/>
                    </a:lnTo>
                    <a:cubicBezTo>
                      <a:pt x="199267" y="126730"/>
                      <a:pt x="204404" y="121594"/>
                      <a:pt x="204404" y="115235"/>
                    </a:cubicBezTo>
                    <a:lnTo>
                      <a:pt x="20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6"/>
              <p:cNvSpPr/>
              <p:nvPr/>
            </p:nvSpPr>
            <p:spPr>
              <a:xfrm>
                <a:off x="6196819" y="3983843"/>
                <a:ext cx="187963" cy="76869"/>
              </a:xfrm>
              <a:custGeom>
                <a:rect b="b" l="l" r="r" t="t"/>
                <a:pathLst>
                  <a:path extrusionOk="0" h="76869" w="202656">
                    <a:moveTo>
                      <a:pt x="101328" y="0"/>
                    </a:moveTo>
                    <a:lnTo>
                      <a:pt x="50664" y="38435"/>
                    </a:lnTo>
                    <a:lnTo>
                      <a:pt x="0" y="76870"/>
                    </a:lnTo>
                    <a:lnTo>
                      <a:pt x="101328" y="76870"/>
                    </a:lnTo>
                    <a:lnTo>
                      <a:pt x="202656" y="76870"/>
                    </a:lnTo>
                    <a:lnTo>
                      <a:pt x="151992" y="38435"/>
                    </a:lnTo>
                    <a:lnTo>
                      <a:pt x="10132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26"/>
              <p:cNvSpPr/>
              <p:nvPr/>
            </p:nvSpPr>
            <p:spPr>
              <a:xfrm>
                <a:off x="6222602" y="4007815"/>
                <a:ext cx="136269" cy="181692"/>
              </a:xfrm>
              <a:custGeom>
                <a:rect b="b" l="l" r="r" t="t"/>
                <a:pathLst>
                  <a:path extrusionOk="0" h="181692" w="136269">
                    <a:moveTo>
                      <a:pt x="125053" y="0"/>
                    </a:moveTo>
                    <a:cubicBezTo>
                      <a:pt x="131247" y="0"/>
                      <a:pt x="136269" y="5021"/>
                      <a:pt x="136269" y="11216"/>
                    </a:cubicBezTo>
                    <a:lnTo>
                      <a:pt x="136269" y="170476"/>
                    </a:lnTo>
                    <a:cubicBezTo>
                      <a:pt x="136269" y="176670"/>
                      <a:pt x="131247" y="181692"/>
                      <a:pt x="125053" y="181692"/>
                    </a:cubicBezTo>
                    <a:lnTo>
                      <a:pt x="11216" y="181692"/>
                    </a:lnTo>
                    <a:cubicBezTo>
                      <a:pt x="5022" y="181692"/>
                      <a:pt x="0" y="176670"/>
                      <a:pt x="0" y="170476"/>
                    </a:cubicBezTo>
                    <a:lnTo>
                      <a:pt x="0" y="11216"/>
                    </a:lnTo>
                    <a:cubicBezTo>
                      <a:pt x="0" y="5021"/>
                      <a:pt x="5022" y="0"/>
                      <a:pt x="11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26"/>
              <p:cNvSpPr/>
              <p:nvPr/>
            </p:nvSpPr>
            <p:spPr>
              <a:xfrm>
                <a:off x="6191190" y="4109283"/>
                <a:ext cx="198917" cy="80548"/>
              </a:xfrm>
              <a:custGeom>
                <a:rect b="b" l="l" r="r" t="t"/>
                <a:pathLst>
                  <a:path extrusionOk="0" h="80548" w="198917">
                    <a:moveTo>
                      <a:pt x="198883" y="75158"/>
                    </a:moveTo>
                    <a:lnTo>
                      <a:pt x="149162" y="36723"/>
                    </a:lnTo>
                    <a:lnTo>
                      <a:pt x="101153" y="0"/>
                    </a:lnTo>
                    <a:lnTo>
                      <a:pt x="49721" y="36723"/>
                    </a:lnTo>
                    <a:lnTo>
                      <a:pt x="0" y="75158"/>
                    </a:lnTo>
                    <a:cubicBezTo>
                      <a:pt x="0" y="75158"/>
                      <a:pt x="3704" y="80818"/>
                      <a:pt x="15828" y="80538"/>
                    </a:cubicBezTo>
                    <a:cubicBezTo>
                      <a:pt x="27953" y="80224"/>
                      <a:pt x="188610" y="80538"/>
                      <a:pt x="188610" y="80538"/>
                    </a:cubicBezTo>
                    <a:cubicBezTo>
                      <a:pt x="188610" y="80538"/>
                      <a:pt x="195179" y="80573"/>
                      <a:pt x="198918" y="75158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26"/>
              <p:cNvSpPr/>
              <p:nvPr/>
            </p:nvSpPr>
            <p:spPr>
              <a:xfrm>
                <a:off x="6292483" y="4063721"/>
                <a:ext cx="101328" cy="120727"/>
              </a:xfrm>
              <a:custGeom>
                <a:rect b="b" l="l" r="r" t="t"/>
                <a:pathLst>
                  <a:path extrusionOk="0" h="120727" w="101328">
                    <a:moveTo>
                      <a:pt x="96961" y="1468"/>
                    </a:moveTo>
                    <a:lnTo>
                      <a:pt x="0" y="45423"/>
                    </a:lnTo>
                    <a:lnTo>
                      <a:pt x="97589" y="120721"/>
                    </a:lnTo>
                    <a:cubicBezTo>
                      <a:pt x="97589" y="120721"/>
                      <a:pt x="101328" y="121559"/>
                      <a:pt x="101328" y="104822"/>
                    </a:cubicBezTo>
                    <a:lnTo>
                      <a:pt x="101328" y="0"/>
                    </a:lnTo>
                    <a:lnTo>
                      <a:pt x="96961" y="1468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6"/>
              <p:cNvSpPr/>
              <p:nvPr/>
            </p:nvSpPr>
            <p:spPr>
              <a:xfrm>
                <a:off x="6188849" y="4063721"/>
                <a:ext cx="101328" cy="120727"/>
              </a:xfrm>
              <a:custGeom>
                <a:rect b="b" l="l" r="r" t="t"/>
                <a:pathLst>
                  <a:path extrusionOk="0" h="120727" w="101328">
                    <a:moveTo>
                      <a:pt x="4368" y="1468"/>
                    </a:moveTo>
                    <a:lnTo>
                      <a:pt x="101328" y="45423"/>
                    </a:lnTo>
                    <a:lnTo>
                      <a:pt x="3739" y="120721"/>
                    </a:lnTo>
                    <a:cubicBezTo>
                      <a:pt x="3739" y="120721"/>
                      <a:pt x="0" y="121559"/>
                      <a:pt x="0" y="104822"/>
                    </a:cubicBezTo>
                    <a:lnTo>
                      <a:pt x="0" y="0"/>
                    </a:lnTo>
                    <a:lnTo>
                      <a:pt x="4368" y="1468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5"/>
          <p:cNvSpPr txBox="1"/>
          <p:nvPr>
            <p:ph type="title"/>
          </p:nvPr>
        </p:nvSpPr>
        <p:spPr>
          <a:xfrm>
            <a:off x="3007575" y="2827930"/>
            <a:ext cx="3128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Demostracion</a:t>
            </a:r>
            <a:endParaRPr sz="3000"/>
          </a:p>
        </p:txBody>
      </p:sp>
      <p:sp>
        <p:nvSpPr>
          <p:cNvPr id="1888" name="Google Shape;1888;p35"/>
          <p:cNvSpPr txBox="1"/>
          <p:nvPr>
            <p:ph idx="2" type="title"/>
          </p:nvPr>
        </p:nvSpPr>
        <p:spPr>
          <a:xfrm>
            <a:off x="3927525" y="1952400"/>
            <a:ext cx="12888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89" name="Google Shape;1889;p35"/>
          <p:cNvGrpSpPr/>
          <p:nvPr/>
        </p:nvGrpSpPr>
        <p:grpSpPr>
          <a:xfrm>
            <a:off x="1798857" y="1004332"/>
            <a:ext cx="462161" cy="729371"/>
            <a:chOff x="1798857" y="1004332"/>
            <a:chExt cx="462161" cy="729371"/>
          </a:xfrm>
        </p:grpSpPr>
        <p:grpSp>
          <p:nvGrpSpPr>
            <p:cNvPr id="1890" name="Google Shape;1890;p35"/>
            <p:cNvGrpSpPr/>
            <p:nvPr/>
          </p:nvGrpSpPr>
          <p:grpSpPr>
            <a:xfrm>
              <a:off x="1798862" y="1403032"/>
              <a:ext cx="462156" cy="330671"/>
              <a:chOff x="5637937" y="3485416"/>
              <a:chExt cx="203110" cy="145318"/>
            </a:xfrm>
          </p:grpSpPr>
          <p:sp>
            <p:nvSpPr>
              <p:cNvPr id="1891" name="Google Shape;1891;p35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35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4" name="Google Shape;1894;p35"/>
            <p:cNvGrpSpPr/>
            <p:nvPr/>
          </p:nvGrpSpPr>
          <p:grpSpPr>
            <a:xfrm>
              <a:off x="1798857" y="1004332"/>
              <a:ext cx="462156" cy="330671"/>
              <a:chOff x="5637937" y="3485416"/>
              <a:chExt cx="203110" cy="145318"/>
            </a:xfrm>
          </p:grpSpPr>
          <p:sp>
            <p:nvSpPr>
              <p:cNvPr id="1895" name="Google Shape;1895;p35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5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5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98" name="Google Shape;1898;p35"/>
          <p:cNvGrpSpPr/>
          <p:nvPr/>
        </p:nvGrpSpPr>
        <p:grpSpPr>
          <a:xfrm>
            <a:off x="1798844" y="3943504"/>
            <a:ext cx="943547" cy="943571"/>
            <a:chOff x="7102596" y="3485916"/>
            <a:chExt cx="980105" cy="980130"/>
          </a:xfrm>
        </p:grpSpPr>
        <p:sp>
          <p:nvSpPr>
            <p:cNvPr id="1899" name="Google Shape;1899;p35"/>
            <p:cNvSpPr/>
            <p:nvPr/>
          </p:nvSpPr>
          <p:spPr>
            <a:xfrm>
              <a:off x="7148300" y="3522075"/>
              <a:ext cx="881400" cy="90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0" name="Google Shape;1900;p35"/>
            <p:cNvGrpSpPr/>
            <p:nvPr/>
          </p:nvGrpSpPr>
          <p:grpSpPr>
            <a:xfrm>
              <a:off x="7102596" y="3485916"/>
              <a:ext cx="980105" cy="980130"/>
              <a:chOff x="7102596" y="3485916"/>
              <a:chExt cx="980105" cy="980130"/>
            </a:xfrm>
          </p:grpSpPr>
          <p:grpSp>
            <p:nvGrpSpPr>
              <p:cNvPr id="1901" name="Google Shape;1901;p35"/>
              <p:cNvGrpSpPr/>
              <p:nvPr/>
            </p:nvGrpSpPr>
            <p:grpSpPr>
              <a:xfrm>
                <a:off x="7156653" y="3682040"/>
                <a:ext cx="881401" cy="744494"/>
                <a:chOff x="3930766" y="502837"/>
                <a:chExt cx="205661" cy="173724"/>
              </a:xfrm>
            </p:grpSpPr>
            <p:sp>
              <p:nvSpPr>
                <p:cNvPr id="1902" name="Google Shape;1902;p35"/>
                <p:cNvSpPr/>
                <p:nvPr/>
              </p:nvSpPr>
              <p:spPr>
                <a:xfrm>
                  <a:off x="3979117" y="502837"/>
                  <a:ext cx="37177" cy="37177"/>
                </a:xfrm>
                <a:custGeom>
                  <a:rect b="b" l="l" r="r" t="t"/>
                  <a:pathLst>
                    <a:path extrusionOk="0" h="37177" w="37177">
                      <a:moveTo>
                        <a:pt x="18589" y="37177"/>
                      </a:moveTo>
                      <a:cubicBezTo>
                        <a:pt x="28861" y="37177"/>
                        <a:pt x="37177" y="28861"/>
                        <a:pt x="37177" y="18588"/>
                      </a:cubicBezTo>
                      <a:cubicBezTo>
                        <a:pt x="37177" y="8316"/>
                        <a:pt x="28861" y="0"/>
                        <a:pt x="18589" y="0"/>
                      </a:cubicBezTo>
                      <a:cubicBezTo>
                        <a:pt x="8316" y="0"/>
                        <a:pt x="0" y="8316"/>
                        <a:pt x="0" y="18588"/>
                      </a:cubicBezTo>
                      <a:cubicBezTo>
                        <a:pt x="0" y="28861"/>
                        <a:pt x="8316" y="37177"/>
                        <a:pt x="18589" y="371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3" name="Google Shape;1903;p35"/>
                <p:cNvSpPr/>
                <p:nvPr/>
              </p:nvSpPr>
              <p:spPr>
                <a:xfrm>
                  <a:off x="3930766" y="562419"/>
                  <a:ext cx="205661" cy="114142"/>
                </a:xfrm>
                <a:custGeom>
                  <a:rect b="b" l="l" r="r" t="t"/>
                  <a:pathLst>
                    <a:path extrusionOk="0" h="114142" w="205661">
                      <a:moveTo>
                        <a:pt x="158212" y="3870"/>
                      </a:moveTo>
                      <a:lnTo>
                        <a:pt x="100350" y="71620"/>
                      </a:lnTo>
                      <a:cubicBezTo>
                        <a:pt x="95808" y="76931"/>
                        <a:pt x="87527" y="76791"/>
                        <a:pt x="83194" y="71305"/>
                      </a:cubicBezTo>
                      <a:lnTo>
                        <a:pt x="47030" y="25777"/>
                      </a:lnTo>
                      <a:cubicBezTo>
                        <a:pt x="42732" y="20362"/>
                        <a:pt x="34626" y="20117"/>
                        <a:pt x="30049" y="25288"/>
                      </a:cubicBezTo>
                      <a:cubicBezTo>
                        <a:pt x="22886" y="33325"/>
                        <a:pt x="12020" y="45484"/>
                        <a:pt x="0" y="58866"/>
                      </a:cubicBezTo>
                      <a:lnTo>
                        <a:pt x="0" y="114143"/>
                      </a:lnTo>
                      <a:lnTo>
                        <a:pt x="205661" y="114143"/>
                      </a:lnTo>
                      <a:lnTo>
                        <a:pt x="205661" y="48803"/>
                      </a:lnTo>
                      <a:lnTo>
                        <a:pt x="175892" y="4883"/>
                      </a:lnTo>
                      <a:cubicBezTo>
                        <a:pt x="171769" y="-1197"/>
                        <a:pt x="162999" y="-1686"/>
                        <a:pt x="158247" y="39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4" name="Google Shape;1904;p35"/>
              <p:cNvGrpSpPr/>
              <p:nvPr/>
            </p:nvGrpSpPr>
            <p:grpSpPr>
              <a:xfrm>
                <a:off x="7102596" y="3485916"/>
                <a:ext cx="980105" cy="980130"/>
                <a:chOff x="7102596" y="3485916"/>
                <a:chExt cx="980105" cy="980130"/>
              </a:xfrm>
            </p:grpSpPr>
            <p:sp>
              <p:nvSpPr>
                <p:cNvPr id="1905" name="Google Shape;1905;p35"/>
                <p:cNvSpPr/>
                <p:nvPr/>
              </p:nvSpPr>
              <p:spPr>
                <a:xfrm>
                  <a:off x="7138997" y="3522398"/>
                  <a:ext cx="906765" cy="906765"/>
                </a:xfrm>
                <a:custGeom>
                  <a:rect b="b" l="l" r="r" t="t"/>
                  <a:pathLst>
                    <a:path extrusionOk="0" h="510135" w="510135">
                      <a:moveTo>
                        <a:pt x="506746" y="3389"/>
                      </a:moveTo>
                      <a:lnTo>
                        <a:pt x="506746" y="506711"/>
                      </a:lnTo>
                      <a:lnTo>
                        <a:pt x="3425" y="506711"/>
                      </a:lnTo>
                      <a:lnTo>
                        <a:pt x="3425" y="3389"/>
                      </a:lnTo>
                      <a:lnTo>
                        <a:pt x="506746" y="3389"/>
                      </a:lnTo>
                      <a:moveTo>
                        <a:pt x="510135" y="0"/>
                      </a:moveTo>
                      <a:lnTo>
                        <a:pt x="0" y="0"/>
                      </a:lnTo>
                      <a:lnTo>
                        <a:pt x="0" y="510135"/>
                      </a:lnTo>
                      <a:lnTo>
                        <a:pt x="510135" y="510135"/>
                      </a:lnTo>
                      <a:lnTo>
                        <a:pt x="510135" y="0"/>
                      </a:lnTo>
                      <a:lnTo>
                        <a:pt x="5101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35"/>
                <p:cNvSpPr/>
                <p:nvPr/>
              </p:nvSpPr>
              <p:spPr>
                <a:xfrm rot="2700000">
                  <a:off x="7114181" y="3497498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35"/>
                <p:cNvSpPr/>
                <p:nvPr/>
              </p:nvSpPr>
              <p:spPr>
                <a:xfrm rot="2700000">
                  <a:off x="7114188" y="3951101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8" name="Google Shape;1908;p35"/>
                <p:cNvSpPr/>
                <p:nvPr/>
              </p:nvSpPr>
              <p:spPr>
                <a:xfrm rot="2700000">
                  <a:off x="8015196" y="3951104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35"/>
                <p:cNvSpPr/>
                <p:nvPr/>
              </p:nvSpPr>
              <p:spPr>
                <a:xfrm rot="2700000">
                  <a:off x="8015189" y="3497502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35"/>
                <p:cNvSpPr/>
                <p:nvPr/>
              </p:nvSpPr>
              <p:spPr>
                <a:xfrm rot="2700000">
                  <a:off x="7114178" y="4398510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35"/>
                <p:cNvSpPr/>
                <p:nvPr/>
              </p:nvSpPr>
              <p:spPr>
                <a:xfrm rot="2700000">
                  <a:off x="8015186" y="4398513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35"/>
                <p:cNvSpPr/>
                <p:nvPr/>
              </p:nvSpPr>
              <p:spPr>
                <a:xfrm rot="2700000">
                  <a:off x="7564716" y="3497530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35"/>
                <p:cNvSpPr/>
                <p:nvPr/>
              </p:nvSpPr>
              <p:spPr>
                <a:xfrm rot="2700000">
                  <a:off x="7564713" y="4398542"/>
                  <a:ext cx="55923" cy="55923"/>
                </a:xfrm>
                <a:custGeom>
                  <a:rect b="b" l="l" r="r" t="t"/>
                  <a:pathLst>
                    <a:path extrusionOk="0" h="31446" w="31446">
                      <a:moveTo>
                        <a:pt x="0" y="0"/>
                      </a:moveTo>
                      <a:lnTo>
                        <a:pt x="31446" y="0"/>
                      </a:lnTo>
                      <a:lnTo>
                        <a:pt x="31446" y="31447"/>
                      </a:lnTo>
                      <a:lnTo>
                        <a:pt x="0" y="314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914" name="Google Shape;1914;p35"/>
          <p:cNvGrpSpPr/>
          <p:nvPr/>
        </p:nvGrpSpPr>
        <p:grpSpPr>
          <a:xfrm>
            <a:off x="6577498" y="2126102"/>
            <a:ext cx="1471938" cy="1660473"/>
            <a:chOff x="6577498" y="2126102"/>
            <a:chExt cx="1471938" cy="1660473"/>
          </a:xfrm>
        </p:grpSpPr>
        <p:grpSp>
          <p:nvGrpSpPr>
            <p:cNvPr id="1915" name="Google Shape;1915;p35"/>
            <p:cNvGrpSpPr/>
            <p:nvPr/>
          </p:nvGrpSpPr>
          <p:grpSpPr>
            <a:xfrm>
              <a:off x="6577498" y="2126102"/>
              <a:ext cx="571772" cy="701706"/>
              <a:chOff x="8431243" y="3197084"/>
              <a:chExt cx="222013" cy="272433"/>
            </a:xfrm>
          </p:grpSpPr>
          <p:grpSp>
            <p:nvGrpSpPr>
              <p:cNvPr id="1916" name="Google Shape;1916;p35"/>
              <p:cNvGrpSpPr/>
              <p:nvPr/>
            </p:nvGrpSpPr>
            <p:grpSpPr>
              <a:xfrm>
                <a:off x="8431243" y="3270460"/>
                <a:ext cx="148638" cy="199057"/>
                <a:chOff x="8431243" y="3270460"/>
                <a:chExt cx="148638" cy="199057"/>
              </a:xfrm>
            </p:grpSpPr>
            <p:sp>
              <p:nvSpPr>
                <p:cNvPr id="1917" name="Google Shape;1917;p35"/>
                <p:cNvSpPr/>
                <p:nvPr/>
              </p:nvSpPr>
              <p:spPr>
                <a:xfrm>
                  <a:off x="8431243" y="3270460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8" name="Google Shape;1918;p35"/>
                <p:cNvSpPr/>
                <p:nvPr/>
              </p:nvSpPr>
              <p:spPr>
                <a:xfrm>
                  <a:off x="8539559" y="3271613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9" name="Google Shape;1919;p35"/>
              <p:cNvGrpSpPr/>
              <p:nvPr/>
            </p:nvGrpSpPr>
            <p:grpSpPr>
              <a:xfrm>
                <a:off x="8455701" y="3246002"/>
                <a:ext cx="148638" cy="199057"/>
                <a:chOff x="8455701" y="3246002"/>
                <a:chExt cx="148638" cy="199057"/>
              </a:xfrm>
            </p:grpSpPr>
            <p:sp>
              <p:nvSpPr>
                <p:cNvPr id="1920" name="Google Shape;1920;p35"/>
                <p:cNvSpPr/>
                <p:nvPr/>
              </p:nvSpPr>
              <p:spPr>
                <a:xfrm>
                  <a:off x="8455701" y="3246002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1" name="Google Shape;1921;p35"/>
                <p:cNvSpPr/>
                <p:nvPr/>
              </p:nvSpPr>
              <p:spPr>
                <a:xfrm>
                  <a:off x="8564018" y="3247155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2" name="Google Shape;1922;p35"/>
              <p:cNvGrpSpPr/>
              <p:nvPr/>
            </p:nvGrpSpPr>
            <p:grpSpPr>
              <a:xfrm>
                <a:off x="8480160" y="3221543"/>
                <a:ext cx="148638" cy="199057"/>
                <a:chOff x="8480160" y="3221543"/>
                <a:chExt cx="148638" cy="199057"/>
              </a:xfrm>
            </p:grpSpPr>
            <p:sp>
              <p:nvSpPr>
                <p:cNvPr id="1923" name="Google Shape;1923;p35"/>
                <p:cNvSpPr/>
                <p:nvPr/>
              </p:nvSpPr>
              <p:spPr>
                <a:xfrm>
                  <a:off x="8480160" y="3221543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4" name="Google Shape;1924;p35"/>
                <p:cNvSpPr/>
                <p:nvPr/>
              </p:nvSpPr>
              <p:spPr>
                <a:xfrm>
                  <a:off x="8588476" y="3222696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5" name="Google Shape;1925;p35"/>
              <p:cNvGrpSpPr/>
              <p:nvPr/>
            </p:nvGrpSpPr>
            <p:grpSpPr>
              <a:xfrm>
                <a:off x="8504618" y="3197084"/>
                <a:ext cx="148638" cy="199057"/>
                <a:chOff x="8504618" y="3197084"/>
                <a:chExt cx="148638" cy="199057"/>
              </a:xfrm>
            </p:grpSpPr>
            <p:sp>
              <p:nvSpPr>
                <p:cNvPr id="1926" name="Google Shape;1926;p35"/>
                <p:cNvSpPr/>
                <p:nvPr/>
              </p:nvSpPr>
              <p:spPr>
                <a:xfrm>
                  <a:off x="8504618" y="3197084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7" name="Google Shape;1927;p35"/>
                <p:cNvSpPr/>
                <p:nvPr/>
              </p:nvSpPr>
              <p:spPr>
                <a:xfrm>
                  <a:off x="8612935" y="3198238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28" name="Google Shape;1928;p35"/>
            <p:cNvGrpSpPr/>
            <p:nvPr/>
          </p:nvGrpSpPr>
          <p:grpSpPr>
            <a:xfrm>
              <a:off x="6577500" y="2999375"/>
              <a:ext cx="1471936" cy="787200"/>
              <a:chOff x="7390400" y="1545725"/>
              <a:chExt cx="1471936" cy="787200"/>
            </a:xfrm>
          </p:grpSpPr>
          <p:sp>
            <p:nvSpPr>
              <p:cNvPr id="1929" name="Google Shape;1929;p35"/>
              <p:cNvSpPr/>
              <p:nvPr/>
            </p:nvSpPr>
            <p:spPr>
              <a:xfrm>
                <a:off x="7390550" y="1545725"/>
                <a:ext cx="1470900" cy="7872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816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0" name="Google Shape;1930;p35"/>
              <p:cNvSpPr/>
              <p:nvPr/>
            </p:nvSpPr>
            <p:spPr>
              <a:xfrm>
                <a:off x="7390400" y="1549150"/>
                <a:ext cx="1471936" cy="102464"/>
              </a:xfrm>
              <a:custGeom>
                <a:rect b="b" l="l" r="r" t="t"/>
                <a:pathLst>
                  <a:path extrusionOk="0" h="63347" w="870968">
                    <a:moveTo>
                      <a:pt x="0" y="0"/>
                    </a:moveTo>
                    <a:lnTo>
                      <a:pt x="870969" y="0"/>
                    </a:lnTo>
                    <a:lnTo>
                      <a:pt x="870969" y="63348"/>
                    </a:lnTo>
                    <a:lnTo>
                      <a:pt x="0" y="6334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31" name="Google Shape;1931;p35"/>
              <p:cNvGrpSpPr/>
              <p:nvPr/>
            </p:nvGrpSpPr>
            <p:grpSpPr>
              <a:xfrm>
                <a:off x="7793107" y="1923837"/>
                <a:ext cx="656419" cy="327309"/>
                <a:chOff x="877162" y="1985906"/>
                <a:chExt cx="405748" cy="202318"/>
              </a:xfrm>
            </p:grpSpPr>
            <p:sp>
              <p:nvSpPr>
                <p:cNvPr id="1932" name="Google Shape;1932;p35"/>
                <p:cNvSpPr/>
                <p:nvPr/>
              </p:nvSpPr>
              <p:spPr>
                <a:xfrm rot="-1332519">
                  <a:off x="1002376" y="2009447"/>
                  <a:ext cx="154892" cy="155235"/>
                </a:xfrm>
                <a:custGeom>
                  <a:rect b="b" l="l" r="r" t="t"/>
                  <a:pathLst>
                    <a:path extrusionOk="0" h="148218" w="148218">
                      <a:moveTo>
                        <a:pt x="148219" y="74109"/>
                      </a:moveTo>
                      <a:cubicBezTo>
                        <a:pt x="148219" y="115039"/>
                        <a:pt x="115039" y="148219"/>
                        <a:pt x="74109" y="148219"/>
                      </a:cubicBezTo>
                      <a:cubicBezTo>
                        <a:pt x="33180" y="148219"/>
                        <a:pt x="0" y="115039"/>
                        <a:pt x="0" y="74109"/>
                      </a:cubicBezTo>
                      <a:cubicBezTo>
                        <a:pt x="0" y="33180"/>
                        <a:pt x="33180" y="0"/>
                        <a:pt x="74109" y="0"/>
                      </a:cubicBezTo>
                      <a:cubicBezTo>
                        <a:pt x="115039" y="0"/>
                        <a:pt x="148219" y="33180"/>
                        <a:pt x="148219" y="741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35"/>
                <p:cNvSpPr/>
                <p:nvPr/>
              </p:nvSpPr>
              <p:spPr>
                <a:xfrm>
                  <a:off x="1065500" y="2048720"/>
                  <a:ext cx="49154" cy="75287"/>
                </a:xfrm>
                <a:custGeom>
                  <a:rect b="b" l="l" r="r" t="t"/>
                  <a:pathLst>
                    <a:path extrusionOk="0" h="93816" w="61251">
                      <a:moveTo>
                        <a:pt x="0" y="0"/>
                      </a:moveTo>
                      <a:lnTo>
                        <a:pt x="61251" y="47624"/>
                      </a:lnTo>
                      <a:lnTo>
                        <a:pt x="0" y="93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4" name="Google Shape;1934;p35"/>
                <p:cNvGrpSpPr/>
                <p:nvPr/>
              </p:nvGrpSpPr>
              <p:grpSpPr>
                <a:xfrm>
                  <a:off x="1227972" y="2047633"/>
                  <a:ext cx="54938" cy="76793"/>
                  <a:chOff x="1227972" y="2047633"/>
                  <a:chExt cx="54938" cy="76793"/>
                </a:xfrm>
              </p:grpSpPr>
              <p:sp>
                <p:nvSpPr>
                  <p:cNvPr id="1935" name="Google Shape;1935;p35"/>
                  <p:cNvSpPr/>
                  <p:nvPr/>
                </p:nvSpPr>
                <p:spPr>
                  <a:xfrm>
                    <a:off x="1227972" y="2048200"/>
                    <a:ext cx="38127" cy="76226"/>
                  </a:xfrm>
                  <a:custGeom>
                    <a:rect b="b" l="l" r="r" t="t"/>
                    <a:pathLst>
                      <a:path extrusionOk="0" h="93816" w="46925">
                        <a:moveTo>
                          <a:pt x="0" y="0"/>
                        </a:moveTo>
                        <a:lnTo>
                          <a:pt x="46925" y="46926"/>
                        </a:lnTo>
                        <a:lnTo>
                          <a:pt x="0" y="938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6" name="Google Shape;1936;p35"/>
                  <p:cNvSpPr/>
                  <p:nvPr/>
                </p:nvSpPr>
                <p:spPr>
                  <a:xfrm>
                    <a:off x="1267211" y="2047633"/>
                    <a:ext cx="15699" cy="75913"/>
                  </a:xfrm>
                  <a:custGeom>
                    <a:rect b="b" l="l" r="r" t="t"/>
                    <a:pathLst>
                      <a:path extrusionOk="0" h="93431" w="19322">
                        <a:moveTo>
                          <a:pt x="0" y="0"/>
                        </a:moveTo>
                        <a:lnTo>
                          <a:pt x="19322" y="0"/>
                        </a:lnTo>
                        <a:lnTo>
                          <a:pt x="19322" y="93432"/>
                        </a:lnTo>
                        <a:lnTo>
                          <a:pt x="0" y="934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37" name="Google Shape;1937;p35"/>
                <p:cNvGrpSpPr/>
                <p:nvPr/>
              </p:nvGrpSpPr>
              <p:grpSpPr>
                <a:xfrm>
                  <a:off x="877162" y="2047872"/>
                  <a:ext cx="54650" cy="76215"/>
                  <a:chOff x="877162" y="2047872"/>
                  <a:chExt cx="54650" cy="76215"/>
                </a:xfrm>
              </p:grpSpPr>
              <p:sp>
                <p:nvSpPr>
                  <p:cNvPr id="1938" name="Google Shape;1938;p35"/>
                  <p:cNvSpPr/>
                  <p:nvPr/>
                </p:nvSpPr>
                <p:spPr>
                  <a:xfrm>
                    <a:off x="893920" y="2047872"/>
                    <a:ext cx="37892" cy="75756"/>
                  </a:xfrm>
                  <a:custGeom>
                    <a:rect b="b" l="l" r="r" t="t"/>
                    <a:pathLst>
                      <a:path extrusionOk="0" h="93815" w="46925">
                        <a:moveTo>
                          <a:pt x="46925" y="93816"/>
                        </a:moveTo>
                        <a:lnTo>
                          <a:pt x="0" y="46890"/>
                        </a:lnTo>
                        <a:lnTo>
                          <a:pt x="46925" y="0"/>
                        </a:lnTo>
                        <a:lnTo>
                          <a:pt x="46925" y="9381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9" name="Google Shape;1939;p35"/>
                  <p:cNvSpPr/>
                  <p:nvPr/>
                </p:nvSpPr>
                <p:spPr>
                  <a:xfrm rot="10800000">
                    <a:off x="877162" y="2048641"/>
                    <a:ext cx="15603" cy="75446"/>
                  </a:xfrm>
                  <a:custGeom>
                    <a:rect b="b" l="l" r="r" t="t"/>
                    <a:pathLst>
                      <a:path extrusionOk="0" h="93431" w="19322">
                        <a:moveTo>
                          <a:pt x="0" y="0"/>
                        </a:moveTo>
                        <a:lnTo>
                          <a:pt x="19322" y="0"/>
                        </a:lnTo>
                        <a:lnTo>
                          <a:pt x="19322" y="93432"/>
                        </a:lnTo>
                        <a:lnTo>
                          <a:pt x="0" y="934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40" name="Google Shape;1940;p35"/>
              <p:cNvGrpSpPr/>
              <p:nvPr/>
            </p:nvGrpSpPr>
            <p:grpSpPr>
              <a:xfrm>
                <a:off x="7455625" y="1784485"/>
                <a:ext cx="1316404" cy="80947"/>
                <a:chOff x="668556" y="1899769"/>
                <a:chExt cx="813700" cy="50035"/>
              </a:xfrm>
            </p:grpSpPr>
            <p:sp>
              <p:nvSpPr>
                <p:cNvPr id="1941" name="Google Shape;1941;p35"/>
                <p:cNvSpPr/>
                <p:nvPr/>
              </p:nvSpPr>
              <p:spPr>
                <a:xfrm>
                  <a:off x="668556" y="1911124"/>
                  <a:ext cx="813700" cy="27288"/>
                </a:xfrm>
                <a:custGeom>
                  <a:rect b="b" l="l" r="r" t="t"/>
                  <a:pathLst>
                    <a:path extrusionOk="0" h="27288" w="813700">
                      <a:moveTo>
                        <a:pt x="803218" y="0"/>
                      </a:moveTo>
                      <a:cubicBezTo>
                        <a:pt x="809008" y="0"/>
                        <a:pt x="813701" y="4693"/>
                        <a:pt x="813701" y="10482"/>
                      </a:cubicBezTo>
                      <a:lnTo>
                        <a:pt x="813701" y="16806"/>
                      </a:lnTo>
                      <a:cubicBezTo>
                        <a:pt x="813701" y="22596"/>
                        <a:pt x="809008" y="27289"/>
                        <a:pt x="803218" y="27289"/>
                      </a:cubicBezTo>
                      <a:lnTo>
                        <a:pt x="10482" y="27289"/>
                      </a:lnTo>
                      <a:cubicBezTo>
                        <a:pt x="4693" y="27289"/>
                        <a:pt x="0" y="22596"/>
                        <a:pt x="0" y="16806"/>
                      </a:cubicBezTo>
                      <a:lnTo>
                        <a:pt x="0" y="10482"/>
                      </a:lnTo>
                      <a:cubicBezTo>
                        <a:pt x="0" y="4693"/>
                        <a:pt x="4693" y="0"/>
                        <a:pt x="10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35"/>
                <p:cNvSpPr/>
                <p:nvPr/>
              </p:nvSpPr>
              <p:spPr>
                <a:xfrm>
                  <a:off x="668556" y="1911124"/>
                  <a:ext cx="563664" cy="27288"/>
                </a:xfrm>
                <a:custGeom>
                  <a:rect b="b" l="l" r="r" t="t"/>
                  <a:pathLst>
                    <a:path extrusionOk="0" h="27288" w="563664">
                      <a:moveTo>
                        <a:pt x="553182" y="0"/>
                      </a:moveTo>
                      <a:cubicBezTo>
                        <a:pt x="558972" y="0"/>
                        <a:pt x="563665" y="4693"/>
                        <a:pt x="563665" y="10482"/>
                      </a:cubicBezTo>
                      <a:lnTo>
                        <a:pt x="563665" y="16806"/>
                      </a:lnTo>
                      <a:cubicBezTo>
                        <a:pt x="563665" y="22596"/>
                        <a:pt x="558972" y="27289"/>
                        <a:pt x="553182" y="27289"/>
                      </a:cubicBezTo>
                      <a:lnTo>
                        <a:pt x="10482" y="27289"/>
                      </a:lnTo>
                      <a:cubicBezTo>
                        <a:pt x="4693" y="27289"/>
                        <a:pt x="0" y="22596"/>
                        <a:pt x="0" y="16806"/>
                      </a:cubicBezTo>
                      <a:lnTo>
                        <a:pt x="0" y="10482"/>
                      </a:lnTo>
                      <a:cubicBezTo>
                        <a:pt x="0" y="4693"/>
                        <a:pt x="4693" y="0"/>
                        <a:pt x="10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35"/>
                <p:cNvSpPr/>
                <p:nvPr/>
              </p:nvSpPr>
              <p:spPr>
                <a:xfrm>
                  <a:off x="1195847" y="1899769"/>
                  <a:ext cx="50035" cy="50035"/>
                </a:xfrm>
                <a:custGeom>
                  <a:rect b="b" l="l" r="r" t="t"/>
                  <a:pathLst>
                    <a:path extrusionOk="0" h="50035" w="50035">
                      <a:moveTo>
                        <a:pt x="50035" y="25018"/>
                      </a:moveTo>
                      <a:cubicBezTo>
                        <a:pt x="50035" y="38834"/>
                        <a:pt x="38835" y="50035"/>
                        <a:pt x="25018" y="50035"/>
                      </a:cubicBezTo>
                      <a:cubicBezTo>
                        <a:pt x="11201" y="50035"/>
                        <a:pt x="0" y="38834"/>
                        <a:pt x="0" y="25018"/>
                      </a:cubicBezTo>
                      <a:cubicBezTo>
                        <a:pt x="0" y="11201"/>
                        <a:pt x="11201" y="0"/>
                        <a:pt x="25018" y="0"/>
                      </a:cubicBezTo>
                      <a:cubicBezTo>
                        <a:pt x="38834" y="0"/>
                        <a:pt x="50035" y="11201"/>
                        <a:pt x="50035" y="250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6"/>
          <p:cNvSpPr txBox="1"/>
          <p:nvPr>
            <p:ph type="title"/>
          </p:nvPr>
        </p:nvSpPr>
        <p:spPr>
          <a:xfrm>
            <a:off x="720000" y="818400"/>
            <a:ext cx="7704000" cy="3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¡Muchas 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Gracias!</a:t>
            </a:r>
            <a:endParaRPr sz="6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7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657" name="Google Shape;1657;p27"/>
          <p:cNvSpPr txBox="1"/>
          <p:nvPr>
            <p:ph idx="2" type="title"/>
          </p:nvPr>
        </p:nvSpPr>
        <p:spPr>
          <a:xfrm>
            <a:off x="871300" y="163940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8" name="Google Shape;1658;p27"/>
          <p:cNvSpPr txBox="1"/>
          <p:nvPr>
            <p:ph idx="3" type="title"/>
          </p:nvPr>
        </p:nvSpPr>
        <p:spPr>
          <a:xfrm>
            <a:off x="4571975" y="163940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27"/>
          <p:cNvSpPr txBox="1"/>
          <p:nvPr>
            <p:ph idx="4" type="title"/>
          </p:nvPr>
        </p:nvSpPr>
        <p:spPr>
          <a:xfrm>
            <a:off x="871300" y="251937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0" name="Google Shape;1660;p27"/>
          <p:cNvSpPr txBox="1"/>
          <p:nvPr>
            <p:ph idx="5" type="title"/>
          </p:nvPr>
        </p:nvSpPr>
        <p:spPr>
          <a:xfrm>
            <a:off x="4571975" y="251937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61" name="Google Shape;1661;p27"/>
          <p:cNvSpPr txBox="1"/>
          <p:nvPr>
            <p:ph idx="6" type="title"/>
          </p:nvPr>
        </p:nvSpPr>
        <p:spPr>
          <a:xfrm>
            <a:off x="871300" y="339935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62" name="Google Shape;1662;p27"/>
          <p:cNvSpPr txBox="1"/>
          <p:nvPr>
            <p:ph idx="1" type="subTitle"/>
          </p:nvPr>
        </p:nvSpPr>
        <p:spPr>
          <a:xfrm>
            <a:off x="1762943" y="153230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663" name="Google Shape;1663;p27"/>
          <p:cNvSpPr txBox="1"/>
          <p:nvPr>
            <p:ph idx="8" type="subTitle"/>
          </p:nvPr>
        </p:nvSpPr>
        <p:spPr>
          <a:xfrm>
            <a:off x="1762943" y="2412275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 de Desarrollo</a:t>
            </a:r>
            <a:endParaRPr/>
          </a:p>
        </p:txBody>
      </p:sp>
      <p:sp>
        <p:nvSpPr>
          <p:cNvPr id="1664" name="Google Shape;1664;p27"/>
          <p:cNvSpPr txBox="1"/>
          <p:nvPr>
            <p:ph idx="9" type="subTitle"/>
          </p:nvPr>
        </p:nvSpPr>
        <p:spPr>
          <a:xfrm>
            <a:off x="1760868" y="329225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1665" name="Google Shape;1665;p27"/>
          <p:cNvSpPr txBox="1"/>
          <p:nvPr>
            <p:ph idx="13" type="subTitle"/>
          </p:nvPr>
        </p:nvSpPr>
        <p:spPr>
          <a:xfrm>
            <a:off x="5463618" y="1532300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logica </a:t>
            </a:r>
            <a:endParaRPr/>
          </a:p>
        </p:txBody>
      </p:sp>
      <p:sp>
        <p:nvSpPr>
          <p:cNvPr id="1666" name="Google Shape;1666;p27"/>
          <p:cNvSpPr txBox="1"/>
          <p:nvPr>
            <p:ph idx="14" type="subTitle"/>
          </p:nvPr>
        </p:nvSpPr>
        <p:spPr>
          <a:xfrm>
            <a:off x="5463618" y="2412275"/>
            <a:ext cx="23055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Demostracion</a:t>
            </a:r>
            <a:r>
              <a:rPr lang="en"/>
              <a:t> </a:t>
            </a:r>
            <a:endParaRPr/>
          </a:p>
        </p:txBody>
      </p:sp>
      <p:grpSp>
        <p:nvGrpSpPr>
          <p:cNvPr id="1667" name="Google Shape;1667;p27"/>
          <p:cNvGrpSpPr/>
          <p:nvPr/>
        </p:nvGrpSpPr>
        <p:grpSpPr>
          <a:xfrm>
            <a:off x="6892631" y="4095250"/>
            <a:ext cx="972655" cy="787200"/>
            <a:chOff x="7168081" y="4095250"/>
            <a:chExt cx="972655" cy="787200"/>
          </a:xfrm>
        </p:grpSpPr>
        <p:grpSp>
          <p:nvGrpSpPr>
            <p:cNvPr id="1668" name="Google Shape;1668;p27"/>
            <p:cNvGrpSpPr/>
            <p:nvPr/>
          </p:nvGrpSpPr>
          <p:grpSpPr>
            <a:xfrm>
              <a:off x="7168081" y="4095250"/>
              <a:ext cx="972655" cy="787200"/>
              <a:chOff x="7390400" y="1545725"/>
              <a:chExt cx="1471936" cy="787200"/>
            </a:xfrm>
          </p:grpSpPr>
          <p:sp>
            <p:nvSpPr>
              <p:cNvPr id="1669" name="Google Shape;1669;p27"/>
              <p:cNvSpPr/>
              <p:nvPr/>
            </p:nvSpPr>
            <p:spPr>
              <a:xfrm>
                <a:off x="7390550" y="1545725"/>
                <a:ext cx="1470900" cy="7872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816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0" name="Google Shape;1670;p27"/>
              <p:cNvSpPr/>
              <p:nvPr/>
            </p:nvSpPr>
            <p:spPr>
              <a:xfrm>
                <a:off x="7390400" y="1549150"/>
                <a:ext cx="1471936" cy="102464"/>
              </a:xfrm>
              <a:custGeom>
                <a:rect b="b" l="l" r="r" t="t"/>
                <a:pathLst>
                  <a:path extrusionOk="0" h="63347" w="870968">
                    <a:moveTo>
                      <a:pt x="0" y="0"/>
                    </a:moveTo>
                    <a:lnTo>
                      <a:pt x="870969" y="0"/>
                    </a:lnTo>
                    <a:lnTo>
                      <a:pt x="870969" y="63348"/>
                    </a:lnTo>
                    <a:lnTo>
                      <a:pt x="0" y="6334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1" name="Google Shape;1671;p27"/>
            <p:cNvSpPr/>
            <p:nvPr/>
          </p:nvSpPr>
          <p:spPr>
            <a:xfrm>
              <a:off x="7409052" y="4301750"/>
              <a:ext cx="490568" cy="490568"/>
            </a:xfrm>
            <a:custGeom>
              <a:rect b="b" l="l" r="r" t="t"/>
              <a:pathLst>
                <a:path extrusionOk="0" h="338907" w="338907">
                  <a:moveTo>
                    <a:pt x="289248" y="49660"/>
                  </a:moveTo>
                  <a:cubicBezTo>
                    <a:pt x="223036" y="-16553"/>
                    <a:pt x="115872" y="-16553"/>
                    <a:pt x="49660" y="49660"/>
                  </a:cubicBezTo>
                  <a:cubicBezTo>
                    <a:pt x="-16553" y="115872"/>
                    <a:pt x="-16553" y="223036"/>
                    <a:pt x="49660" y="289249"/>
                  </a:cubicBezTo>
                  <a:cubicBezTo>
                    <a:pt x="115872" y="355461"/>
                    <a:pt x="223036" y="355461"/>
                    <a:pt x="289248" y="289249"/>
                  </a:cubicBezTo>
                  <a:cubicBezTo>
                    <a:pt x="355461" y="223036"/>
                    <a:pt x="355461" y="115872"/>
                    <a:pt x="289248" y="49660"/>
                  </a:cubicBezTo>
                  <a:close/>
                  <a:moveTo>
                    <a:pt x="282155" y="265104"/>
                  </a:moveTo>
                  <a:cubicBezTo>
                    <a:pt x="274224" y="258011"/>
                    <a:pt x="265768" y="251757"/>
                    <a:pt x="256858" y="246376"/>
                  </a:cubicBezTo>
                  <a:cubicBezTo>
                    <a:pt x="262764" y="226006"/>
                    <a:pt x="266258" y="203574"/>
                    <a:pt x="267061" y="180268"/>
                  </a:cubicBezTo>
                  <a:lnTo>
                    <a:pt x="316887" y="180268"/>
                  </a:lnTo>
                  <a:cubicBezTo>
                    <a:pt x="314650" y="211680"/>
                    <a:pt x="302561" y="241170"/>
                    <a:pt x="282155" y="265104"/>
                  </a:cubicBezTo>
                  <a:lnTo>
                    <a:pt x="282155" y="265104"/>
                  </a:lnTo>
                  <a:close/>
                  <a:moveTo>
                    <a:pt x="21987" y="180268"/>
                  </a:moveTo>
                  <a:lnTo>
                    <a:pt x="71812" y="180268"/>
                  </a:lnTo>
                  <a:cubicBezTo>
                    <a:pt x="72651" y="203574"/>
                    <a:pt x="76145" y="226006"/>
                    <a:pt x="82050" y="246376"/>
                  </a:cubicBezTo>
                  <a:cubicBezTo>
                    <a:pt x="73140" y="251792"/>
                    <a:pt x="64649" y="258046"/>
                    <a:pt x="56752" y="265104"/>
                  </a:cubicBezTo>
                  <a:cubicBezTo>
                    <a:pt x="36347" y="241135"/>
                    <a:pt x="24293" y="211680"/>
                    <a:pt x="22021" y="180268"/>
                  </a:cubicBezTo>
                  <a:close/>
                  <a:moveTo>
                    <a:pt x="56717" y="73804"/>
                  </a:moveTo>
                  <a:cubicBezTo>
                    <a:pt x="64649" y="80897"/>
                    <a:pt x="73105" y="87151"/>
                    <a:pt x="82015" y="92532"/>
                  </a:cubicBezTo>
                  <a:cubicBezTo>
                    <a:pt x="76110" y="112902"/>
                    <a:pt x="72616" y="135334"/>
                    <a:pt x="71812" y="158640"/>
                  </a:cubicBezTo>
                  <a:lnTo>
                    <a:pt x="21987" y="158640"/>
                  </a:lnTo>
                  <a:cubicBezTo>
                    <a:pt x="24223" y="127228"/>
                    <a:pt x="36312" y="97738"/>
                    <a:pt x="56717" y="73804"/>
                  </a:cubicBezTo>
                  <a:close/>
                  <a:moveTo>
                    <a:pt x="158640" y="94768"/>
                  </a:moveTo>
                  <a:cubicBezTo>
                    <a:pt x="141030" y="93510"/>
                    <a:pt x="124048" y="89178"/>
                    <a:pt x="108325" y="82015"/>
                  </a:cubicBezTo>
                  <a:cubicBezTo>
                    <a:pt x="117479" y="58430"/>
                    <a:pt x="134356" y="30163"/>
                    <a:pt x="158640" y="23174"/>
                  </a:cubicBezTo>
                  <a:lnTo>
                    <a:pt x="158640" y="94768"/>
                  </a:lnTo>
                  <a:close/>
                  <a:moveTo>
                    <a:pt x="158640" y="116396"/>
                  </a:moveTo>
                  <a:lnTo>
                    <a:pt x="158640" y="158640"/>
                  </a:lnTo>
                  <a:lnTo>
                    <a:pt x="93405" y="158640"/>
                  </a:lnTo>
                  <a:cubicBezTo>
                    <a:pt x="94139" y="138933"/>
                    <a:pt x="96934" y="119995"/>
                    <a:pt x="101582" y="102665"/>
                  </a:cubicBezTo>
                  <a:cubicBezTo>
                    <a:pt x="119471" y="110491"/>
                    <a:pt x="138689" y="115139"/>
                    <a:pt x="158640" y="116396"/>
                  </a:cubicBezTo>
                  <a:close/>
                  <a:moveTo>
                    <a:pt x="158640" y="180233"/>
                  </a:moveTo>
                  <a:lnTo>
                    <a:pt x="158640" y="222477"/>
                  </a:lnTo>
                  <a:cubicBezTo>
                    <a:pt x="138724" y="223735"/>
                    <a:pt x="119471" y="228382"/>
                    <a:pt x="101582" y="236208"/>
                  </a:cubicBezTo>
                  <a:cubicBezTo>
                    <a:pt x="96934" y="218878"/>
                    <a:pt x="94139" y="199940"/>
                    <a:pt x="93405" y="180233"/>
                  </a:cubicBezTo>
                  <a:lnTo>
                    <a:pt x="158640" y="180233"/>
                  </a:lnTo>
                  <a:close/>
                  <a:moveTo>
                    <a:pt x="158640" y="244105"/>
                  </a:moveTo>
                  <a:lnTo>
                    <a:pt x="158640" y="315699"/>
                  </a:lnTo>
                  <a:cubicBezTo>
                    <a:pt x="134356" y="308676"/>
                    <a:pt x="117479" y="280408"/>
                    <a:pt x="108325" y="256858"/>
                  </a:cubicBezTo>
                  <a:cubicBezTo>
                    <a:pt x="124048" y="249696"/>
                    <a:pt x="141030" y="245363"/>
                    <a:pt x="158640" y="244105"/>
                  </a:cubicBezTo>
                  <a:close/>
                  <a:moveTo>
                    <a:pt x="180233" y="244105"/>
                  </a:moveTo>
                  <a:cubicBezTo>
                    <a:pt x="197843" y="245363"/>
                    <a:pt x="214824" y="249696"/>
                    <a:pt x="230548" y="256858"/>
                  </a:cubicBezTo>
                  <a:cubicBezTo>
                    <a:pt x="221393" y="280443"/>
                    <a:pt x="204517" y="308711"/>
                    <a:pt x="180233" y="315699"/>
                  </a:cubicBezTo>
                  <a:lnTo>
                    <a:pt x="180233" y="244105"/>
                  </a:lnTo>
                  <a:close/>
                  <a:moveTo>
                    <a:pt x="180233" y="222477"/>
                  </a:moveTo>
                  <a:lnTo>
                    <a:pt x="180233" y="180233"/>
                  </a:lnTo>
                  <a:lnTo>
                    <a:pt x="245468" y="180233"/>
                  </a:lnTo>
                  <a:cubicBezTo>
                    <a:pt x="244734" y="199940"/>
                    <a:pt x="241939" y="218878"/>
                    <a:pt x="237292" y="236208"/>
                  </a:cubicBezTo>
                  <a:cubicBezTo>
                    <a:pt x="219402" y="228382"/>
                    <a:pt x="200184" y="223735"/>
                    <a:pt x="180233" y="222477"/>
                  </a:cubicBezTo>
                  <a:lnTo>
                    <a:pt x="180233" y="222477"/>
                  </a:lnTo>
                  <a:close/>
                  <a:moveTo>
                    <a:pt x="180233" y="158640"/>
                  </a:moveTo>
                  <a:lnTo>
                    <a:pt x="180233" y="116396"/>
                  </a:lnTo>
                  <a:cubicBezTo>
                    <a:pt x="200149" y="115139"/>
                    <a:pt x="219402" y="110491"/>
                    <a:pt x="237292" y="102665"/>
                  </a:cubicBezTo>
                  <a:cubicBezTo>
                    <a:pt x="241939" y="119995"/>
                    <a:pt x="244734" y="138933"/>
                    <a:pt x="245468" y="158640"/>
                  </a:cubicBezTo>
                  <a:lnTo>
                    <a:pt x="180233" y="158640"/>
                  </a:lnTo>
                  <a:close/>
                  <a:moveTo>
                    <a:pt x="180233" y="94768"/>
                  </a:moveTo>
                  <a:lnTo>
                    <a:pt x="180233" y="23174"/>
                  </a:lnTo>
                  <a:cubicBezTo>
                    <a:pt x="204517" y="30198"/>
                    <a:pt x="221393" y="58465"/>
                    <a:pt x="230548" y="82015"/>
                  </a:cubicBezTo>
                  <a:cubicBezTo>
                    <a:pt x="214824" y="89178"/>
                    <a:pt x="197843" y="93510"/>
                    <a:pt x="180233" y="94768"/>
                  </a:cubicBezTo>
                  <a:close/>
                  <a:moveTo>
                    <a:pt x="228731" y="33936"/>
                  </a:moveTo>
                  <a:cubicBezTo>
                    <a:pt x="242568" y="39981"/>
                    <a:pt x="255461" y="48192"/>
                    <a:pt x="266991" y="58360"/>
                  </a:cubicBezTo>
                  <a:cubicBezTo>
                    <a:pt x="261506" y="63217"/>
                    <a:pt x="255670" y="67619"/>
                    <a:pt x="249626" y="71533"/>
                  </a:cubicBezTo>
                  <a:cubicBezTo>
                    <a:pt x="244245" y="58220"/>
                    <a:pt x="237361" y="45257"/>
                    <a:pt x="228731" y="33901"/>
                  </a:cubicBezTo>
                  <a:close/>
                  <a:moveTo>
                    <a:pt x="89248" y="71567"/>
                  </a:moveTo>
                  <a:cubicBezTo>
                    <a:pt x="83203" y="67619"/>
                    <a:pt x="77368" y="63252"/>
                    <a:pt x="71882" y="58395"/>
                  </a:cubicBezTo>
                  <a:cubicBezTo>
                    <a:pt x="83447" y="48227"/>
                    <a:pt x="96341" y="40016"/>
                    <a:pt x="110142" y="33971"/>
                  </a:cubicBezTo>
                  <a:cubicBezTo>
                    <a:pt x="101512" y="45327"/>
                    <a:pt x="94629" y="58255"/>
                    <a:pt x="89248" y="71602"/>
                  </a:cubicBezTo>
                  <a:lnTo>
                    <a:pt x="89248" y="71602"/>
                  </a:lnTo>
                  <a:close/>
                  <a:moveTo>
                    <a:pt x="89248" y="267306"/>
                  </a:moveTo>
                  <a:cubicBezTo>
                    <a:pt x="94629" y="280618"/>
                    <a:pt x="101512" y="293581"/>
                    <a:pt x="110142" y="304937"/>
                  </a:cubicBezTo>
                  <a:cubicBezTo>
                    <a:pt x="96306" y="298892"/>
                    <a:pt x="83412" y="290681"/>
                    <a:pt x="71882" y="280513"/>
                  </a:cubicBezTo>
                  <a:cubicBezTo>
                    <a:pt x="77368" y="275657"/>
                    <a:pt x="83203" y="271254"/>
                    <a:pt x="89248" y="267341"/>
                  </a:cubicBezTo>
                  <a:close/>
                  <a:moveTo>
                    <a:pt x="249626" y="267306"/>
                  </a:moveTo>
                  <a:cubicBezTo>
                    <a:pt x="255670" y="271254"/>
                    <a:pt x="261506" y="275622"/>
                    <a:pt x="266991" y="280478"/>
                  </a:cubicBezTo>
                  <a:cubicBezTo>
                    <a:pt x="255426" y="290646"/>
                    <a:pt x="242533" y="298857"/>
                    <a:pt x="228731" y="304902"/>
                  </a:cubicBezTo>
                  <a:cubicBezTo>
                    <a:pt x="237361" y="293546"/>
                    <a:pt x="244245" y="280618"/>
                    <a:pt x="249626" y="267271"/>
                  </a:cubicBezTo>
                  <a:lnTo>
                    <a:pt x="249626" y="267271"/>
                  </a:lnTo>
                  <a:close/>
                  <a:moveTo>
                    <a:pt x="267061" y="158640"/>
                  </a:moveTo>
                  <a:cubicBezTo>
                    <a:pt x="266223" y="135334"/>
                    <a:pt x="262729" y="112902"/>
                    <a:pt x="256858" y="92532"/>
                  </a:cubicBezTo>
                  <a:cubicBezTo>
                    <a:pt x="265768" y="87116"/>
                    <a:pt x="274259" y="80862"/>
                    <a:pt x="282155" y="73804"/>
                  </a:cubicBezTo>
                  <a:cubicBezTo>
                    <a:pt x="302561" y="97773"/>
                    <a:pt x="314615" y="127228"/>
                    <a:pt x="316887" y="158640"/>
                  </a:cubicBezTo>
                  <a:lnTo>
                    <a:pt x="267061" y="15864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2" name="Google Shape;1672;p27"/>
          <p:cNvGrpSpPr/>
          <p:nvPr/>
        </p:nvGrpSpPr>
        <p:grpSpPr>
          <a:xfrm>
            <a:off x="7865275" y="3537237"/>
            <a:ext cx="451962" cy="454223"/>
            <a:chOff x="6188849" y="3983843"/>
            <a:chExt cx="204962" cy="205988"/>
          </a:xfrm>
        </p:grpSpPr>
        <p:sp>
          <p:nvSpPr>
            <p:cNvPr id="1673" name="Google Shape;1673;p27"/>
            <p:cNvSpPr/>
            <p:nvPr/>
          </p:nvSpPr>
          <p:spPr>
            <a:xfrm>
              <a:off x="6188849" y="4063091"/>
              <a:ext cx="204403" cy="126730"/>
            </a:xfrm>
            <a:custGeom>
              <a:rect b="b" l="l" r="r" t="t"/>
              <a:pathLst>
                <a:path extrusionOk="0" h="126730" w="204403">
                  <a:moveTo>
                    <a:pt x="0" y="0"/>
                  </a:moveTo>
                  <a:lnTo>
                    <a:pt x="0" y="115235"/>
                  </a:lnTo>
                  <a:cubicBezTo>
                    <a:pt x="0" y="121594"/>
                    <a:pt x="5136" y="126730"/>
                    <a:pt x="11496" y="126730"/>
                  </a:cubicBezTo>
                  <a:lnTo>
                    <a:pt x="192908" y="126730"/>
                  </a:lnTo>
                  <a:cubicBezTo>
                    <a:pt x="199267" y="126730"/>
                    <a:pt x="204404" y="121594"/>
                    <a:pt x="204404" y="115235"/>
                  </a:cubicBezTo>
                  <a:lnTo>
                    <a:pt x="204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6196819" y="3983843"/>
              <a:ext cx="187963" cy="76869"/>
            </a:xfrm>
            <a:custGeom>
              <a:rect b="b" l="l" r="r" t="t"/>
              <a:pathLst>
                <a:path extrusionOk="0" h="76869" w="202656">
                  <a:moveTo>
                    <a:pt x="101328" y="0"/>
                  </a:moveTo>
                  <a:lnTo>
                    <a:pt x="50664" y="38435"/>
                  </a:lnTo>
                  <a:lnTo>
                    <a:pt x="0" y="76870"/>
                  </a:lnTo>
                  <a:lnTo>
                    <a:pt x="101328" y="76870"/>
                  </a:lnTo>
                  <a:lnTo>
                    <a:pt x="202656" y="76870"/>
                  </a:lnTo>
                  <a:lnTo>
                    <a:pt x="151992" y="38435"/>
                  </a:lnTo>
                  <a:lnTo>
                    <a:pt x="10132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6222602" y="4007815"/>
              <a:ext cx="136269" cy="181692"/>
            </a:xfrm>
            <a:custGeom>
              <a:rect b="b" l="l" r="r" t="t"/>
              <a:pathLst>
                <a:path extrusionOk="0" h="181692" w="136269">
                  <a:moveTo>
                    <a:pt x="125053" y="0"/>
                  </a:moveTo>
                  <a:cubicBezTo>
                    <a:pt x="131247" y="0"/>
                    <a:pt x="136269" y="5021"/>
                    <a:pt x="136269" y="11216"/>
                  </a:cubicBezTo>
                  <a:lnTo>
                    <a:pt x="136269" y="170476"/>
                  </a:lnTo>
                  <a:cubicBezTo>
                    <a:pt x="136269" y="176670"/>
                    <a:pt x="131247" y="181692"/>
                    <a:pt x="125053" y="181692"/>
                  </a:cubicBezTo>
                  <a:lnTo>
                    <a:pt x="11216" y="181692"/>
                  </a:lnTo>
                  <a:cubicBezTo>
                    <a:pt x="5022" y="181692"/>
                    <a:pt x="0" y="176670"/>
                    <a:pt x="0" y="170476"/>
                  </a:cubicBezTo>
                  <a:lnTo>
                    <a:pt x="0" y="11216"/>
                  </a:lnTo>
                  <a:cubicBezTo>
                    <a:pt x="0" y="5021"/>
                    <a:pt x="5022" y="0"/>
                    <a:pt x="1121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6191190" y="4109283"/>
              <a:ext cx="198917" cy="80548"/>
            </a:xfrm>
            <a:custGeom>
              <a:rect b="b" l="l" r="r" t="t"/>
              <a:pathLst>
                <a:path extrusionOk="0" h="80548" w="198917">
                  <a:moveTo>
                    <a:pt x="198883" y="75158"/>
                  </a:moveTo>
                  <a:lnTo>
                    <a:pt x="149162" y="36723"/>
                  </a:lnTo>
                  <a:lnTo>
                    <a:pt x="101153" y="0"/>
                  </a:lnTo>
                  <a:lnTo>
                    <a:pt x="49721" y="36723"/>
                  </a:lnTo>
                  <a:lnTo>
                    <a:pt x="0" y="75158"/>
                  </a:lnTo>
                  <a:cubicBezTo>
                    <a:pt x="0" y="75158"/>
                    <a:pt x="3704" y="80818"/>
                    <a:pt x="15828" y="80538"/>
                  </a:cubicBezTo>
                  <a:cubicBezTo>
                    <a:pt x="27953" y="80224"/>
                    <a:pt x="188610" y="80538"/>
                    <a:pt x="188610" y="80538"/>
                  </a:cubicBezTo>
                  <a:cubicBezTo>
                    <a:pt x="188610" y="80538"/>
                    <a:pt x="195179" y="80573"/>
                    <a:pt x="198918" y="7515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6292483" y="4063721"/>
              <a:ext cx="101328" cy="120727"/>
            </a:xfrm>
            <a:custGeom>
              <a:rect b="b" l="l" r="r" t="t"/>
              <a:pathLst>
                <a:path extrusionOk="0" h="120727" w="101328">
                  <a:moveTo>
                    <a:pt x="96961" y="1468"/>
                  </a:moveTo>
                  <a:lnTo>
                    <a:pt x="0" y="45423"/>
                  </a:lnTo>
                  <a:lnTo>
                    <a:pt x="97589" y="120721"/>
                  </a:lnTo>
                  <a:cubicBezTo>
                    <a:pt x="97589" y="120721"/>
                    <a:pt x="101328" y="121559"/>
                    <a:pt x="101328" y="104822"/>
                  </a:cubicBezTo>
                  <a:lnTo>
                    <a:pt x="101328" y="0"/>
                  </a:lnTo>
                  <a:lnTo>
                    <a:pt x="96961" y="1468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6188849" y="4063721"/>
              <a:ext cx="101328" cy="120727"/>
            </a:xfrm>
            <a:custGeom>
              <a:rect b="b" l="l" r="r" t="t"/>
              <a:pathLst>
                <a:path extrusionOk="0" h="120727" w="101328">
                  <a:moveTo>
                    <a:pt x="4368" y="1468"/>
                  </a:moveTo>
                  <a:lnTo>
                    <a:pt x="101328" y="45423"/>
                  </a:lnTo>
                  <a:lnTo>
                    <a:pt x="3739" y="120721"/>
                  </a:lnTo>
                  <a:cubicBezTo>
                    <a:pt x="3739" y="120721"/>
                    <a:pt x="0" y="121559"/>
                    <a:pt x="0" y="104822"/>
                  </a:cubicBezTo>
                  <a:lnTo>
                    <a:pt x="0" y="0"/>
                  </a:lnTo>
                  <a:lnTo>
                    <a:pt x="4368" y="1468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8"/>
          <p:cNvSpPr txBox="1"/>
          <p:nvPr>
            <p:ph idx="6" type="subTitle"/>
          </p:nvPr>
        </p:nvSpPr>
        <p:spPr>
          <a:xfrm>
            <a:off x="719988" y="2983436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1684" name="Google Shape;1684;p28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 de trabajo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85" name="Google Shape;1685;p28"/>
          <p:cNvSpPr txBox="1"/>
          <p:nvPr>
            <p:ph idx="1" type="subTitle"/>
          </p:nvPr>
        </p:nvSpPr>
        <p:spPr>
          <a:xfrm>
            <a:off x="719988" y="1891758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Desarrollado por Google, </a:t>
            </a:r>
            <a:r>
              <a:rPr lang="en"/>
              <a:t>Dart es conocido por su simplicidad y su rendimiento, lo que permite desarrollar aplicaciones rápidas y eficientes.</a:t>
            </a:r>
            <a:endParaRPr/>
          </a:p>
        </p:txBody>
      </p:sp>
      <p:sp>
        <p:nvSpPr>
          <p:cNvPr id="1686" name="Google Shape;1686;p28"/>
          <p:cNvSpPr txBox="1"/>
          <p:nvPr>
            <p:ph idx="2" type="subTitle"/>
          </p:nvPr>
        </p:nvSpPr>
        <p:spPr>
          <a:xfrm>
            <a:off x="4450425" y="1891751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framework de código abierto desarrollado por Google para la creación de aplicaciones móviles multiplataforma.</a:t>
            </a:r>
            <a:endParaRPr/>
          </a:p>
        </p:txBody>
      </p:sp>
      <p:sp>
        <p:nvSpPr>
          <p:cNvPr id="1687" name="Google Shape;1687;p28"/>
          <p:cNvSpPr txBox="1"/>
          <p:nvPr>
            <p:ph idx="3" type="subTitle"/>
          </p:nvPr>
        </p:nvSpPr>
        <p:spPr>
          <a:xfrm>
            <a:off x="719988" y="3310704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IDE utilizado para escribir, probar y depurar el código de la aplicación. Android Studio proporciona todas las herramientas necesarias para el desarrollo de aplicaciones Flutter.</a:t>
            </a:r>
            <a:endParaRPr/>
          </a:p>
        </p:txBody>
      </p:sp>
      <p:sp>
        <p:nvSpPr>
          <p:cNvPr id="1688" name="Google Shape;1688;p28"/>
          <p:cNvSpPr txBox="1"/>
          <p:nvPr>
            <p:ph idx="4" type="subTitle"/>
          </p:nvPr>
        </p:nvSpPr>
        <p:spPr>
          <a:xfrm>
            <a:off x="4450425" y="3310702"/>
            <a:ext cx="33453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plataforma de desarrollo de aplicaciones de Google que ofrece diversas herramientas y servicios, como base de datos en tiempo real, autenticación, almacenamiento en la nube… etc.</a:t>
            </a:r>
            <a:endParaRPr/>
          </a:p>
        </p:txBody>
      </p:sp>
      <p:sp>
        <p:nvSpPr>
          <p:cNvPr id="1689" name="Google Shape;1689;p28"/>
          <p:cNvSpPr txBox="1"/>
          <p:nvPr>
            <p:ph idx="5" type="subTitle"/>
          </p:nvPr>
        </p:nvSpPr>
        <p:spPr>
          <a:xfrm>
            <a:off x="719988" y="1564403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</a:t>
            </a:r>
            <a:endParaRPr/>
          </a:p>
        </p:txBody>
      </p:sp>
      <p:sp>
        <p:nvSpPr>
          <p:cNvPr id="1690" name="Google Shape;1690;p28"/>
          <p:cNvSpPr txBox="1"/>
          <p:nvPr>
            <p:ph idx="7" type="subTitle"/>
          </p:nvPr>
        </p:nvSpPr>
        <p:spPr>
          <a:xfrm>
            <a:off x="4450425" y="1564398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</p:txBody>
      </p:sp>
      <p:sp>
        <p:nvSpPr>
          <p:cNvPr id="1691" name="Google Shape;1691;p28"/>
          <p:cNvSpPr txBox="1"/>
          <p:nvPr>
            <p:ph idx="8" type="subTitle"/>
          </p:nvPr>
        </p:nvSpPr>
        <p:spPr>
          <a:xfrm>
            <a:off x="4450425" y="2983428"/>
            <a:ext cx="334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9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697" name="Google Shape;16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590700"/>
            <a:ext cx="72675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0"/>
          <p:cNvSpPr txBox="1"/>
          <p:nvPr>
            <p:ph type="title"/>
          </p:nvPr>
        </p:nvSpPr>
        <p:spPr>
          <a:xfrm>
            <a:off x="718091" y="818400"/>
            <a:ext cx="55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base de datos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03" name="Google Shape;1703;p30"/>
          <p:cNvSpPr txBox="1"/>
          <p:nvPr>
            <p:ph idx="1" type="body"/>
          </p:nvPr>
        </p:nvSpPr>
        <p:spPr>
          <a:xfrm>
            <a:off x="735300" y="1391100"/>
            <a:ext cx="76734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El diseño de la base de datos se realizó utilizando Firebase Firestore, una base de datos NoSQL en tiempo real.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Muestra una estructura simplificad</a:t>
            </a:r>
            <a:r>
              <a:rPr b="1" lang="en" sz="1600"/>
              <a:t>a de las colecciones y documentos.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Una colección es un conjunto de Documentos. Y un Documento puede almacenar diferentes tipos de datos incluyendo otros documentos o ArrayList.</a:t>
            </a:r>
            <a:endParaRPr b="1" sz="1600"/>
          </a:p>
        </p:txBody>
      </p:sp>
      <p:grpSp>
        <p:nvGrpSpPr>
          <p:cNvPr id="1704" name="Google Shape;1704;p30"/>
          <p:cNvGrpSpPr/>
          <p:nvPr/>
        </p:nvGrpSpPr>
        <p:grpSpPr>
          <a:xfrm>
            <a:off x="5505344" y="2854777"/>
            <a:ext cx="2829233" cy="1714265"/>
            <a:chOff x="5926705" y="2219284"/>
            <a:chExt cx="2860122" cy="1908131"/>
          </a:xfrm>
        </p:grpSpPr>
        <p:grpSp>
          <p:nvGrpSpPr>
            <p:cNvPr id="1705" name="Google Shape;1705;p30"/>
            <p:cNvGrpSpPr/>
            <p:nvPr/>
          </p:nvGrpSpPr>
          <p:grpSpPr>
            <a:xfrm>
              <a:off x="6171637" y="2255475"/>
              <a:ext cx="1791045" cy="1791090"/>
              <a:chOff x="7102596" y="3485916"/>
              <a:chExt cx="980105" cy="980130"/>
            </a:xfrm>
          </p:grpSpPr>
          <p:sp>
            <p:nvSpPr>
              <p:cNvPr id="1706" name="Google Shape;1706;p30"/>
              <p:cNvSpPr/>
              <p:nvPr/>
            </p:nvSpPr>
            <p:spPr>
              <a:xfrm>
                <a:off x="7138997" y="3522398"/>
                <a:ext cx="906765" cy="906765"/>
              </a:xfrm>
              <a:custGeom>
                <a:rect b="b" l="l" r="r" t="t"/>
                <a:pathLst>
                  <a:path extrusionOk="0" h="510135" w="510135">
                    <a:moveTo>
                      <a:pt x="506746" y="3389"/>
                    </a:moveTo>
                    <a:lnTo>
                      <a:pt x="506746" y="506711"/>
                    </a:lnTo>
                    <a:lnTo>
                      <a:pt x="3425" y="506711"/>
                    </a:lnTo>
                    <a:lnTo>
                      <a:pt x="3425" y="3389"/>
                    </a:lnTo>
                    <a:lnTo>
                      <a:pt x="506746" y="3389"/>
                    </a:lnTo>
                    <a:moveTo>
                      <a:pt x="510135" y="0"/>
                    </a:moveTo>
                    <a:lnTo>
                      <a:pt x="0" y="0"/>
                    </a:lnTo>
                    <a:lnTo>
                      <a:pt x="0" y="510135"/>
                    </a:lnTo>
                    <a:lnTo>
                      <a:pt x="510135" y="510135"/>
                    </a:lnTo>
                    <a:lnTo>
                      <a:pt x="510135" y="0"/>
                    </a:lnTo>
                    <a:lnTo>
                      <a:pt x="51013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30"/>
              <p:cNvSpPr/>
              <p:nvPr/>
            </p:nvSpPr>
            <p:spPr>
              <a:xfrm rot="2700000">
                <a:off x="7114181" y="3497498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30"/>
              <p:cNvSpPr/>
              <p:nvPr/>
            </p:nvSpPr>
            <p:spPr>
              <a:xfrm rot="2700000">
                <a:off x="7114188" y="3951101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30"/>
              <p:cNvSpPr/>
              <p:nvPr/>
            </p:nvSpPr>
            <p:spPr>
              <a:xfrm rot="2700000">
                <a:off x="8015196" y="3951104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30"/>
              <p:cNvSpPr/>
              <p:nvPr/>
            </p:nvSpPr>
            <p:spPr>
              <a:xfrm rot="2700000">
                <a:off x="8015189" y="3497502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30"/>
              <p:cNvSpPr/>
              <p:nvPr/>
            </p:nvSpPr>
            <p:spPr>
              <a:xfrm rot="2700000">
                <a:off x="7114178" y="4398510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30"/>
              <p:cNvSpPr/>
              <p:nvPr/>
            </p:nvSpPr>
            <p:spPr>
              <a:xfrm rot="2700000">
                <a:off x="8015186" y="4398513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30"/>
              <p:cNvSpPr/>
              <p:nvPr/>
            </p:nvSpPr>
            <p:spPr>
              <a:xfrm rot="2700000">
                <a:off x="7564716" y="3497530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30"/>
              <p:cNvSpPr/>
              <p:nvPr/>
            </p:nvSpPr>
            <p:spPr>
              <a:xfrm rot="2700000">
                <a:off x="7564713" y="4398542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30"/>
            <p:cNvGrpSpPr/>
            <p:nvPr/>
          </p:nvGrpSpPr>
          <p:grpSpPr>
            <a:xfrm>
              <a:off x="6398975" y="2475387"/>
              <a:ext cx="451962" cy="454223"/>
              <a:chOff x="6188849" y="3983843"/>
              <a:chExt cx="204962" cy="205988"/>
            </a:xfrm>
          </p:grpSpPr>
          <p:sp>
            <p:nvSpPr>
              <p:cNvPr id="1716" name="Google Shape;1716;p30"/>
              <p:cNvSpPr/>
              <p:nvPr/>
            </p:nvSpPr>
            <p:spPr>
              <a:xfrm>
                <a:off x="6188849" y="4063091"/>
                <a:ext cx="204403" cy="126730"/>
              </a:xfrm>
              <a:custGeom>
                <a:rect b="b" l="l" r="r" t="t"/>
                <a:pathLst>
                  <a:path extrusionOk="0" h="126730" w="204403">
                    <a:moveTo>
                      <a:pt x="0" y="0"/>
                    </a:moveTo>
                    <a:lnTo>
                      <a:pt x="0" y="115235"/>
                    </a:lnTo>
                    <a:cubicBezTo>
                      <a:pt x="0" y="121594"/>
                      <a:pt x="5136" y="126730"/>
                      <a:pt x="11496" y="126730"/>
                    </a:cubicBezTo>
                    <a:lnTo>
                      <a:pt x="192908" y="126730"/>
                    </a:lnTo>
                    <a:cubicBezTo>
                      <a:pt x="199267" y="126730"/>
                      <a:pt x="204404" y="121594"/>
                      <a:pt x="204404" y="115235"/>
                    </a:cubicBezTo>
                    <a:lnTo>
                      <a:pt x="20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30"/>
              <p:cNvSpPr/>
              <p:nvPr/>
            </p:nvSpPr>
            <p:spPr>
              <a:xfrm>
                <a:off x="6196819" y="3983843"/>
                <a:ext cx="187963" cy="76869"/>
              </a:xfrm>
              <a:custGeom>
                <a:rect b="b" l="l" r="r" t="t"/>
                <a:pathLst>
                  <a:path extrusionOk="0" h="76869" w="202656">
                    <a:moveTo>
                      <a:pt x="101328" y="0"/>
                    </a:moveTo>
                    <a:lnTo>
                      <a:pt x="50664" y="38435"/>
                    </a:lnTo>
                    <a:lnTo>
                      <a:pt x="0" y="76870"/>
                    </a:lnTo>
                    <a:lnTo>
                      <a:pt x="101328" y="76870"/>
                    </a:lnTo>
                    <a:lnTo>
                      <a:pt x="202656" y="76870"/>
                    </a:lnTo>
                    <a:lnTo>
                      <a:pt x="151992" y="38435"/>
                    </a:lnTo>
                    <a:lnTo>
                      <a:pt x="10132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30"/>
              <p:cNvSpPr/>
              <p:nvPr/>
            </p:nvSpPr>
            <p:spPr>
              <a:xfrm>
                <a:off x="6222602" y="4007815"/>
                <a:ext cx="136269" cy="181692"/>
              </a:xfrm>
              <a:custGeom>
                <a:rect b="b" l="l" r="r" t="t"/>
                <a:pathLst>
                  <a:path extrusionOk="0" h="181692" w="136269">
                    <a:moveTo>
                      <a:pt x="125053" y="0"/>
                    </a:moveTo>
                    <a:cubicBezTo>
                      <a:pt x="131247" y="0"/>
                      <a:pt x="136269" y="5021"/>
                      <a:pt x="136269" y="11216"/>
                    </a:cubicBezTo>
                    <a:lnTo>
                      <a:pt x="136269" y="170476"/>
                    </a:lnTo>
                    <a:cubicBezTo>
                      <a:pt x="136269" y="176670"/>
                      <a:pt x="131247" y="181692"/>
                      <a:pt x="125053" y="181692"/>
                    </a:cubicBezTo>
                    <a:lnTo>
                      <a:pt x="11216" y="181692"/>
                    </a:lnTo>
                    <a:cubicBezTo>
                      <a:pt x="5022" y="181692"/>
                      <a:pt x="0" y="176670"/>
                      <a:pt x="0" y="170476"/>
                    </a:cubicBezTo>
                    <a:lnTo>
                      <a:pt x="0" y="11216"/>
                    </a:lnTo>
                    <a:cubicBezTo>
                      <a:pt x="0" y="5021"/>
                      <a:pt x="5022" y="0"/>
                      <a:pt x="11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0"/>
              <p:cNvSpPr/>
              <p:nvPr/>
            </p:nvSpPr>
            <p:spPr>
              <a:xfrm>
                <a:off x="6191190" y="4109283"/>
                <a:ext cx="198917" cy="80548"/>
              </a:xfrm>
              <a:custGeom>
                <a:rect b="b" l="l" r="r" t="t"/>
                <a:pathLst>
                  <a:path extrusionOk="0" h="80548" w="198917">
                    <a:moveTo>
                      <a:pt x="198883" y="75158"/>
                    </a:moveTo>
                    <a:lnTo>
                      <a:pt x="149162" y="36723"/>
                    </a:lnTo>
                    <a:lnTo>
                      <a:pt x="101153" y="0"/>
                    </a:lnTo>
                    <a:lnTo>
                      <a:pt x="49721" y="36723"/>
                    </a:lnTo>
                    <a:lnTo>
                      <a:pt x="0" y="75158"/>
                    </a:lnTo>
                    <a:cubicBezTo>
                      <a:pt x="0" y="75158"/>
                      <a:pt x="3704" y="80818"/>
                      <a:pt x="15828" y="80538"/>
                    </a:cubicBezTo>
                    <a:cubicBezTo>
                      <a:pt x="27953" y="80224"/>
                      <a:pt x="188610" y="80538"/>
                      <a:pt x="188610" y="80538"/>
                    </a:cubicBezTo>
                    <a:cubicBezTo>
                      <a:pt x="188610" y="80538"/>
                      <a:pt x="195179" y="80573"/>
                      <a:pt x="198918" y="75158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30"/>
              <p:cNvSpPr/>
              <p:nvPr/>
            </p:nvSpPr>
            <p:spPr>
              <a:xfrm>
                <a:off x="6292483" y="4063721"/>
                <a:ext cx="101328" cy="120727"/>
              </a:xfrm>
              <a:custGeom>
                <a:rect b="b" l="l" r="r" t="t"/>
                <a:pathLst>
                  <a:path extrusionOk="0" h="120727" w="101328">
                    <a:moveTo>
                      <a:pt x="96961" y="1468"/>
                    </a:moveTo>
                    <a:lnTo>
                      <a:pt x="0" y="45423"/>
                    </a:lnTo>
                    <a:lnTo>
                      <a:pt x="97589" y="120721"/>
                    </a:lnTo>
                    <a:cubicBezTo>
                      <a:pt x="97589" y="120721"/>
                      <a:pt x="101328" y="121559"/>
                      <a:pt x="101328" y="104822"/>
                    </a:cubicBezTo>
                    <a:lnTo>
                      <a:pt x="101328" y="0"/>
                    </a:lnTo>
                    <a:lnTo>
                      <a:pt x="96961" y="1468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30"/>
              <p:cNvSpPr/>
              <p:nvPr/>
            </p:nvSpPr>
            <p:spPr>
              <a:xfrm>
                <a:off x="6188849" y="4063721"/>
                <a:ext cx="101328" cy="120727"/>
              </a:xfrm>
              <a:custGeom>
                <a:rect b="b" l="l" r="r" t="t"/>
                <a:pathLst>
                  <a:path extrusionOk="0" h="120727" w="101328">
                    <a:moveTo>
                      <a:pt x="4368" y="1468"/>
                    </a:moveTo>
                    <a:lnTo>
                      <a:pt x="101328" y="45423"/>
                    </a:lnTo>
                    <a:lnTo>
                      <a:pt x="3739" y="120721"/>
                    </a:lnTo>
                    <a:cubicBezTo>
                      <a:pt x="3739" y="120721"/>
                      <a:pt x="0" y="121559"/>
                      <a:pt x="0" y="104822"/>
                    </a:cubicBezTo>
                    <a:lnTo>
                      <a:pt x="0" y="0"/>
                    </a:lnTo>
                    <a:lnTo>
                      <a:pt x="4368" y="1468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2" name="Google Shape;1722;p30"/>
            <p:cNvGrpSpPr/>
            <p:nvPr/>
          </p:nvGrpSpPr>
          <p:grpSpPr>
            <a:xfrm>
              <a:off x="7481135" y="2219284"/>
              <a:ext cx="1305692" cy="1056737"/>
              <a:chOff x="7168081" y="4095250"/>
              <a:chExt cx="972655" cy="787200"/>
            </a:xfrm>
          </p:grpSpPr>
          <p:grpSp>
            <p:nvGrpSpPr>
              <p:cNvPr id="1723" name="Google Shape;1723;p30"/>
              <p:cNvGrpSpPr/>
              <p:nvPr/>
            </p:nvGrpSpPr>
            <p:grpSpPr>
              <a:xfrm>
                <a:off x="7168081" y="4095250"/>
                <a:ext cx="972655" cy="787200"/>
                <a:chOff x="7390400" y="1545725"/>
                <a:chExt cx="1471936" cy="787200"/>
              </a:xfrm>
            </p:grpSpPr>
            <p:sp>
              <p:nvSpPr>
                <p:cNvPr id="1724" name="Google Shape;1724;p30"/>
                <p:cNvSpPr/>
                <p:nvPr/>
              </p:nvSpPr>
              <p:spPr>
                <a:xfrm>
                  <a:off x="7390550" y="1545725"/>
                  <a:ext cx="1470900" cy="7872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8160000" dist="57150">
                    <a:schemeClr val="dk1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25" name="Google Shape;1725;p30"/>
                <p:cNvSpPr/>
                <p:nvPr/>
              </p:nvSpPr>
              <p:spPr>
                <a:xfrm>
                  <a:off x="7390400" y="1549150"/>
                  <a:ext cx="1471936" cy="102464"/>
                </a:xfrm>
                <a:custGeom>
                  <a:rect b="b" l="l" r="r" t="t"/>
                  <a:pathLst>
                    <a:path extrusionOk="0" h="63347" w="870968">
                      <a:moveTo>
                        <a:pt x="0" y="0"/>
                      </a:moveTo>
                      <a:lnTo>
                        <a:pt x="870969" y="0"/>
                      </a:lnTo>
                      <a:lnTo>
                        <a:pt x="870969" y="63348"/>
                      </a:lnTo>
                      <a:lnTo>
                        <a:pt x="0" y="6334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26" name="Google Shape;1726;p30"/>
              <p:cNvSpPr/>
              <p:nvPr/>
            </p:nvSpPr>
            <p:spPr>
              <a:xfrm>
                <a:off x="7409052" y="4301750"/>
                <a:ext cx="490568" cy="490568"/>
              </a:xfrm>
              <a:custGeom>
                <a:rect b="b" l="l" r="r" t="t"/>
                <a:pathLst>
                  <a:path extrusionOk="0" h="338907" w="338907">
                    <a:moveTo>
                      <a:pt x="289248" y="49660"/>
                    </a:moveTo>
                    <a:cubicBezTo>
                      <a:pt x="223036" y="-16553"/>
                      <a:pt x="115872" y="-16553"/>
                      <a:pt x="49660" y="49660"/>
                    </a:cubicBezTo>
                    <a:cubicBezTo>
                      <a:pt x="-16553" y="115872"/>
                      <a:pt x="-16553" y="223036"/>
                      <a:pt x="49660" y="289249"/>
                    </a:cubicBezTo>
                    <a:cubicBezTo>
                      <a:pt x="115872" y="355461"/>
                      <a:pt x="223036" y="355461"/>
                      <a:pt x="289248" y="289249"/>
                    </a:cubicBezTo>
                    <a:cubicBezTo>
                      <a:pt x="355461" y="223036"/>
                      <a:pt x="355461" y="115872"/>
                      <a:pt x="289248" y="49660"/>
                    </a:cubicBezTo>
                    <a:close/>
                    <a:moveTo>
                      <a:pt x="282155" y="265104"/>
                    </a:moveTo>
                    <a:cubicBezTo>
                      <a:pt x="274224" y="258011"/>
                      <a:pt x="265768" y="251757"/>
                      <a:pt x="256858" y="246376"/>
                    </a:cubicBezTo>
                    <a:cubicBezTo>
                      <a:pt x="262764" y="226006"/>
                      <a:pt x="266258" y="203574"/>
                      <a:pt x="267061" y="180268"/>
                    </a:cubicBezTo>
                    <a:lnTo>
                      <a:pt x="316887" y="180268"/>
                    </a:lnTo>
                    <a:cubicBezTo>
                      <a:pt x="314650" y="211680"/>
                      <a:pt x="302561" y="241170"/>
                      <a:pt x="282155" y="265104"/>
                    </a:cubicBezTo>
                    <a:lnTo>
                      <a:pt x="282155" y="265104"/>
                    </a:lnTo>
                    <a:close/>
                    <a:moveTo>
                      <a:pt x="21987" y="180268"/>
                    </a:moveTo>
                    <a:lnTo>
                      <a:pt x="71812" y="180268"/>
                    </a:lnTo>
                    <a:cubicBezTo>
                      <a:pt x="72651" y="203574"/>
                      <a:pt x="76145" y="226006"/>
                      <a:pt x="82050" y="246376"/>
                    </a:cubicBezTo>
                    <a:cubicBezTo>
                      <a:pt x="73140" y="251792"/>
                      <a:pt x="64649" y="258046"/>
                      <a:pt x="56752" y="265104"/>
                    </a:cubicBezTo>
                    <a:cubicBezTo>
                      <a:pt x="36347" y="241135"/>
                      <a:pt x="24293" y="211680"/>
                      <a:pt x="22021" y="180268"/>
                    </a:cubicBezTo>
                    <a:close/>
                    <a:moveTo>
                      <a:pt x="56717" y="73804"/>
                    </a:moveTo>
                    <a:cubicBezTo>
                      <a:pt x="64649" y="80897"/>
                      <a:pt x="73105" y="87151"/>
                      <a:pt x="82015" y="92532"/>
                    </a:cubicBezTo>
                    <a:cubicBezTo>
                      <a:pt x="76110" y="112902"/>
                      <a:pt x="72616" y="135334"/>
                      <a:pt x="71812" y="158640"/>
                    </a:cubicBezTo>
                    <a:lnTo>
                      <a:pt x="21987" y="158640"/>
                    </a:lnTo>
                    <a:cubicBezTo>
                      <a:pt x="24223" y="127228"/>
                      <a:pt x="36312" y="97738"/>
                      <a:pt x="56717" y="73804"/>
                    </a:cubicBezTo>
                    <a:close/>
                    <a:moveTo>
                      <a:pt x="158640" y="94768"/>
                    </a:moveTo>
                    <a:cubicBezTo>
                      <a:pt x="141030" y="93510"/>
                      <a:pt x="124048" y="89178"/>
                      <a:pt x="108325" y="82015"/>
                    </a:cubicBezTo>
                    <a:cubicBezTo>
                      <a:pt x="117479" y="58430"/>
                      <a:pt x="134356" y="30163"/>
                      <a:pt x="158640" y="23174"/>
                    </a:cubicBezTo>
                    <a:lnTo>
                      <a:pt x="158640" y="94768"/>
                    </a:lnTo>
                    <a:close/>
                    <a:moveTo>
                      <a:pt x="158640" y="116396"/>
                    </a:moveTo>
                    <a:lnTo>
                      <a:pt x="158640" y="158640"/>
                    </a:lnTo>
                    <a:lnTo>
                      <a:pt x="93405" y="158640"/>
                    </a:lnTo>
                    <a:cubicBezTo>
                      <a:pt x="94139" y="138933"/>
                      <a:pt x="96934" y="119995"/>
                      <a:pt x="101582" y="102665"/>
                    </a:cubicBezTo>
                    <a:cubicBezTo>
                      <a:pt x="119471" y="110491"/>
                      <a:pt x="138689" y="115139"/>
                      <a:pt x="158640" y="116396"/>
                    </a:cubicBezTo>
                    <a:close/>
                    <a:moveTo>
                      <a:pt x="158640" y="180233"/>
                    </a:moveTo>
                    <a:lnTo>
                      <a:pt x="158640" y="222477"/>
                    </a:lnTo>
                    <a:cubicBezTo>
                      <a:pt x="138724" y="223735"/>
                      <a:pt x="119471" y="228382"/>
                      <a:pt x="101582" y="236208"/>
                    </a:cubicBezTo>
                    <a:cubicBezTo>
                      <a:pt x="96934" y="218878"/>
                      <a:pt x="94139" y="199940"/>
                      <a:pt x="93405" y="180233"/>
                    </a:cubicBezTo>
                    <a:lnTo>
                      <a:pt x="158640" y="180233"/>
                    </a:lnTo>
                    <a:close/>
                    <a:moveTo>
                      <a:pt x="158640" y="244105"/>
                    </a:moveTo>
                    <a:lnTo>
                      <a:pt x="158640" y="315699"/>
                    </a:lnTo>
                    <a:cubicBezTo>
                      <a:pt x="134356" y="308676"/>
                      <a:pt x="117479" y="280408"/>
                      <a:pt x="108325" y="256858"/>
                    </a:cubicBezTo>
                    <a:cubicBezTo>
                      <a:pt x="124048" y="249696"/>
                      <a:pt x="141030" y="245363"/>
                      <a:pt x="158640" y="244105"/>
                    </a:cubicBezTo>
                    <a:close/>
                    <a:moveTo>
                      <a:pt x="180233" y="244105"/>
                    </a:moveTo>
                    <a:cubicBezTo>
                      <a:pt x="197843" y="245363"/>
                      <a:pt x="214824" y="249696"/>
                      <a:pt x="230548" y="256858"/>
                    </a:cubicBezTo>
                    <a:cubicBezTo>
                      <a:pt x="221393" y="280443"/>
                      <a:pt x="204517" y="308711"/>
                      <a:pt x="180233" y="315699"/>
                    </a:cubicBezTo>
                    <a:lnTo>
                      <a:pt x="180233" y="244105"/>
                    </a:lnTo>
                    <a:close/>
                    <a:moveTo>
                      <a:pt x="180233" y="222477"/>
                    </a:moveTo>
                    <a:lnTo>
                      <a:pt x="180233" y="180233"/>
                    </a:lnTo>
                    <a:lnTo>
                      <a:pt x="245468" y="180233"/>
                    </a:lnTo>
                    <a:cubicBezTo>
                      <a:pt x="244734" y="199940"/>
                      <a:pt x="241939" y="218878"/>
                      <a:pt x="237292" y="236208"/>
                    </a:cubicBezTo>
                    <a:cubicBezTo>
                      <a:pt x="219402" y="228382"/>
                      <a:pt x="200184" y="223735"/>
                      <a:pt x="180233" y="222477"/>
                    </a:cubicBezTo>
                    <a:lnTo>
                      <a:pt x="180233" y="222477"/>
                    </a:lnTo>
                    <a:close/>
                    <a:moveTo>
                      <a:pt x="180233" y="158640"/>
                    </a:moveTo>
                    <a:lnTo>
                      <a:pt x="180233" y="116396"/>
                    </a:lnTo>
                    <a:cubicBezTo>
                      <a:pt x="200149" y="115139"/>
                      <a:pt x="219402" y="110491"/>
                      <a:pt x="237292" y="102665"/>
                    </a:cubicBezTo>
                    <a:cubicBezTo>
                      <a:pt x="241939" y="119995"/>
                      <a:pt x="244734" y="138933"/>
                      <a:pt x="245468" y="158640"/>
                    </a:cubicBezTo>
                    <a:lnTo>
                      <a:pt x="180233" y="158640"/>
                    </a:lnTo>
                    <a:close/>
                    <a:moveTo>
                      <a:pt x="180233" y="94768"/>
                    </a:moveTo>
                    <a:lnTo>
                      <a:pt x="180233" y="23174"/>
                    </a:lnTo>
                    <a:cubicBezTo>
                      <a:pt x="204517" y="30198"/>
                      <a:pt x="221393" y="58465"/>
                      <a:pt x="230548" y="82015"/>
                    </a:cubicBezTo>
                    <a:cubicBezTo>
                      <a:pt x="214824" y="89178"/>
                      <a:pt x="197843" y="93510"/>
                      <a:pt x="180233" y="94768"/>
                    </a:cubicBezTo>
                    <a:close/>
                    <a:moveTo>
                      <a:pt x="228731" y="33936"/>
                    </a:moveTo>
                    <a:cubicBezTo>
                      <a:pt x="242568" y="39981"/>
                      <a:pt x="255461" y="48192"/>
                      <a:pt x="266991" y="58360"/>
                    </a:cubicBezTo>
                    <a:cubicBezTo>
                      <a:pt x="261506" y="63217"/>
                      <a:pt x="255670" y="67619"/>
                      <a:pt x="249626" y="71533"/>
                    </a:cubicBezTo>
                    <a:cubicBezTo>
                      <a:pt x="244245" y="58220"/>
                      <a:pt x="237361" y="45257"/>
                      <a:pt x="228731" y="33901"/>
                    </a:cubicBezTo>
                    <a:close/>
                    <a:moveTo>
                      <a:pt x="89248" y="71567"/>
                    </a:moveTo>
                    <a:cubicBezTo>
                      <a:pt x="83203" y="67619"/>
                      <a:pt x="77368" y="63252"/>
                      <a:pt x="71882" y="58395"/>
                    </a:cubicBezTo>
                    <a:cubicBezTo>
                      <a:pt x="83447" y="48227"/>
                      <a:pt x="96341" y="40016"/>
                      <a:pt x="110142" y="33971"/>
                    </a:cubicBezTo>
                    <a:cubicBezTo>
                      <a:pt x="101512" y="45327"/>
                      <a:pt x="94629" y="58255"/>
                      <a:pt x="89248" y="71602"/>
                    </a:cubicBezTo>
                    <a:lnTo>
                      <a:pt x="89248" y="71602"/>
                    </a:lnTo>
                    <a:close/>
                    <a:moveTo>
                      <a:pt x="89248" y="267306"/>
                    </a:moveTo>
                    <a:cubicBezTo>
                      <a:pt x="94629" y="280618"/>
                      <a:pt x="101512" y="293581"/>
                      <a:pt x="110142" y="304937"/>
                    </a:cubicBezTo>
                    <a:cubicBezTo>
                      <a:pt x="96306" y="298892"/>
                      <a:pt x="83412" y="290681"/>
                      <a:pt x="71882" y="280513"/>
                    </a:cubicBezTo>
                    <a:cubicBezTo>
                      <a:pt x="77368" y="275657"/>
                      <a:pt x="83203" y="271254"/>
                      <a:pt x="89248" y="267341"/>
                    </a:cubicBezTo>
                    <a:close/>
                    <a:moveTo>
                      <a:pt x="249626" y="267306"/>
                    </a:moveTo>
                    <a:cubicBezTo>
                      <a:pt x="255670" y="271254"/>
                      <a:pt x="261506" y="275622"/>
                      <a:pt x="266991" y="280478"/>
                    </a:cubicBezTo>
                    <a:cubicBezTo>
                      <a:pt x="255426" y="290646"/>
                      <a:pt x="242533" y="298857"/>
                      <a:pt x="228731" y="304902"/>
                    </a:cubicBezTo>
                    <a:cubicBezTo>
                      <a:pt x="237361" y="293546"/>
                      <a:pt x="244245" y="280618"/>
                      <a:pt x="249626" y="267271"/>
                    </a:cubicBezTo>
                    <a:lnTo>
                      <a:pt x="249626" y="267271"/>
                    </a:lnTo>
                    <a:close/>
                    <a:moveTo>
                      <a:pt x="267061" y="158640"/>
                    </a:moveTo>
                    <a:cubicBezTo>
                      <a:pt x="266223" y="135334"/>
                      <a:pt x="262729" y="112902"/>
                      <a:pt x="256858" y="92532"/>
                    </a:cubicBezTo>
                    <a:cubicBezTo>
                      <a:pt x="265768" y="87116"/>
                      <a:pt x="274259" y="80862"/>
                      <a:pt x="282155" y="73804"/>
                    </a:cubicBezTo>
                    <a:cubicBezTo>
                      <a:pt x="302561" y="97773"/>
                      <a:pt x="314615" y="127228"/>
                      <a:pt x="316887" y="158640"/>
                    </a:cubicBezTo>
                    <a:lnTo>
                      <a:pt x="267061" y="15864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30"/>
            <p:cNvGrpSpPr/>
            <p:nvPr/>
          </p:nvGrpSpPr>
          <p:grpSpPr>
            <a:xfrm>
              <a:off x="5926705" y="3796218"/>
              <a:ext cx="462908" cy="331194"/>
              <a:chOff x="5637937" y="3485416"/>
              <a:chExt cx="203110" cy="145318"/>
            </a:xfrm>
          </p:grpSpPr>
          <p:sp>
            <p:nvSpPr>
              <p:cNvPr id="1728" name="Google Shape;1728;p30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30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0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1" name="Google Shape;1731;p30"/>
            <p:cNvGrpSpPr/>
            <p:nvPr/>
          </p:nvGrpSpPr>
          <p:grpSpPr>
            <a:xfrm>
              <a:off x="6436191" y="3796221"/>
              <a:ext cx="462908" cy="331194"/>
              <a:chOff x="5637937" y="3485416"/>
              <a:chExt cx="203110" cy="145318"/>
            </a:xfrm>
          </p:grpSpPr>
          <p:sp>
            <p:nvSpPr>
              <p:cNvPr id="1732" name="Google Shape;1732;p30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30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35" name="Google Shape;17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00" y="2888950"/>
            <a:ext cx="4404250" cy="15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31"/>
          <p:cNvGrpSpPr/>
          <p:nvPr/>
        </p:nvGrpSpPr>
        <p:grpSpPr>
          <a:xfrm>
            <a:off x="1407775" y="915400"/>
            <a:ext cx="5964500" cy="3375900"/>
            <a:chOff x="1407775" y="915400"/>
            <a:chExt cx="5964500" cy="3375900"/>
          </a:xfrm>
        </p:grpSpPr>
        <p:sp>
          <p:nvSpPr>
            <p:cNvPr id="1741" name="Google Shape;1741;p31"/>
            <p:cNvSpPr txBox="1"/>
            <p:nvPr/>
          </p:nvSpPr>
          <p:spPr>
            <a:xfrm>
              <a:off x="1407775" y="915400"/>
              <a:ext cx="2941500" cy="3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Colección </a:t>
              </a: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Groups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Font typeface="Karla Medium"/>
                <a:buChar char="●"/>
              </a:pP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Documento (Group ID):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id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Identificador único del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name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Nombre del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desc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Descripción del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lang="en" sz="1000">
                  <a:solidFill>
                    <a:schemeClr val="accent4"/>
                  </a:solidFill>
                  <a:latin typeface="Karla Medium"/>
                  <a:ea typeface="Karla Medium"/>
                  <a:cs typeface="Karla Medium"/>
                  <a:sym typeface="Karla Medium"/>
                </a:rPr>
                <a:t>memberList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Lista de IDs de los miembros del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expenseList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Lista de gastos asociados al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noticeList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Lista de notificaciones del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reminderList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Lista de recordatorios del grupo.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chemeClr val="accent4"/>
                  </a:solidFill>
                  <a:latin typeface="Karla"/>
                  <a:ea typeface="Karla"/>
                  <a:cs typeface="Karla"/>
                  <a:sym typeface="Karla"/>
                </a:rPr>
                <a:t>eventList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Lista de eventos generados a partir de los recordatorios.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</p:txBody>
        </p:sp>
        <p:sp>
          <p:nvSpPr>
            <p:cNvPr id="1742" name="Google Shape;1742;p31"/>
            <p:cNvSpPr txBox="1"/>
            <p:nvPr/>
          </p:nvSpPr>
          <p:spPr>
            <a:xfrm>
              <a:off x="4430775" y="962550"/>
              <a:ext cx="2941500" cy="22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Colección </a:t>
              </a:r>
              <a:r>
                <a:rPr b="1" lang="en" sz="1000">
                  <a:solidFill>
                    <a:srgbClr val="488B89"/>
                  </a:solidFill>
                  <a:latin typeface="Karla"/>
                  <a:ea typeface="Karla"/>
                  <a:cs typeface="Karla"/>
                  <a:sym typeface="Karla"/>
                </a:rPr>
                <a:t>Members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000"/>
                <a:buFont typeface="Karla Medium"/>
                <a:buChar char="●"/>
              </a:pP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Documento (Member ID):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rgbClr val="488B89"/>
                  </a:solidFill>
                  <a:latin typeface="Karla"/>
                  <a:ea typeface="Karla"/>
                  <a:cs typeface="Karla"/>
                  <a:sym typeface="Karla"/>
                </a:rPr>
                <a:t>userUID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Identificador único del usuario.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rgbClr val="488B89"/>
                  </a:solidFill>
                  <a:latin typeface="Karla"/>
                  <a:ea typeface="Karla"/>
                  <a:cs typeface="Karla"/>
                  <a:sym typeface="Karla"/>
                </a:rPr>
                <a:t>groupID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Identificador del grupo al que pertenece.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rgbClr val="488B89"/>
                  </a:solidFill>
                  <a:latin typeface="Karla"/>
                  <a:ea typeface="Karla"/>
                  <a:cs typeface="Karla"/>
                  <a:sym typeface="Karla"/>
                </a:rPr>
                <a:t>name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Nombre del miembro.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rgbClr val="488B89"/>
                  </a:solidFill>
                  <a:latin typeface="Karla"/>
                  <a:ea typeface="Karla"/>
                  <a:cs typeface="Karla"/>
                  <a:sym typeface="Karla"/>
                </a:rPr>
                <a:t>email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Correo electrónico del miembro.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  <a:p>
              <a:pPr indent="-2921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b="1" lang="en" sz="1000">
                  <a:solidFill>
                    <a:srgbClr val="488B89"/>
                  </a:solidFill>
                  <a:latin typeface="Karla"/>
                  <a:ea typeface="Karla"/>
                  <a:cs typeface="Karla"/>
                  <a:sym typeface="Karla"/>
                </a:rPr>
                <a:t>noticeList</a:t>
              </a:r>
              <a:r>
                <a:rPr lang="en" sz="1000">
                  <a:latin typeface="Karla Medium"/>
                  <a:ea typeface="Karla Medium"/>
                  <a:cs typeface="Karla Medium"/>
                  <a:sym typeface="Karla Medium"/>
                </a:rPr>
                <a:t>: Lista de notificaciones del miembro.</a:t>
              </a:r>
              <a:endParaRPr sz="1000">
                <a:latin typeface="Karla Medium"/>
                <a:ea typeface="Karla Medium"/>
                <a:cs typeface="Karla Medium"/>
                <a:sym typeface="Karla Medium"/>
              </a:endParaRPr>
            </a:p>
          </p:txBody>
        </p:sp>
      </p:grpSp>
      <p:grpSp>
        <p:nvGrpSpPr>
          <p:cNvPr id="1743" name="Google Shape;1743;p31"/>
          <p:cNvGrpSpPr/>
          <p:nvPr/>
        </p:nvGrpSpPr>
        <p:grpSpPr>
          <a:xfrm>
            <a:off x="756878" y="1759311"/>
            <a:ext cx="650907" cy="1103393"/>
            <a:chOff x="1798857" y="1004332"/>
            <a:chExt cx="462161" cy="729371"/>
          </a:xfrm>
        </p:grpSpPr>
        <p:grpSp>
          <p:nvGrpSpPr>
            <p:cNvPr id="1744" name="Google Shape;1744;p31"/>
            <p:cNvGrpSpPr/>
            <p:nvPr/>
          </p:nvGrpSpPr>
          <p:grpSpPr>
            <a:xfrm>
              <a:off x="1798862" y="1403032"/>
              <a:ext cx="462156" cy="330671"/>
              <a:chOff x="5637937" y="3485416"/>
              <a:chExt cx="203110" cy="145318"/>
            </a:xfrm>
          </p:grpSpPr>
          <p:sp>
            <p:nvSpPr>
              <p:cNvPr id="1745" name="Google Shape;1745;p31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1798857" y="1004332"/>
              <a:ext cx="462156" cy="330671"/>
              <a:chOff x="5637937" y="3485416"/>
              <a:chExt cx="203110" cy="145318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5637937" y="3485416"/>
                <a:ext cx="176101" cy="145318"/>
              </a:xfrm>
              <a:custGeom>
                <a:rect b="b" l="l" r="r" t="t"/>
                <a:pathLst>
                  <a:path extrusionOk="0" h="145318" w="176101">
                    <a:moveTo>
                      <a:pt x="176102" y="145319"/>
                    </a:moveTo>
                    <a:lnTo>
                      <a:pt x="174774" y="24319"/>
                    </a:lnTo>
                    <a:lnTo>
                      <a:pt x="80119" y="24319"/>
                    </a:lnTo>
                    <a:cubicBezTo>
                      <a:pt x="77848" y="3599"/>
                      <a:pt x="63802" y="0"/>
                      <a:pt x="46821" y="0"/>
                    </a:cubicBezTo>
                    <a:lnTo>
                      <a:pt x="0" y="0"/>
                    </a:lnTo>
                    <a:lnTo>
                      <a:pt x="699" y="0"/>
                    </a:lnTo>
                    <a:lnTo>
                      <a:pt x="1957" y="145284"/>
                    </a:lnTo>
                    <a:lnTo>
                      <a:pt x="176102" y="145284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5656386" y="3521230"/>
                <a:ext cx="150385" cy="89832"/>
              </a:xfrm>
              <a:custGeom>
                <a:rect b="b" l="l" r="r" t="t"/>
                <a:pathLst>
                  <a:path extrusionOk="0" h="89832" w="150385">
                    <a:moveTo>
                      <a:pt x="0" y="0"/>
                    </a:moveTo>
                    <a:lnTo>
                      <a:pt x="150385" y="0"/>
                    </a:lnTo>
                    <a:lnTo>
                      <a:pt x="150385" y="89833"/>
                    </a:lnTo>
                    <a:lnTo>
                      <a:pt x="0" y="8983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5640523" y="3544012"/>
                <a:ext cx="200524" cy="85255"/>
              </a:xfrm>
              <a:custGeom>
                <a:rect b="b" l="l" r="r" t="t"/>
                <a:pathLst>
                  <a:path extrusionOk="0" h="85255" w="200524">
                    <a:moveTo>
                      <a:pt x="172817" y="85255"/>
                    </a:moveTo>
                    <a:lnTo>
                      <a:pt x="0" y="85255"/>
                    </a:lnTo>
                    <a:lnTo>
                      <a:pt x="27708" y="0"/>
                    </a:lnTo>
                    <a:lnTo>
                      <a:pt x="200525" y="0"/>
                    </a:lnTo>
                    <a:lnTo>
                      <a:pt x="172817" y="85255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2" name="Google Shape;1752;p31"/>
          <p:cNvGrpSpPr/>
          <p:nvPr/>
        </p:nvGrpSpPr>
        <p:grpSpPr>
          <a:xfrm rot="-1558859">
            <a:off x="1153808" y="2692375"/>
            <a:ext cx="390132" cy="493933"/>
            <a:chOff x="202230" y="1878525"/>
            <a:chExt cx="166219" cy="210448"/>
          </a:xfrm>
        </p:grpSpPr>
        <p:sp>
          <p:nvSpPr>
            <p:cNvPr id="1753" name="Google Shape;1753;p31"/>
            <p:cNvSpPr/>
            <p:nvPr/>
          </p:nvSpPr>
          <p:spPr>
            <a:xfrm>
              <a:off x="252586" y="2057666"/>
              <a:ext cx="108700" cy="31307"/>
            </a:xfrm>
            <a:custGeom>
              <a:rect b="b" l="l" r="r" t="t"/>
              <a:pathLst>
                <a:path extrusionOk="0" h="31307" w="108700">
                  <a:moveTo>
                    <a:pt x="102656" y="0"/>
                  </a:moveTo>
                  <a:lnTo>
                    <a:pt x="6045" y="0"/>
                  </a:lnTo>
                  <a:cubicBezTo>
                    <a:pt x="2725" y="0"/>
                    <a:pt x="0" y="3494"/>
                    <a:pt x="0" y="7827"/>
                  </a:cubicBezTo>
                  <a:lnTo>
                    <a:pt x="0" y="23480"/>
                  </a:lnTo>
                  <a:cubicBezTo>
                    <a:pt x="0" y="27813"/>
                    <a:pt x="2690" y="31307"/>
                    <a:pt x="6045" y="31307"/>
                  </a:cubicBezTo>
                  <a:lnTo>
                    <a:pt x="102656" y="31307"/>
                  </a:lnTo>
                  <a:cubicBezTo>
                    <a:pt x="105975" y="31307"/>
                    <a:pt x="108701" y="27813"/>
                    <a:pt x="108701" y="23480"/>
                  </a:cubicBezTo>
                  <a:lnTo>
                    <a:pt x="108701" y="7827"/>
                  </a:lnTo>
                  <a:cubicBezTo>
                    <a:pt x="108701" y="3494"/>
                    <a:pt x="106010" y="0"/>
                    <a:pt x="1026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Karla Medium"/>
                <a:ea typeface="Karla Medium"/>
                <a:cs typeface="Karla Medium"/>
                <a:sym typeface="Karla Medium"/>
              </a:endParaRPr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202230" y="1878525"/>
              <a:ext cx="166219" cy="185570"/>
            </a:xfrm>
            <a:custGeom>
              <a:rect b="b" l="l" r="r" t="t"/>
              <a:pathLst>
                <a:path extrusionOk="0" h="185570" w="166219">
                  <a:moveTo>
                    <a:pt x="150566" y="68204"/>
                  </a:moveTo>
                  <a:cubicBezTo>
                    <a:pt x="141971" y="68204"/>
                    <a:pt x="134913" y="75262"/>
                    <a:pt x="134913" y="83858"/>
                  </a:cubicBezTo>
                  <a:lnTo>
                    <a:pt x="134913" y="76031"/>
                  </a:lnTo>
                  <a:cubicBezTo>
                    <a:pt x="134913" y="67401"/>
                    <a:pt x="127890" y="60378"/>
                    <a:pt x="119259" y="60378"/>
                  </a:cubicBezTo>
                  <a:cubicBezTo>
                    <a:pt x="110629" y="60378"/>
                    <a:pt x="103606" y="67401"/>
                    <a:pt x="103606" y="76031"/>
                  </a:cubicBezTo>
                  <a:lnTo>
                    <a:pt x="103606" y="68204"/>
                  </a:lnTo>
                  <a:cubicBezTo>
                    <a:pt x="103606" y="59574"/>
                    <a:pt x="96583" y="52551"/>
                    <a:pt x="87952" y="52551"/>
                  </a:cubicBezTo>
                  <a:cubicBezTo>
                    <a:pt x="79322" y="52551"/>
                    <a:pt x="72299" y="59574"/>
                    <a:pt x="72299" y="68204"/>
                  </a:cubicBezTo>
                  <a:lnTo>
                    <a:pt x="72299" y="15653"/>
                  </a:lnTo>
                  <a:cubicBezTo>
                    <a:pt x="72299" y="7058"/>
                    <a:pt x="65241" y="0"/>
                    <a:pt x="56645" y="0"/>
                  </a:cubicBezTo>
                  <a:cubicBezTo>
                    <a:pt x="48050" y="0"/>
                    <a:pt x="40992" y="7058"/>
                    <a:pt x="40992" y="15653"/>
                  </a:cubicBezTo>
                  <a:lnTo>
                    <a:pt x="40992" y="113767"/>
                  </a:lnTo>
                  <a:lnTo>
                    <a:pt x="27889" y="95773"/>
                  </a:lnTo>
                  <a:cubicBezTo>
                    <a:pt x="22578" y="88889"/>
                    <a:pt x="12690" y="87806"/>
                    <a:pt x="5981" y="93257"/>
                  </a:cubicBezTo>
                  <a:cubicBezTo>
                    <a:pt x="-902" y="98568"/>
                    <a:pt x="-1985" y="108456"/>
                    <a:pt x="3466" y="115165"/>
                  </a:cubicBezTo>
                  <a:lnTo>
                    <a:pt x="51160" y="185571"/>
                  </a:lnTo>
                  <a:lnTo>
                    <a:pt x="155388" y="185571"/>
                  </a:lnTo>
                  <a:cubicBezTo>
                    <a:pt x="161957" y="179840"/>
                    <a:pt x="166220" y="171454"/>
                    <a:pt x="166220" y="162090"/>
                  </a:cubicBezTo>
                  <a:lnTo>
                    <a:pt x="166220" y="83823"/>
                  </a:lnTo>
                  <a:cubicBezTo>
                    <a:pt x="166220" y="75227"/>
                    <a:pt x="159162" y="68169"/>
                    <a:pt x="150566" y="6816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Karla Medium"/>
                <a:ea typeface="Karla Medium"/>
                <a:cs typeface="Karla Medium"/>
                <a:sym typeface="Karla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32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parte </a:t>
            </a:r>
            <a:r>
              <a:rPr lang="en"/>
              <a:t>lógica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60" name="Google Shape;1760;p32"/>
          <p:cNvSpPr txBox="1"/>
          <p:nvPr/>
        </p:nvSpPr>
        <p:spPr>
          <a:xfrm>
            <a:off x="769350" y="1391100"/>
            <a:ext cx="760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He utilizado la tecnica de </a:t>
            </a:r>
            <a:r>
              <a:rPr b="1" lang="en" sz="1600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1" lang="en" sz="1600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apeo objeto-relacional o ORM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. Es decir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los</a:t>
            </a:r>
            <a:r>
              <a:rPr b="1" lang="en" sz="1600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 datos almacenados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en firebase </a:t>
            </a:r>
            <a:r>
              <a:rPr b="1" lang="en" sz="1600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se convierten en objetos en el código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de aplicación, facilitando así la manipulación y gestión de esos datos.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61" name="Google Shape;1761;p32"/>
          <p:cNvGrpSpPr/>
          <p:nvPr/>
        </p:nvGrpSpPr>
        <p:grpSpPr>
          <a:xfrm>
            <a:off x="5785337" y="2353250"/>
            <a:ext cx="2447743" cy="2168628"/>
            <a:chOff x="6422362" y="1936400"/>
            <a:chExt cx="2447743" cy="2168628"/>
          </a:xfrm>
        </p:grpSpPr>
        <p:grpSp>
          <p:nvGrpSpPr>
            <p:cNvPr id="1762" name="Google Shape;1762;p32"/>
            <p:cNvGrpSpPr/>
            <p:nvPr/>
          </p:nvGrpSpPr>
          <p:grpSpPr>
            <a:xfrm>
              <a:off x="6422362" y="1936400"/>
              <a:ext cx="1791045" cy="1791090"/>
              <a:chOff x="7102596" y="3485916"/>
              <a:chExt cx="980105" cy="980130"/>
            </a:xfrm>
          </p:grpSpPr>
          <p:sp>
            <p:nvSpPr>
              <p:cNvPr id="1763" name="Google Shape;1763;p32"/>
              <p:cNvSpPr/>
              <p:nvPr/>
            </p:nvSpPr>
            <p:spPr>
              <a:xfrm>
                <a:off x="7138997" y="3522398"/>
                <a:ext cx="906765" cy="906765"/>
              </a:xfrm>
              <a:custGeom>
                <a:rect b="b" l="l" r="r" t="t"/>
                <a:pathLst>
                  <a:path extrusionOk="0" h="510135" w="510135">
                    <a:moveTo>
                      <a:pt x="506746" y="3389"/>
                    </a:moveTo>
                    <a:lnTo>
                      <a:pt x="506746" y="506711"/>
                    </a:lnTo>
                    <a:lnTo>
                      <a:pt x="3425" y="506711"/>
                    </a:lnTo>
                    <a:lnTo>
                      <a:pt x="3425" y="3389"/>
                    </a:lnTo>
                    <a:lnTo>
                      <a:pt x="506746" y="3389"/>
                    </a:lnTo>
                    <a:moveTo>
                      <a:pt x="510135" y="0"/>
                    </a:moveTo>
                    <a:lnTo>
                      <a:pt x="0" y="0"/>
                    </a:lnTo>
                    <a:lnTo>
                      <a:pt x="0" y="510135"/>
                    </a:lnTo>
                    <a:lnTo>
                      <a:pt x="510135" y="510135"/>
                    </a:lnTo>
                    <a:lnTo>
                      <a:pt x="510135" y="0"/>
                    </a:lnTo>
                    <a:lnTo>
                      <a:pt x="51013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 rot="2700000">
                <a:off x="7114181" y="3497498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 rot="2700000">
                <a:off x="7114188" y="3951101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 rot="2700000">
                <a:off x="8015196" y="3951104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 rot="2700000">
                <a:off x="8015189" y="3497502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 rot="2700000">
                <a:off x="7114178" y="4398510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 rot="2700000">
                <a:off x="8015186" y="4398513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 rot="2700000">
                <a:off x="7564716" y="3497530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 rot="2700000">
                <a:off x="7564713" y="4398542"/>
                <a:ext cx="55923" cy="55923"/>
              </a:xfrm>
              <a:custGeom>
                <a:rect b="b" l="l" r="r" t="t"/>
                <a:pathLst>
                  <a:path extrusionOk="0" h="31446" w="31446">
                    <a:moveTo>
                      <a:pt x="0" y="0"/>
                    </a:moveTo>
                    <a:lnTo>
                      <a:pt x="31446" y="0"/>
                    </a:lnTo>
                    <a:lnTo>
                      <a:pt x="31446" y="31447"/>
                    </a:lnTo>
                    <a:lnTo>
                      <a:pt x="0" y="31447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2" name="Google Shape;1772;p32"/>
            <p:cNvGrpSpPr/>
            <p:nvPr/>
          </p:nvGrpSpPr>
          <p:grpSpPr>
            <a:xfrm>
              <a:off x="7556697" y="2119936"/>
              <a:ext cx="1313408" cy="1363234"/>
              <a:chOff x="183375" y="3434475"/>
              <a:chExt cx="1471936" cy="1527775"/>
            </a:xfrm>
          </p:grpSpPr>
          <p:sp>
            <p:nvSpPr>
              <p:cNvPr id="1773" name="Google Shape;1773;p32"/>
              <p:cNvSpPr/>
              <p:nvPr/>
            </p:nvSpPr>
            <p:spPr>
              <a:xfrm>
                <a:off x="183525" y="3536950"/>
                <a:ext cx="1470900" cy="14253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816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4" name="Google Shape;1774;p32"/>
              <p:cNvSpPr/>
              <p:nvPr/>
            </p:nvSpPr>
            <p:spPr>
              <a:xfrm>
                <a:off x="183375" y="3434475"/>
                <a:ext cx="1471936" cy="102464"/>
              </a:xfrm>
              <a:custGeom>
                <a:rect b="b" l="l" r="r" t="t"/>
                <a:pathLst>
                  <a:path extrusionOk="0" h="63347" w="870968">
                    <a:moveTo>
                      <a:pt x="0" y="0"/>
                    </a:moveTo>
                    <a:lnTo>
                      <a:pt x="870969" y="0"/>
                    </a:lnTo>
                    <a:lnTo>
                      <a:pt x="870969" y="63348"/>
                    </a:lnTo>
                    <a:lnTo>
                      <a:pt x="0" y="6334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5" name="Google Shape;1775;p32"/>
              <p:cNvGrpSpPr/>
              <p:nvPr/>
            </p:nvGrpSpPr>
            <p:grpSpPr>
              <a:xfrm>
                <a:off x="260775" y="3781535"/>
                <a:ext cx="1316404" cy="80947"/>
                <a:chOff x="668556" y="1899769"/>
                <a:chExt cx="813700" cy="50035"/>
              </a:xfrm>
            </p:grpSpPr>
            <p:sp>
              <p:nvSpPr>
                <p:cNvPr id="1776" name="Google Shape;1776;p32"/>
                <p:cNvSpPr/>
                <p:nvPr/>
              </p:nvSpPr>
              <p:spPr>
                <a:xfrm>
                  <a:off x="668556" y="1911124"/>
                  <a:ext cx="813700" cy="27288"/>
                </a:xfrm>
                <a:custGeom>
                  <a:rect b="b" l="l" r="r" t="t"/>
                  <a:pathLst>
                    <a:path extrusionOk="0" h="27288" w="813700">
                      <a:moveTo>
                        <a:pt x="803218" y="0"/>
                      </a:moveTo>
                      <a:cubicBezTo>
                        <a:pt x="809008" y="0"/>
                        <a:pt x="813701" y="4693"/>
                        <a:pt x="813701" y="10482"/>
                      </a:cubicBezTo>
                      <a:lnTo>
                        <a:pt x="813701" y="16806"/>
                      </a:lnTo>
                      <a:cubicBezTo>
                        <a:pt x="813701" y="22596"/>
                        <a:pt x="809008" y="27289"/>
                        <a:pt x="803218" y="27289"/>
                      </a:cubicBezTo>
                      <a:lnTo>
                        <a:pt x="10482" y="27289"/>
                      </a:lnTo>
                      <a:cubicBezTo>
                        <a:pt x="4693" y="27289"/>
                        <a:pt x="0" y="22596"/>
                        <a:pt x="0" y="16806"/>
                      </a:cubicBezTo>
                      <a:lnTo>
                        <a:pt x="0" y="10482"/>
                      </a:lnTo>
                      <a:cubicBezTo>
                        <a:pt x="0" y="4693"/>
                        <a:pt x="4693" y="0"/>
                        <a:pt x="10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32"/>
                <p:cNvSpPr/>
                <p:nvPr/>
              </p:nvSpPr>
              <p:spPr>
                <a:xfrm>
                  <a:off x="668556" y="1911124"/>
                  <a:ext cx="563664" cy="27288"/>
                </a:xfrm>
                <a:custGeom>
                  <a:rect b="b" l="l" r="r" t="t"/>
                  <a:pathLst>
                    <a:path extrusionOk="0" h="27288" w="563664">
                      <a:moveTo>
                        <a:pt x="553182" y="0"/>
                      </a:moveTo>
                      <a:cubicBezTo>
                        <a:pt x="558972" y="0"/>
                        <a:pt x="563665" y="4693"/>
                        <a:pt x="563665" y="10482"/>
                      </a:cubicBezTo>
                      <a:lnTo>
                        <a:pt x="563665" y="16806"/>
                      </a:lnTo>
                      <a:cubicBezTo>
                        <a:pt x="563665" y="22596"/>
                        <a:pt x="558972" y="27289"/>
                        <a:pt x="553182" y="27289"/>
                      </a:cubicBezTo>
                      <a:lnTo>
                        <a:pt x="10482" y="27289"/>
                      </a:lnTo>
                      <a:cubicBezTo>
                        <a:pt x="4693" y="27289"/>
                        <a:pt x="0" y="22596"/>
                        <a:pt x="0" y="16806"/>
                      </a:cubicBezTo>
                      <a:lnTo>
                        <a:pt x="0" y="10482"/>
                      </a:lnTo>
                      <a:cubicBezTo>
                        <a:pt x="0" y="4693"/>
                        <a:pt x="4693" y="0"/>
                        <a:pt x="10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32"/>
                <p:cNvSpPr/>
                <p:nvPr/>
              </p:nvSpPr>
              <p:spPr>
                <a:xfrm>
                  <a:off x="1195847" y="1899769"/>
                  <a:ext cx="50035" cy="50035"/>
                </a:xfrm>
                <a:custGeom>
                  <a:rect b="b" l="l" r="r" t="t"/>
                  <a:pathLst>
                    <a:path extrusionOk="0" h="50035" w="50035">
                      <a:moveTo>
                        <a:pt x="50035" y="25018"/>
                      </a:moveTo>
                      <a:cubicBezTo>
                        <a:pt x="50035" y="38834"/>
                        <a:pt x="38835" y="50035"/>
                        <a:pt x="25018" y="50035"/>
                      </a:cubicBezTo>
                      <a:cubicBezTo>
                        <a:pt x="11201" y="50035"/>
                        <a:pt x="0" y="38834"/>
                        <a:pt x="0" y="25018"/>
                      </a:cubicBezTo>
                      <a:cubicBezTo>
                        <a:pt x="0" y="11201"/>
                        <a:pt x="11201" y="0"/>
                        <a:pt x="25018" y="0"/>
                      </a:cubicBezTo>
                      <a:cubicBezTo>
                        <a:pt x="38834" y="0"/>
                        <a:pt x="50035" y="11201"/>
                        <a:pt x="50035" y="250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9" name="Google Shape;1779;p32"/>
              <p:cNvSpPr/>
              <p:nvPr/>
            </p:nvSpPr>
            <p:spPr>
              <a:xfrm>
                <a:off x="260775" y="4013705"/>
                <a:ext cx="1316160" cy="44138"/>
              </a:xfrm>
              <a:custGeom>
                <a:rect b="b" l="l" r="r" t="t"/>
                <a:pathLst>
                  <a:path extrusionOk="0" h="27288" w="813700">
                    <a:moveTo>
                      <a:pt x="803218" y="0"/>
                    </a:moveTo>
                    <a:cubicBezTo>
                      <a:pt x="809008" y="0"/>
                      <a:pt x="813701" y="4693"/>
                      <a:pt x="813701" y="10482"/>
                    </a:cubicBezTo>
                    <a:lnTo>
                      <a:pt x="813701" y="16806"/>
                    </a:lnTo>
                    <a:cubicBezTo>
                      <a:pt x="813701" y="22596"/>
                      <a:pt x="809008" y="27289"/>
                      <a:pt x="803218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260775" y="4227505"/>
                <a:ext cx="1316160" cy="44138"/>
              </a:xfrm>
              <a:custGeom>
                <a:rect b="b" l="l" r="r" t="t"/>
                <a:pathLst>
                  <a:path extrusionOk="0" h="27288" w="813700">
                    <a:moveTo>
                      <a:pt x="803218" y="0"/>
                    </a:moveTo>
                    <a:cubicBezTo>
                      <a:pt x="809008" y="0"/>
                      <a:pt x="813701" y="4693"/>
                      <a:pt x="813701" y="10482"/>
                    </a:cubicBezTo>
                    <a:lnTo>
                      <a:pt x="813701" y="16806"/>
                    </a:lnTo>
                    <a:cubicBezTo>
                      <a:pt x="813701" y="22596"/>
                      <a:pt x="809008" y="27289"/>
                      <a:pt x="803218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260775" y="4441305"/>
                <a:ext cx="1316160" cy="44138"/>
              </a:xfrm>
              <a:custGeom>
                <a:rect b="b" l="l" r="r" t="t"/>
                <a:pathLst>
                  <a:path extrusionOk="0" h="27288" w="813700">
                    <a:moveTo>
                      <a:pt x="803218" y="0"/>
                    </a:moveTo>
                    <a:cubicBezTo>
                      <a:pt x="809008" y="0"/>
                      <a:pt x="813701" y="4693"/>
                      <a:pt x="813701" y="10482"/>
                    </a:cubicBezTo>
                    <a:lnTo>
                      <a:pt x="813701" y="16806"/>
                    </a:lnTo>
                    <a:cubicBezTo>
                      <a:pt x="813701" y="22596"/>
                      <a:pt x="809008" y="27289"/>
                      <a:pt x="803218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260775" y="4013725"/>
                <a:ext cx="705989" cy="44138"/>
              </a:xfrm>
              <a:custGeom>
                <a:rect b="b" l="l" r="r" t="t"/>
                <a:pathLst>
                  <a:path extrusionOk="0" h="27288" w="563664">
                    <a:moveTo>
                      <a:pt x="553182" y="0"/>
                    </a:moveTo>
                    <a:cubicBezTo>
                      <a:pt x="558972" y="0"/>
                      <a:pt x="563665" y="4693"/>
                      <a:pt x="563665" y="10482"/>
                    </a:cubicBezTo>
                    <a:lnTo>
                      <a:pt x="563665" y="16806"/>
                    </a:lnTo>
                    <a:cubicBezTo>
                      <a:pt x="563665" y="22596"/>
                      <a:pt x="558972" y="27289"/>
                      <a:pt x="553182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260775" y="4655105"/>
                <a:ext cx="1316160" cy="44138"/>
              </a:xfrm>
              <a:custGeom>
                <a:rect b="b" l="l" r="r" t="t"/>
                <a:pathLst>
                  <a:path extrusionOk="0" h="27288" w="813700">
                    <a:moveTo>
                      <a:pt x="803218" y="0"/>
                    </a:moveTo>
                    <a:cubicBezTo>
                      <a:pt x="809008" y="0"/>
                      <a:pt x="813701" y="4693"/>
                      <a:pt x="813701" y="10482"/>
                    </a:cubicBezTo>
                    <a:lnTo>
                      <a:pt x="813701" y="16806"/>
                    </a:lnTo>
                    <a:cubicBezTo>
                      <a:pt x="813701" y="22596"/>
                      <a:pt x="809008" y="27289"/>
                      <a:pt x="803218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927851" y="3995335"/>
                <a:ext cx="80932" cy="80932"/>
              </a:xfrm>
              <a:custGeom>
                <a:rect b="b" l="l" r="r" t="t"/>
                <a:pathLst>
                  <a:path extrusionOk="0" h="50035" w="50035">
                    <a:moveTo>
                      <a:pt x="50035" y="25018"/>
                    </a:moveTo>
                    <a:cubicBezTo>
                      <a:pt x="50035" y="38834"/>
                      <a:pt x="38835" y="50035"/>
                      <a:pt x="25018" y="50035"/>
                    </a:cubicBezTo>
                    <a:cubicBezTo>
                      <a:pt x="11201" y="50035"/>
                      <a:pt x="0" y="38834"/>
                      <a:pt x="0" y="25018"/>
                    </a:cubicBezTo>
                    <a:cubicBezTo>
                      <a:pt x="0" y="11201"/>
                      <a:pt x="11201" y="0"/>
                      <a:pt x="25018" y="0"/>
                    </a:cubicBezTo>
                    <a:cubicBezTo>
                      <a:pt x="38834" y="0"/>
                      <a:pt x="50035" y="11201"/>
                      <a:pt x="50035" y="2501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260775" y="4227500"/>
                <a:ext cx="1048415" cy="44138"/>
              </a:xfrm>
              <a:custGeom>
                <a:rect b="b" l="l" r="r" t="t"/>
                <a:pathLst>
                  <a:path extrusionOk="0" h="27288" w="563664">
                    <a:moveTo>
                      <a:pt x="553182" y="0"/>
                    </a:moveTo>
                    <a:cubicBezTo>
                      <a:pt x="558972" y="0"/>
                      <a:pt x="563665" y="4693"/>
                      <a:pt x="563665" y="10482"/>
                    </a:cubicBezTo>
                    <a:lnTo>
                      <a:pt x="563665" y="16806"/>
                    </a:lnTo>
                    <a:cubicBezTo>
                      <a:pt x="563665" y="22596"/>
                      <a:pt x="558972" y="27289"/>
                      <a:pt x="553182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1264626" y="4209135"/>
                <a:ext cx="80932" cy="80932"/>
              </a:xfrm>
              <a:custGeom>
                <a:rect b="b" l="l" r="r" t="t"/>
                <a:pathLst>
                  <a:path extrusionOk="0" h="50035" w="50035">
                    <a:moveTo>
                      <a:pt x="50035" y="25018"/>
                    </a:moveTo>
                    <a:cubicBezTo>
                      <a:pt x="50035" y="38834"/>
                      <a:pt x="38835" y="50035"/>
                      <a:pt x="25018" y="50035"/>
                    </a:cubicBezTo>
                    <a:cubicBezTo>
                      <a:pt x="11201" y="50035"/>
                      <a:pt x="0" y="38834"/>
                      <a:pt x="0" y="25018"/>
                    </a:cubicBezTo>
                    <a:cubicBezTo>
                      <a:pt x="0" y="11201"/>
                      <a:pt x="11201" y="0"/>
                      <a:pt x="25018" y="0"/>
                    </a:cubicBezTo>
                    <a:cubicBezTo>
                      <a:pt x="38834" y="0"/>
                      <a:pt x="50035" y="11201"/>
                      <a:pt x="50035" y="2501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260775" y="4441275"/>
                <a:ext cx="705989" cy="44138"/>
              </a:xfrm>
              <a:custGeom>
                <a:rect b="b" l="l" r="r" t="t"/>
                <a:pathLst>
                  <a:path extrusionOk="0" h="27288" w="563664">
                    <a:moveTo>
                      <a:pt x="553182" y="0"/>
                    </a:moveTo>
                    <a:cubicBezTo>
                      <a:pt x="558972" y="0"/>
                      <a:pt x="563665" y="4693"/>
                      <a:pt x="563665" y="10482"/>
                    </a:cubicBezTo>
                    <a:lnTo>
                      <a:pt x="563665" y="16806"/>
                    </a:lnTo>
                    <a:cubicBezTo>
                      <a:pt x="563665" y="22596"/>
                      <a:pt x="558972" y="27289"/>
                      <a:pt x="553182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927851" y="4422935"/>
                <a:ext cx="80932" cy="80932"/>
              </a:xfrm>
              <a:custGeom>
                <a:rect b="b" l="l" r="r" t="t"/>
                <a:pathLst>
                  <a:path extrusionOk="0" h="50035" w="50035">
                    <a:moveTo>
                      <a:pt x="50035" y="25018"/>
                    </a:moveTo>
                    <a:cubicBezTo>
                      <a:pt x="50035" y="38834"/>
                      <a:pt x="38835" y="50035"/>
                      <a:pt x="25018" y="50035"/>
                    </a:cubicBezTo>
                    <a:cubicBezTo>
                      <a:pt x="11201" y="50035"/>
                      <a:pt x="0" y="38834"/>
                      <a:pt x="0" y="25018"/>
                    </a:cubicBezTo>
                    <a:cubicBezTo>
                      <a:pt x="0" y="11201"/>
                      <a:pt x="11201" y="0"/>
                      <a:pt x="25018" y="0"/>
                    </a:cubicBezTo>
                    <a:cubicBezTo>
                      <a:pt x="38834" y="0"/>
                      <a:pt x="50035" y="11201"/>
                      <a:pt x="50035" y="2501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260775" y="4655150"/>
                <a:ext cx="705989" cy="44138"/>
              </a:xfrm>
              <a:custGeom>
                <a:rect b="b" l="l" r="r" t="t"/>
                <a:pathLst>
                  <a:path extrusionOk="0" h="27288" w="563664">
                    <a:moveTo>
                      <a:pt x="553182" y="0"/>
                    </a:moveTo>
                    <a:cubicBezTo>
                      <a:pt x="558972" y="0"/>
                      <a:pt x="563665" y="4693"/>
                      <a:pt x="563665" y="10482"/>
                    </a:cubicBezTo>
                    <a:lnTo>
                      <a:pt x="563665" y="16806"/>
                    </a:lnTo>
                    <a:cubicBezTo>
                      <a:pt x="563665" y="22596"/>
                      <a:pt x="558972" y="27289"/>
                      <a:pt x="553182" y="27289"/>
                    </a:cubicBezTo>
                    <a:lnTo>
                      <a:pt x="10482" y="27289"/>
                    </a:lnTo>
                    <a:cubicBezTo>
                      <a:pt x="4693" y="27289"/>
                      <a:pt x="0" y="22596"/>
                      <a:pt x="0" y="16806"/>
                    </a:cubicBezTo>
                    <a:lnTo>
                      <a:pt x="0" y="10482"/>
                    </a:lnTo>
                    <a:cubicBezTo>
                      <a:pt x="0" y="4693"/>
                      <a:pt x="4693" y="0"/>
                      <a:pt x="10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927851" y="4636735"/>
                <a:ext cx="80932" cy="80932"/>
              </a:xfrm>
              <a:custGeom>
                <a:rect b="b" l="l" r="r" t="t"/>
                <a:pathLst>
                  <a:path extrusionOk="0" h="50035" w="50035">
                    <a:moveTo>
                      <a:pt x="50035" y="25018"/>
                    </a:moveTo>
                    <a:cubicBezTo>
                      <a:pt x="50035" y="38834"/>
                      <a:pt x="38835" y="50035"/>
                      <a:pt x="25018" y="50035"/>
                    </a:cubicBezTo>
                    <a:cubicBezTo>
                      <a:pt x="11201" y="50035"/>
                      <a:pt x="0" y="38834"/>
                      <a:pt x="0" y="25018"/>
                    </a:cubicBezTo>
                    <a:cubicBezTo>
                      <a:pt x="0" y="11201"/>
                      <a:pt x="11201" y="0"/>
                      <a:pt x="25018" y="0"/>
                    </a:cubicBezTo>
                    <a:cubicBezTo>
                      <a:pt x="38834" y="0"/>
                      <a:pt x="50035" y="11201"/>
                      <a:pt x="50035" y="2501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1" name="Google Shape;1791;p32"/>
            <p:cNvGrpSpPr/>
            <p:nvPr/>
          </p:nvGrpSpPr>
          <p:grpSpPr>
            <a:xfrm>
              <a:off x="6857796" y="3375725"/>
              <a:ext cx="594240" cy="729303"/>
              <a:chOff x="8431243" y="3197084"/>
              <a:chExt cx="222013" cy="272433"/>
            </a:xfrm>
          </p:grpSpPr>
          <p:grpSp>
            <p:nvGrpSpPr>
              <p:cNvPr id="1792" name="Google Shape;1792;p32"/>
              <p:cNvGrpSpPr/>
              <p:nvPr/>
            </p:nvGrpSpPr>
            <p:grpSpPr>
              <a:xfrm>
                <a:off x="8431243" y="3270460"/>
                <a:ext cx="148638" cy="199057"/>
                <a:chOff x="8431243" y="3270460"/>
                <a:chExt cx="148638" cy="199057"/>
              </a:xfrm>
            </p:grpSpPr>
            <p:sp>
              <p:nvSpPr>
                <p:cNvPr id="1793" name="Google Shape;1793;p32"/>
                <p:cNvSpPr/>
                <p:nvPr/>
              </p:nvSpPr>
              <p:spPr>
                <a:xfrm>
                  <a:off x="8431243" y="3270460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4" name="Google Shape;1794;p32"/>
                <p:cNvSpPr/>
                <p:nvPr/>
              </p:nvSpPr>
              <p:spPr>
                <a:xfrm>
                  <a:off x="8539559" y="3271613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5" name="Google Shape;1795;p32"/>
              <p:cNvGrpSpPr/>
              <p:nvPr/>
            </p:nvGrpSpPr>
            <p:grpSpPr>
              <a:xfrm>
                <a:off x="8455701" y="3246002"/>
                <a:ext cx="148638" cy="199057"/>
                <a:chOff x="8455701" y="3246002"/>
                <a:chExt cx="148638" cy="199057"/>
              </a:xfrm>
            </p:grpSpPr>
            <p:sp>
              <p:nvSpPr>
                <p:cNvPr id="1796" name="Google Shape;1796;p32"/>
                <p:cNvSpPr/>
                <p:nvPr/>
              </p:nvSpPr>
              <p:spPr>
                <a:xfrm>
                  <a:off x="8455701" y="3246002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7" name="Google Shape;1797;p32"/>
                <p:cNvSpPr/>
                <p:nvPr/>
              </p:nvSpPr>
              <p:spPr>
                <a:xfrm>
                  <a:off x="8564018" y="3247155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8" name="Google Shape;1798;p32"/>
              <p:cNvGrpSpPr/>
              <p:nvPr/>
            </p:nvGrpSpPr>
            <p:grpSpPr>
              <a:xfrm>
                <a:off x="8480160" y="3221543"/>
                <a:ext cx="148638" cy="199057"/>
                <a:chOff x="8480160" y="3221543"/>
                <a:chExt cx="148638" cy="199057"/>
              </a:xfrm>
            </p:grpSpPr>
            <p:sp>
              <p:nvSpPr>
                <p:cNvPr id="1799" name="Google Shape;1799;p32"/>
                <p:cNvSpPr/>
                <p:nvPr/>
              </p:nvSpPr>
              <p:spPr>
                <a:xfrm>
                  <a:off x="8480160" y="3221543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32"/>
                <p:cNvSpPr/>
                <p:nvPr/>
              </p:nvSpPr>
              <p:spPr>
                <a:xfrm>
                  <a:off x="8588476" y="3222696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1" name="Google Shape;1801;p32"/>
              <p:cNvGrpSpPr/>
              <p:nvPr/>
            </p:nvGrpSpPr>
            <p:grpSpPr>
              <a:xfrm>
                <a:off x="8504618" y="3197084"/>
                <a:ext cx="148638" cy="199057"/>
                <a:chOff x="8504618" y="3197084"/>
                <a:chExt cx="148638" cy="199057"/>
              </a:xfrm>
            </p:grpSpPr>
            <p:sp>
              <p:nvSpPr>
                <p:cNvPr id="1802" name="Google Shape;1802;p32"/>
                <p:cNvSpPr/>
                <p:nvPr/>
              </p:nvSpPr>
              <p:spPr>
                <a:xfrm>
                  <a:off x="8504618" y="3197084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32"/>
                <p:cNvSpPr/>
                <p:nvPr/>
              </p:nvSpPr>
              <p:spPr>
                <a:xfrm>
                  <a:off x="8612935" y="3198238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04" name="Google Shape;1804;p32"/>
            <p:cNvGrpSpPr/>
            <p:nvPr/>
          </p:nvGrpSpPr>
          <p:grpSpPr>
            <a:xfrm>
              <a:off x="6649700" y="2156312"/>
              <a:ext cx="451962" cy="454223"/>
              <a:chOff x="6188849" y="3983843"/>
              <a:chExt cx="204962" cy="205988"/>
            </a:xfrm>
          </p:grpSpPr>
          <p:sp>
            <p:nvSpPr>
              <p:cNvPr id="1805" name="Google Shape;1805;p32"/>
              <p:cNvSpPr/>
              <p:nvPr/>
            </p:nvSpPr>
            <p:spPr>
              <a:xfrm>
                <a:off x="6188849" y="4063091"/>
                <a:ext cx="204403" cy="126730"/>
              </a:xfrm>
              <a:custGeom>
                <a:rect b="b" l="l" r="r" t="t"/>
                <a:pathLst>
                  <a:path extrusionOk="0" h="126730" w="204403">
                    <a:moveTo>
                      <a:pt x="0" y="0"/>
                    </a:moveTo>
                    <a:lnTo>
                      <a:pt x="0" y="115235"/>
                    </a:lnTo>
                    <a:cubicBezTo>
                      <a:pt x="0" y="121594"/>
                      <a:pt x="5136" y="126730"/>
                      <a:pt x="11496" y="126730"/>
                    </a:cubicBezTo>
                    <a:lnTo>
                      <a:pt x="192908" y="126730"/>
                    </a:lnTo>
                    <a:cubicBezTo>
                      <a:pt x="199267" y="126730"/>
                      <a:pt x="204404" y="121594"/>
                      <a:pt x="204404" y="115235"/>
                    </a:cubicBezTo>
                    <a:lnTo>
                      <a:pt x="2044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6196819" y="3983843"/>
                <a:ext cx="187963" cy="76869"/>
              </a:xfrm>
              <a:custGeom>
                <a:rect b="b" l="l" r="r" t="t"/>
                <a:pathLst>
                  <a:path extrusionOk="0" h="76869" w="202656">
                    <a:moveTo>
                      <a:pt x="101328" y="0"/>
                    </a:moveTo>
                    <a:lnTo>
                      <a:pt x="50664" y="38435"/>
                    </a:lnTo>
                    <a:lnTo>
                      <a:pt x="0" y="76870"/>
                    </a:lnTo>
                    <a:lnTo>
                      <a:pt x="101328" y="76870"/>
                    </a:lnTo>
                    <a:lnTo>
                      <a:pt x="202656" y="76870"/>
                    </a:lnTo>
                    <a:lnTo>
                      <a:pt x="151992" y="38435"/>
                    </a:lnTo>
                    <a:lnTo>
                      <a:pt x="10132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6222602" y="4007815"/>
                <a:ext cx="136269" cy="181692"/>
              </a:xfrm>
              <a:custGeom>
                <a:rect b="b" l="l" r="r" t="t"/>
                <a:pathLst>
                  <a:path extrusionOk="0" h="181692" w="136269">
                    <a:moveTo>
                      <a:pt x="125053" y="0"/>
                    </a:moveTo>
                    <a:cubicBezTo>
                      <a:pt x="131247" y="0"/>
                      <a:pt x="136269" y="5021"/>
                      <a:pt x="136269" y="11216"/>
                    </a:cubicBezTo>
                    <a:lnTo>
                      <a:pt x="136269" y="170476"/>
                    </a:lnTo>
                    <a:cubicBezTo>
                      <a:pt x="136269" y="176670"/>
                      <a:pt x="131247" y="181692"/>
                      <a:pt x="125053" y="181692"/>
                    </a:cubicBezTo>
                    <a:lnTo>
                      <a:pt x="11216" y="181692"/>
                    </a:lnTo>
                    <a:cubicBezTo>
                      <a:pt x="5022" y="181692"/>
                      <a:pt x="0" y="176670"/>
                      <a:pt x="0" y="170476"/>
                    </a:cubicBezTo>
                    <a:lnTo>
                      <a:pt x="0" y="11216"/>
                    </a:lnTo>
                    <a:cubicBezTo>
                      <a:pt x="0" y="5021"/>
                      <a:pt x="5022" y="0"/>
                      <a:pt x="11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6191190" y="4109283"/>
                <a:ext cx="198917" cy="80548"/>
              </a:xfrm>
              <a:custGeom>
                <a:rect b="b" l="l" r="r" t="t"/>
                <a:pathLst>
                  <a:path extrusionOk="0" h="80548" w="198917">
                    <a:moveTo>
                      <a:pt x="198883" y="75158"/>
                    </a:moveTo>
                    <a:lnTo>
                      <a:pt x="149162" y="36723"/>
                    </a:lnTo>
                    <a:lnTo>
                      <a:pt x="101153" y="0"/>
                    </a:lnTo>
                    <a:lnTo>
                      <a:pt x="49721" y="36723"/>
                    </a:lnTo>
                    <a:lnTo>
                      <a:pt x="0" y="75158"/>
                    </a:lnTo>
                    <a:cubicBezTo>
                      <a:pt x="0" y="75158"/>
                      <a:pt x="3704" y="80818"/>
                      <a:pt x="15828" y="80538"/>
                    </a:cubicBezTo>
                    <a:cubicBezTo>
                      <a:pt x="27953" y="80224"/>
                      <a:pt x="188610" y="80538"/>
                      <a:pt x="188610" y="80538"/>
                    </a:cubicBezTo>
                    <a:cubicBezTo>
                      <a:pt x="188610" y="80538"/>
                      <a:pt x="195179" y="80573"/>
                      <a:pt x="198918" y="75158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6292483" y="4063721"/>
                <a:ext cx="101328" cy="120727"/>
              </a:xfrm>
              <a:custGeom>
                <a:rect b="b" l="l" r="r" t="t"/>
                <a:pathLst>
                  <a:path extrusionOk="0" h="120727" w="101328">
                    <a:moveTo>
                      <a:pt x="96961" y="1468"/>
                    </a:moveTo>
                    <a:lnTo>
                      <a:pt x="0" y="45423"/>
                    </a:lnTo>
                    <a:lnTo>
                      <a:pt x="97589" y="120721"/>
                    </a:lnTo>
                    <a:cubicBezTo>
                      <a:pt x="97589" y="120721"/>
                      <a:pt x="101328" y="121559"/>
                      <a:pt x="101328" y="104822"/>
                    </a:cubicBezTo>
                    <a:lnTo>
                      <a:pt x="101328" y="0"/>
                    </a:lnTo>
                    <a:lnTo>
                      <a:pt x="96961" y="1468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6188849" y="4063721"/>
                <a:ext cx="101328" cy="120727"/>
              </a:xfrm>
              <a:custGeom>
                <a:rect b="b" l="l" r="r" t="t"/>
                <a:pathLst>
                  <a:path extrusionOk="0" h="120727" w="101328">
                    <a:moveTo>
                      <a:pt x="4368" y="1468"/>
                    </a:moveTo>
                    <a:lnTo>
                      <a:pt x="101328" y="45423"/>
                    </a:lnTo>
                    <a:lnTo>
                      <a:pt x="3739" y="120721"/>
                    </a:lnTo>
                    <a:cubicBezTo>
                      <a:pt x="3739" y="120721"/>
                      <a:pt x="0" y="121559"/>
                      <a:pt x="0" y="104822"/>
                    </a:cubicBezTo>
                    <a:lnTo>
                      <a:pt x="0" y="0"/>
                    </a:lnTo>
                    <a:lnTo>
                      <a:pt x="4368" y="1468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32"/>
          <p:cNvSpPr txBox="1"/>
          <p:nvPr>
            <p:ph idx="4294967295" type="subTitle"/>
          </p:nvPr>
        </p:nvSpPr>
        <p:spPr>
          <a:xfrm>
            <a:off x="716100" y="2259750"/>
            <a:ext cx="50169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</a:rPr>
              <a:t>Group:</a:t>
            </a:r>
            <a:endParaRPr b="1" sz="14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Gestión</a:t>
            </a:r>
            <a:r>
              <a:rPr lang="en"/>
              <a:t> de Grupos: creacion, </a:t>
            </a:r>
            <a:r>
              <a:rPr lang="en"/>
              <a:t>actualización</a:t>
            </a:r>
            <a:r>
              <a:rPr lang="en"/>
              <a:t> y </a:t>
            </a:r>
            <a:r>
              <a:rPr lang="en"/>
              <a:t>eliminación</a:t>
            </a:r>
            <a:r>
              <a:rPr lang="en"/>
              <a:t> de los mismos.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Almacenar y gestionar las listas de miembros, gastos, noticias, recordatorios y eventos.</a:t>
            </a:r>
            <a:endParaRPr/>
          </a:p>
        </p:txBody>
      </p:sp>
      <p:sp>
        <p:nvSpPr>
          <p:cNvPr id="1812" name="Google Shape;1812;p32"/>
          <p:cNvSpPr txBox="1"/>
          <p:nvPr>
            <p:ph idx="4294967295" type="subTitle"/>
          </p:nvPr>
        </p:nvSpPr>
        <p:spPr>
          <a:xfrm>
            <a:off x="769350" y="3318750"/>
            <a:ext cx="50169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</a:rPr>
              <a:t>Member</a:t>
            </a:r>
            <a:r>
              <a:rPr b="1" lang="en" sz="1400">
                <a:solidFill>
                  <a:schemeClr val="accent4"/>
                </a:solidFill>
              </a:rPr>
              <a:t>:</a:t>
            </a:r>
            <a:endParaRPr b="1" sz="14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Gestión de Miembros: creacion, actualización y eliminación de los mismos.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3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parte lógica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18" name="Google Shape;1818;p33"/>
          <p:cNvSpPr txBox="1"/>
          <p:nvPr>
            <p:ph idx="4294967295" type="subTitle"/>
          </p:nvPr>
        </p:nvSpPr>
        <p:spPr>
          <a:xfrm>
            <a:off x="2414850" y="1706625"/>
            <a:ext cx="59532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Resto de modelos</a:t>
            </a:r>
            <a:r>
              <a:rPr b="1" lang="en" sz="1500">
                <a:solidFill>
                  <a:schemeClr val="accent4"/>
                </a:solidFill>
              </a:rPr>
              <a:t>:</a:t>
            </a:r>
            <a:endParaRPr b="1" sz="1500">
              <a:solidFill>
                <a:schemeClr val="accent4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88B89"/>
                </a:solidFill>
              </a:rPr>
              <a:t>Expense</a:t>
            </a:r>
            <a:r>
              <a:rPr lang="en" sz="1300"/>
              <a:t>: representación de un gasto, se puede asignar quién es el pagador, y quienes comparten el gasto.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88B89"/>
                </a:solidFill>
              </a:rPr>
              <a:t>Reminder:</a:t>
            </a:r>
            <a:r>
              <a:rPr lang="en" sz="1300"/>
              <a:t> Guarda la información de las tareas, como a quien está asignada, si se repite y en el caso de que se repita la configuración de la repetición.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88B89"/>
                </a:solidFill>
              </a:rPr>
              <a:t>Event:</a:t>
            </a:r>
            <a:r>
              <a:rPr lang="en" sz="1300"/>
              <a:t> Cada uno de los puntos en el tiempo configurados en Reminder, también tiene el método generateEvents que los configura según diga el Reminder.</a:t>
            </a:r>
            <a:endParaRPr sz="1300"/>
          </a:p>
        </p:txBody>
      </p:sp>
      <p:grpSp>
        <p:nvGrpSpPr>
          <p:cNvPr id="1819" name="Google Shape;1819;p33"/>
          <p:cNvGrpSpPr/>
          <p:nvPr/>
        </p:nvGrpSpPr>
        <p:grpSpPr>
          <a:xfrm>
            <a:off x="719997" y="1738264"/>
            <a:ext cx="1606612" cy="1666982"/>
            <a:chOff x="6487025" y="2300691"/>
            <a:chExt cx="1744800" cy="1744800"/>
          </a:xfrm>
        </p:grpSpPr>
        <p:grpSp>
          <p:nvGrpSpPr>
            <p:cNvPr id="1820" name="Google Shape;1820;p33"/>
            <p:cNvGrpSpPr/>
            <p:nvPr/>
          </p:nvGrpSpPr>
          <p:grpSpPr>
            <a:xfrm>
              <a:off x="7098675" y="2921700"/>
              <a:ext cx="502800" cy="502800"/>
              <a:chOff x="1627550" y="2017350"/>
              <a:chExt cx="502800" cy="502800"/>
            </a:xfrm>
          </p:grpSpPr>
          <p:sp>
            <p:nvSpPr>
              <p:cNvPr id="1821" name="Google Shape;1821;p33"/>
              <p:cNvSpPr/>
              <p:nvPr/>
            </p:nvSpPr>
            <p:spPr>
              <a:xfrm>
                <a:off x="1627550" y="2017350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>
                <a:off x="1718900" y="2108700"/>
                <a:ext cx="320100" cy="320100"/>
              </a:xfrm>
              <a:prstGeom prst="donut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>
              <a:off x="7610825" y="2862591"/>
              <a:ext cx="621000" cy="621000"/>
              <a:chOff x="416300" y="4058211"/>
              <a:chExt cx="621000" cy="621000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475400" y="4117311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 rot="2700000">
                <a:off x="507243" y="4149154"/>
                <a:ext cx="439113" cy="439113"/>
              </a:xfrm>
              <a:prstGeom prst="plus">
                <a:avLst>
                  <a:gd fmla="val 42536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6" name="Google Shape;1826;p33"/>
            <p:cNvGrpSpPr/>
            <p:nvPr/>
          </p:nvGrpSpPr>
          <p:grpSpPr>
            <a:xfrm>
              <a:off x="6546125" y="3483600"/>
              <a:ext cx="502800" cy="502800"/>
              <a:chOff x="1627550" y="2017350"/>
              <a:chExt cx="502800" cy="502800"/>
            </a:xfrm>
          </p:grpSpPr>
          <p:sp>
            <p:nvSpPr>
              <p:cNvPr id="1827" name="Google Shape;1827;p33"/>
              <p:cNvSpPr/>
              <p:nvPr/>
            </p:nvSpPr>
            <p:spPr>
              <a:xfrm>
                <a:off x="1627550" y="2017350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1718900" y="2108700"/>
                <a:ext cx="320100" cy="320100"/>
              </a:xfrm>
              <a:prstGeom prst="donut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9" name="Google Shape;1829;p33"/>
            <p:cNvGrpSpPr/>
            <p:nvPr/>
          </p:nvGrpSpPr>
          <p:grpSpPr>
            <a:xfrm>
              <a:off x="7048925" y="3424491"/>
              <a:ext cx="621000" cy="621000"/>
              <a:chOff x="416300" y="4058211"/>
              <a:chExt cx="621000" cy="621000"/>
            </a:xfrm>
          </p:grpSpPr>
          <p:sp>
            <p:nvSpPr>
              <p:cNvPr id="1830" name="Google Shape;1830;p33"/>
              <p:cNvSpPr/>
              <p:nvPr/>
            </p:nvSpPr>
            <p:spPr>
              <a:xfrm>
                <a:off x="475400" y="4117311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 rot="2700000">
                <a:off x="507243" y="4149154"/>
                <a:ext cx="439113" cy="439113"/>
              </a:xfrm>
              <a:prstGeom prst="plus">
                <a:avLst>
                  <a:gd fmla="val 42536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2" name="Google Shape;1832;p33"/>
            <p:cNvGrpSpPr/>
            <p:nvPr/>
          </p:nvGrpSpPr>
          <p:grpSpPr>
            <a:xfrm>
              <a:off x="7108025" y="2359800"/>
              <a:ext cx="502800" cy="502800"/>
              <a:chOff x="1627550" y="2017350"/>
              <a:chExt cx="502800" cy="502800"/>
            </a:xfrm>
          </p:grpSpPr>
          <p:sp>
            <p:nvSpPr>
              <p:cNvPr id="1833" name="Google Shape;1833;p33"/>
              <p:cNvSpPr/>
              <p:nvPr/>
            </p:nvSpPr>
            <p:spPr>
              <a:xfrm>
                <a:off x="1627550" y="2017350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1718900" y="2108700"/>
                <a:ext cx="320100" cy="320100"/>
              </a:xfrm>
              <a:prstGeom prst="donut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33"/>
            <p:cNvGrpSpPr/>
            <p:nvPr/>
          </p:nvGrpSpPr>
          <p:grpSpPr>
            <a:xfrm>
              <a:off x="7610825" y="3424491"/>
              <a:ext cx="621000" cy="621000"/>
              <a:chOff x="416300" y="4058211"/>
              <a:chExt cx="621000" cy="621000"/>
            </a:xfrm>
          </p:grpSpPr>
          <p:sp>
            <p:nvSpPr>
              <p:cNvPr id="1836" name="Google Shape;1836;p33"/>
              <p:cNvSpPr/>
              <p:nvPr/>
            </p:nvSpPr>
            <p:spPr>
              <a:xfrm>
                <a:off x="475400" y="4117311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 rot="2700000">
                <a:off x="507243" y="4149154"/>
                <a:ext cx="439113" cy="439113"/>
              </a:xfrm>
              <a:prstGeom prst="plus">
                <a:avLst>
                  <a:gd fmla="val 42536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8" name="Google Shape;1838;p33"/>
            <p:cNvGrpSpPr/>
            <p:nvPr/>
          </p:nvGrpSpPr>
          <p:grpSpPr>
            <a:xfrm>
              <a:off x="7669925" y="2359800"/>
              <a:ext cx="502800" cy="502800"/>
              <a:chOff x="1627550" y="2017350"/>
              <a:chExt cx="502800" cy="502800"/>
            </a:xfrm>
          </p:grpSpPr>
          <p:sp>
            <p:nvSpPr>
              <p:cNvPr id="1839" name="Google Shape;1839;p33"/>
              <p:cNvSpPr/>
              <p:nvPr/>
            </p:nvSpPr>
            <p:spPr>
              <a:xfrm>
                <a:off x="1627550" y="2017350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3"/>
              <p:cNvSpPr/>
              <p:nvPr/>
            </p:nvSpPr>
            <p:spPr>
              <a:xfrm>
                <a:off x="1718900" y="2108700"/>
                <a:ext cx="320100" cy="320100"/>
              </a:xfrm>
              <a:prstGeom prst="donut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3"/>
            <p:cNvGrpSpPr/>
            <p:nvPr/>
          </p:nvGrpSpPr>
          <p:grpSpPr>
            <a:xfrm>
              <a:off x="6487025" y="2300691"/>
              <a:ext cx="621000" cy="621000"/>
              <a:chOff x="416300" y="4058211"/>
              <a:chExt cx="621000" cy="621000"/>
            </a:xfrm>
          </p:grpSpPr>
          <p:sp>
            <p:nvSpPr>
              <p:cNvPr id="1842" name="Google Shape;1842;p33"/>
              <p:cNvSpPr/>
              <p:nvPr/>
            </p:nvSpPr>
            <p:spPr>
              <a:xfrm>
                <a:off x="475400" y="4117311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 rot="2700000">
                <a:off x="507243" y="4149154"/>
                <a:ext cx="439113" cy="439113"/>
              </a:xfrm>
              <a:prstGeom prst="plus">
                <a:avLst>
                  <a:gd fmla="val 42536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4" name="Google Shape;1844;p33"/>
            <p:cNvGrpSpPr/>
            <p:nvPr/>
          </p:nvGrpSpPr>
          <p:grpSpPr>
            <a:xfrm>
              <a:off x="6546125" y="2921700"/>
              <a:ext cx="502800" cy="502800"/>
              <a:chOff x="1627550" y="2017350"/>
              <a:chExt cx="502800" cy="502800"/>
            </a:xfrm>
          </p:grpSpPr>
          <p:sp>
            <p:nvSpPr>
              <p:cNvPr id="1845" name="Google Shape;1845;p33"/>
              <p:cNvSpPr/>
              <p:nvPr/>
            </p:nvSpPr>
            <p:spPr>
              <a:xfrm>
                <a:off x="1627550" y="2017350"/>
                <a:ext cx="502800" cy="502800"/>
              </a:xfrm>
              <a:prstGeom prst="roundRect">
                <a:avLst>
                  <a:gd fmla="val 15109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3"/>
              <p:cNvSpPr/>
              <p:nvPr/>
            </p:nvSpPr>
            <p:spPr>
              <a:xfrm>
                <a:off x="1718900" y="2108700"/>
                <a:ext cx="320100" cy="320100"/>
              </a:xfrm>
              <a:prstGeom prst="donut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34"/>
          <p:cNvSpPr txBox="1"/>
          <p:nvPr>
            <p:ph type="title"/>
          </p:nvPr>
        </p:nvSpPr>
        <p:spPr>
          <a:xfrm>
            <a:off x="719988" y="818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la parte lógica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52" name="Google Shape;1852;p34"/>
          <p:cNvSpPr txBox="1"/>
          <p:nvPr>
            <p:ph idx="4294967295" type="subTitle"/>
          </p:nvPr>
        </p:nvSpPr>
        <p:spPr>
          <a:xfrm>
            <a:off x="1376325" y="1950450"/>
            <a:ext cx="46872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Otras clases usadas</a:t>
            </a:r>
            <a:r>
              <a:rPr b="1" lang="en" sz="1500">
                <a:solidFill>
                  <a:schemeClr val="accent4"/>
                </a:solidFill>
              </a:rPr>
              <a:t>:</a:t>
            </a:r>
            <a:endParaRPr b="1" sz="1500">
              <a:solidFill>
                <a:schemeClr val="accent4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88B89"/>
                </a:solidFill>
              </a:rPr>
              <a:t>AuthManager</a:t>
            </a:r>
            <a:r>
              <a:rPr lang="en" sz="1300"/>
              <a:t>: Clase que me ayuda a manejar los usuarios de firebaseAuth.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88B89"/>
                </a:solidFill>
              </a:rPr>
              <a:t>Validator</a:t>
            </a:r>
            <a:r>
              <a:rPr b="1" lang="en" sz="1300">
                <a:solidFill>
                  <a:srgbClr val="488B89"/>
                </a:solidFill>
              </a:rPr>
              <a:t>:</a:t>
            </a:r>
            <a:r>
              <a:rPr lang="en" sz="1300"/>
              <a:t> Me </a:t>
            </a:r>
            <a:r>
              <a:rPr lang="en" sz="1300"/>
              <a:t>comprueba si</a:t>
            </a:r>
            <a:r>
              <a:rPr lang="en" sz="1300"/>
              <a:t> los correos o contraseñas introducidas son </a:t>
            </a:r>
            <a:r>
              <a:rPr lang="en" sz="1300"/>
              <a:t>válidos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88B89"/>
                </a:solidFill>
              </a:rPr>
              <a:t>IdGenerator</a:t>
            </a:r>
            <a:r>
              <a:rPr b="1" lang="en" sz="1300">
                <a:solidFill>
                  <a:srgbClr val="488B89"/>
                </a:solidFill>
              </a:rPr>
              <a:t>:</a:t>
            </a:r>
            <a:r>
              <a:rPr lang="en" sz="1300"/>
              <a:t> Me genera un String </a:t>
            </a:r>
            <a:r>
              <a:rPr lang="en" sz="1300"/>
              <a:t>Alfanumérico</a:t>
            </a:r>
            <a:r>
              <a:rPr lang="en" sz="1300"/>
              <a:t> de 8 caracteres aleatorios.</a:t>
            </a:r>
            <a:endParaRPr sz="1300"/>
          </a:p>
        </p:txBody>
      </p:sp>
      <p:grpSp>
        <p:nvGrpSpPr>
          <p:cNvPr id="1853" name="Google Shape;1853;p34"/>
          <p:cNvGrpSpPr/>
          <p:nvPr/>
        </p:nvGrpSpPr>
        <p:grpSpPr>
          <a:xfrm>
            <a:off x="6522448" y="1241427"/>
            <a:ext cx="1471938" cy="1660473"/>
            <a:chOff x="6577498" y="2126102"/>
            <a:chExt cx="1471938" cy="1660473"/>
          </a:xfrm>
        </p:grpSpPr>
        <p:grpSp>
          <p:nvGrpSpPr>
            <p:cNvPr id="1854" name="Google Shape;1854;p34"/>
            <p:cNvGrpSpPr/>
            <p:nvPr/>
          </p:nvGrpSpPr>
          <p:grpSpPr>
            <a:xfrm>
              <a:off x="6577498" y="2126102"/>
              <a:ext cx="571772" cy="701706"/>
              <a:chOff x="8431243" y="3197084"/>
              <a:chExt cx="222013" cy="272433"/>
            </a:xfrm>
          </p:grpSpPr>
          <p:grpSp>
            <p:nvGrpSpPr>
              <p:cNvPr id="1855" name="Google Shape;1855;p34"/>
              <p:cNvGrpSpPr/>
              <p:nvPr/>
            </p:nvGrpSpPr>
            <p:grpSpPr>
              <a:xfrm>
                <a:off x="8431243" y="3270460"/>
                <a:ext cx="148638" cy="199057"/>
                <a:chOff x="8431243" y="3270460"/>
                <a:chExt cx="148638" cy="199057"/>
              </a:xfrm>
            </p:grpSpPr>
            <p:sp>
              <p:nvSpPr>
                <p:cNvPr id="1856" name="Google Shape;1856;p34"/>
                <p:cNvSpPr/>
                <p:nvPr/>
              </p:nvSpPr>
              <p:spPr>
                <a:xfrm>
                  <a:off x="8431243" y="3270460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7" name="Google Shape;1857;p34"/>
                <p:cNvSpPr/>
                <p:nvPr/>
              </p:nvSpPr>
              <p:spPr>
                <a:xfrm>
                  <a:off x="8539559" y="3271613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58" name="Google Shape;1858;p34"/>
              <p:cNvGrpSpPr/>
              <p:nvPr/>
            </p:nvGrpSpPr>
            <p:grpSpPr>
              <a:xfrm>
                <a:off x="8455701" y="3246002"/>
                <a:ext cx="148638" cy="199057"/>
                <a:chOff x="8455701" y="3246002"/>
                <a:chExt cx="148638" cy="199057"/>
              </a:xfrm>
            </p:grpSpPr>
            <p:sp>
              <p:nvSpPr>
                <p:cNvPr id="1859" name="Google Shape;1859;p34"/>
                <p:cNvSpPr/>
                <p:nvPr/>
              </p:nvSpPr>
              <p:spPr>
                <a:xfrm>
                  <a:off x="8455701" y="3246002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0" name="Google Shape;1860;p34"/>
                <p:cNvSpPr/>
                <p:nvPr/>
              </p:nvSpPr>
              <p:spPr>
                <a:xfrm>
                  <a:off x="8564018" y="3247155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1" name="Google Shape;1861;p34"/>
              <p:cNvGrpSpPr/>
              <p:nvPr/>
            </p:nvGrpSpPr>
            <p:grpSpPr>
              <a:xfrm>
                <a:off x="8480160" y="3221543"/>
                <a:ext cx="148638" cy="199057"/>
                <a:chOff x="8480160" y="3221543"/>
                <a:chExt cx="148638" cy="199057"/>
              </a:xfrm>
            </p:grpSpPr>
            <p:sp>
              <p:nvSpPr>
                <p:cNvPr id="1862" name="Google Shape;1862;p34"/>
                <p:cNvSpPr/>
                <p:nvPr/>
              </p:nvSpPr>
              <p:spPr>
                <a:xfrm>
                  <a:off x="8480160" y="3221543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34"/>
                <p:cNvSpPr/>
                <p:nvPr/>
              </p:nvSpPr>
              <p:spPr>
                <a:xfrm>
                  <a:off x="8588476" y="3222696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4" name="Google Shape;1864;p34"/>
              <p:cNvGrpSpPr/>
              <p:nvPr/>
            </p:nvGrpSpPr>
            <p:grpSpPr>
              <a:xfrm>
                <a:off x="8504618" y="3197084"/>
                <a:ext cx="148638" cy="199057"/>
                <a:chOff x="8504618" y="3197084"/>
                <a:chExt cx="148638" cy="199057"/>
              </a:xfrm>
            </p:grpSpPr>
            <p:sp>
              <p:nvSpPr>
                <p:cNvPr id="1865" name="Google Shape;1865;p34"/>
                <p:cNvSpPr/>
                <p:nvPr/>
              </p:nvSpPr>
              <p:spPr>
                <a:xfrm>
                  <a:off x="8504618" y="3197084"/>
                  <a:ext cx="148638" cy="199057"/>
                </a:xfrm>
                <a:custGeom>
                  <a:rect b="b" l="l" r="r" t="t"/>
                  <a:pathLst>
                    <a:path extrusionOk="0" h="199057" w="148638">
                      <a:moveTo>
                        <a:pt x="0" y="5940"/>
                      </a:moveTo>
                      <a:lnTo>
                        <a:pt x="0" y="193118"/>
                      </a:lnTo>
                      <a:cubicBezTo>
                        <a:pt x="0" y="196402"/>
                        <a:pt x="2656" y="199058"/>
                        <a:pt x="5940" y="199058"/>
                      </a:cubicBezTo>
                      <a:lnTo>
                        <a:pt x="142698" y="199058"/>
                      </a:lnTo>
                      <a:cubicBezTo>
                        <a:pt x="145983" y="199058"/>
                        <a:pt x="148638" y="196402"/>
                        <a:pt x="148638" y="193118"/>
                      </a:cubicBezTo>
                      <a:lnTo>
                        <a:pt x="148638" y="43711"/>
                      </a:lnTo>
                      <a:cubicBezTo>
                        <a:pt x="148638" y="42174"/>
                        <a:pt x="148044" y="40671"/>
                        <a:pt x="146961" y="39588"/>
                      </a:cubicBezTo>
                      <a:lnTo>
                        <a:pt x="110378" y="1817"/>
                      </a:lnTo>
                      <a:cubicBezTo>
                        <a:pt x="109260" y="664"/>
                        <a:pt x="107723" y="0"/>
                        <a:pt x="106115" y="0"/>
                      </a:cubicBezTo>
                      <a:lnTo>
                        <a:pt x="5940" y="0"/>
                      </a:lnTo>
                      <a:cubicBezTo>
                        <a:pt x="2656" y="0"/>
                        <a:pt x="0" y="2656"/>
                        <a:pt x="0" y="59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34"/>
                <p:cNvSpPr/>
                <p:nvPr/>
              </p:nvSpPr>
              <p:spPr>
                <a:xfrm>
                  <a:off x="8612935" y="3198238"/>
                  <a:ext cx="40111" cy="41928"/>
                </a:xfrm>
                <a:custGeom>
                  <a:rect b="b" l="l" r="r" t="t"/>
                  <a:pathLst>
                    <a:path extrusionOk="0" h="41928" w="40111">
                      <a:moveTo>
                        <a:pt x="0" y="0"/>
                      </a:moveTo>
                      <a:lnTo>
                        <a:pt x="0" y="35989"/>
                      </a:lnTo>
                      <a:cubicBezTo>
                        <a:pt x="0" y="39273"/>
                        <a:pt x="2656" y="41929"/>
                        <a:pt x="5940" y="41929"/>
                      </a:cubicBezTo>
                      <a:lnTo>
                        <a:pt x="40112" y="41929"/>
                      </a:lnTo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67" name="Google Shape;1867;p34"/>
            <p:cNvGrpSpPr/>
            <p:nvPr/>
          </p:nvGrpSpPr>
          <p:grpSpPr>
            <a:xfrm>
              <a:off x="6577500" y="2999375"/>
              <a:ext cx="1471936" cy="787200"/>
              <a:chOff x="7390400" y="1545725"/>
              <a:chExt cx="1471936" cy="787200"/>
            </a:xfrm>
          </p:grpSpPr>
          <p:sp>
            <p:nvSpPr>
              <p:cNvPr id="1868" name="Google Shape;1868;p34"/>
              <p:cNvSpPr/>
              <p:nvPr/>
            </p:nvSpPr>
            <p:spPr>
              <a:xfrm>
                <a:off x="7390550" y="1545725"/>
                <a:ext cx="1470900" cy="7872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816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7390400" y="1549150"/>
                <a:ext cx="1471936" cy="102464"/>
              </a:xfrm>
              <a:custGeom>
                <a:rect b="b" l="l" r="r" t="t"/>
                <a:pathLst>
                  <a:path extrusionOk="0" h="63347" w="870968">
                    <a:moveTo>
                      <a:pt x="0" y="0"/>
                    </a:moveTo>
                    <a:lnTo>
                      <a:pt x="870969" y="0"/>
                    </a:lnTo>
                    <a:lnTo>
                      <a:pt x="870969" y="63348"/>
                    </a:lnTo>
                    <a:lnTo>
                      <a:pt x="0" y="6334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70" name="Google Shape;1870;p34"/>
              <p:cNvGrpSpPr/>
              <p:nvPr/>
            </p:nvGrpSpPr>
            <p:grpSpPr>
              <a:xfrm>
                <a:off x="7793107" y="1923837"/>
                <a:ext cx="656419" cy="327309"/>
                <a:chOff x="877162" y="1985906"/>
                <a:chExt cx="405748" cy="202318"/>
              </a:xfrm>
            </p:grpSpPr>
            <p:sp>
              <p:nvSpPr>
                <p:cNvPr id="1871" name="Google Shape;1871;p34"/>
                <p:cNvSpPr/>
                <p:nvPr/>
              </p:nvSpPr>
              <p:spPr>
                <a:xfrm rot="-1332519">
                  <a:off x="1002376" y="2009447"/>
                  <a:ext cx="154892" cy="155235"/>
                </a:xfrm>
                <a:custGeom>
                  <a:rect b="b" l="l" r="r" t="t"/>
                  <a:pathLst>
                    <a:path extrusionOk="0" h="148218" w="148218">
                      <a:moveTo>
                        <a:pt x="148219" y="74109"/>
                      </a:moveTo>
                      <a:cubicBezTo>
                        <a:pt x="148219" y="115039"/>
                        <a:pt x="115039" y="148219"/>
                        <a:pt x="74109" y="148219"/>
                      </a:cubicBezTo>
                      <a:cubicBezTo>
                        <a:pt x="33180" y="148219"/>
                        <a:pt x="0" y="115039"/>
                        <a:pt x="0" y="74109"/>
                      </a:cubicBezTo>
                      <a:cubicBezTo>
                        <a:pt x="0" y="33180"/>
                        <a:pt x="33180" y="0"/>
                        <a:pt x="74109" y="0"/>
                      </a:cubicBezTo>
                      <a:cubicBezTo>
                        <a:pt x="115039" y="0"/>
                        <a:pt x="148219" y="33180"/>
                        <a:pt x="148219" y="741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34"/>
                <p:cNvSpPr/>
                <p:nvPr/>
              </p:nvSpPr>
              <p:spPr>
                <a:xfrm>
                  <a:off x="1065500" y="2048720"/>
                  <a:ext cx="49154" cy="75287"/>
                </a:xfrm>
                <a:custGeom>
                  <a:rect b="b" l="l" r="r" t="t"/>
                  <a:pathLst>
                    <a:path extrusionOk="0" h="93816" w="61251">
                      <a:moveTo>
                        <a:pt x="0" y="0"/>
                      </a:moveTo>
                      <a:lnTo>
                        <a:pt x="61251" y="47624"/>
                      </a:lnTo>
                      <a:lnTo>
                        <a:pt x="0" y="93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73" name="Google Shape;1873;p34"/>
                <p:cNvGrpSpPr/>
                <p:nvPr/>
              </p:nvGrpSpPr>
              <p:grpSpPr>
                <a:xfrm>
                  <a:off x="1227972" y="2047633"/>
                  <a:ext cx="54938" cy="76793"/>
                  <a:chOff x="1227972" y="2047633"/>
                  <a:chExt cx="54938" cy="76793"/>
                </a:xfrm>
              </p:grpSpPr>
              <p:sp>
                <p:nvSpPr>
                  <p:cNvPr id="1874" name="Google Shape;1874;p34"/>
                  <p:cNvSpPr/>
                  <p:nvPr/>
                </p:nvSpPr>
                <p:spPr>
                  <a:xfrm>
                    <a:off x="1227972" y="2048200"/>
                    <a:ext cx="38127" cy="76226"/>
                  </a:xfrm>
                  <a:custGeom>
                    <a:rect b="b" l="l" r="r" t="t"/>
                    <a:pathLst>
                      <a:path extrusionOk="0" h="93816" w="46925">
                        <a:moveTo>
                          <a:pt x="0" y="0"/>
                        </a:moveTo>
                        <a:lnTo>
                          <a:pt x="46925" y="46926"/>
                        </a:lnTo>
                        <a:lnTo>
                          <a:pt x="0" y="938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5" name="Google Shape;1875;p34"/>
                  <p:cNvSpPr/>
                  <p:nvPr/>
                </p:nvSpPr>
                <p:spPr>
                  <a:xfrm>
                    <a:off x="1267211" y="2047633"/>
                    <a:ext cx="15699" cy="75913"/>
                  </a:xfrm>
                  <a:custGeom>
                    <a:rect b="b" l="l" r="r" t="t"/>
                    <a:pathLst>
                      <a:path extrusionOk="0" h="93431" w="19322">
                        <a:moveTo>
                          <a:pt x="0" y="0"/>
                        </a:moveTo>
                        <a:lnTo>
                          <a:pt x="19322" y="0"/>
                        </a:lnTo>
                        <a:lnTo>
                          <a:pt x="19322" y="93432"/>
                        </a:lnTo>
                        <a:lnTo>
                          <a:pt x="0" y="934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6" name="Google Shape;1876;p34"/>
                <p:cNvGrpSpPr/>
                <p:nvPr/>
              </p:nvGrpSpPr>
              <p:grpSpPr>
                <a:xfrm>
                  <a:off x="877162" y="2047872"/>
                  <a:ext cx="54650" cy="76215"/>
                  <a:chOff x="877162" y="2047872"/>
                  <a:chExt cx="54650" cy="76215"/>
                </a:xfrm>
              </p:grpSpPr>
              <p:sp>
                <p:nvSpPr>
                  <p:cNvPr id="1877" name="Google Shape;1877;p34"/>
                  <p:cNvSpPr/>
                  <p:nvPr/>
                </p:nvSpPr>
                <p:spPr>
                  <a:xfrm>
                    <a:off x="893920" y="2047872"/>
                    <a:ext cx="37892" cy="75756"/>
                  </a:xfrm>
                  <a:custGeom>
                    <a:rect b="b" l="l" r="r" t="t"/>
                    <a:pathLst>
                      <a:path extrusionOk="0" h="93815" w="46925">
                        <a:moveTo>
                          <a:pt x="46925" y="93816"/>
                        </a:moveTo>
                        <a:lnTo>
                          <a:pt x="0" y="46890"/>
                        </a:lnTo>
                        <a:lnTo>
                          <a:pt x="46925" y="0"/>
                        </a:lnTo>
                        <a:lnTo>
                          <a:pt x="46925" y="9381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34"/>
                  <p:cNvSpPr/>
                  <p:nvPr/>
                </p:nvSpPr>
                <p:spPr>
                  <a:xfrm rot="10800000">
                    <a:off x="877162" y="2048641"/>
                    <a:ext cx="15603" cy="75446"/>
                  </a:xfrm>
                  <a:custGeom>
                    <a:rect b="b" l="l" r="r" t="t"/>
                    <a:pathLst>
                      <a:path extrusionOk="0" h="93431" w="19322">
                        <a:moveTo>
                          <a:pt x="0" y="0"/>
                        </a:moveTo>
                        <a:lnTo>
                          <a:pt x="19322" y="0"/>
                        </a:lnTo>
                        <a:lnTo>
                          <a:pt x="19322" y="93432"/>
                        </a:lnTo>
                        <a:lnTo>
                          <a:pt x="0" y="934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1905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79" name="Google Shape;1879;p34"/>
              <p:cNvGrpSpPr/>
              <p:nvPr/>
            </p:nvGrpSpPr>
            <p:grpSpPr>
              <a:xfrm>
                <a:off x="7455625" y="1784485"/>
                <a:ext cx="1316404" cy="80947"/>
                <a:chOff x="668556" y="1899769"/>
                <a:chExt cx="813700" cy="50035"/>
              </a:xfrm>
            </p:grpSpPr>
            <p:sp>
              <p:nvSpPr>
                <p:cNvPr id="1880" name="Google Shape;1880;p34"/>
                <p:cNvSpPr/>
                <p:nvPr/>
              </p:nvSpPr>
              <p:spPr>
                <a:xfrm>
                  <a:off x="668556" y="1911124"/>
                  <a:ext cx="813700" cy="27288"/>
                </a:xfrm>
                <a:custGeom>
                  <a:rect b="b" l="l" r="r" t="t"/>
                  <a:pathLst>
                    <a:path extrusionOk="0" h="27288" w="813700">
                      <a:moveTo>
                        <a:pt x="803218" y="0"/>
                      </a:moveTo>
                      <a:cubicBezTo>
                        <a:pt x="809008" y="0"/>
                        <a:pt x="813701" y="4693"/>
                        <a:pt x="813701" y="10482"/>
                      </a:cubicBezTo>
                      <a:lnTo>
                        <a:pt x="813701" y="16806"/>
                      </a:lnTo>
                      <a:cubicBezTo>
                        <a:pt x="813701" y="22596"/>
                        <a:pt x="809008" y="27289"/>
                        <a:pt x="803218" y="27289"/>
                      </a:cubicBezTo>
                      <a:lnTo>
                        <a:pt x="10482" y="27289"/>
                      </a:lnTo>
                      <a:cubicBezTo>
                        <a:pt x="4693" y="27289"/>
                        <a:pt x="0" y="22596"/>
                        <a:pt x="0" y="16806"/>
                      </a:cubicBezTo>
                      <a:lnTo>
                        <a:pt x="0" y="10482"/>
                      </a:lnTo>
                      <a:cubicBezTo>
                        <a:pt x="0" y="4693"/>
                        <a:pt x="4693" y="0"/>
                        <a:pt x="104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34"/>
                <p:cNvSpPr/>
                <p:nvPr/>
              </p:nvSpPr>
              <p:spPr>
                <a:xfrm>
                  <a:off x="668556" y="1911124"/>
                  <a:ext cx="563664" cy="27288"/>
                </a:xfrm>
                <a:custGeom>
                  <a:rect b="b" l="l" r="r" t="t"/>
                  <a:pathLst>
                    <a:path extrusionOk="0" h="27288" w="563664">
                      <a:moveTo>
                        <a:pt x="553182" y="0"/>
                      </a:moveTo>
                      <a:cubicBezTo>
                        <a:pt x="558972" y="0"/>
                        <a:pt x="563665" y="4693"/>
                        <a:pt x="563665" y="10482"/>
                      </a:cubicBezTo>
                      <a:lnTo>
                        <a:pt x="563665" y="16806"/>
                      </a:lnTo>
                      <a:cubicBezTo>
                        <a:pt x="563665" y="22596"/>
                        <a:pt x="558972" y="27289"/>
                        <a:pt x="553182" y="27289"/>
                      </a:cubicBezTo>
                      <a:lnTo>
                        <a:pt x="10482" y="27289"/>
                      </a:lnTo>
                      <a:cubicBezTo>
                        <a:pt x="4693" y="27289"/>
                        <a:pt x="0" y="22596"/>
                        <a:pt x="0" y="16806"/>
                      </a:cubicBezTo>
                      <a:lnTo>
                        <a:pt x="0" y="10482"/>
                      </a:lnTo>
                      <a:cubicBezTo>
                        <a:pt x="0" y="4693"/>
                        <a:pt x="4693" y="0"/>
                        <a:pt x="10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2" name="Google Shape;1882;p34"/>
                <p:cNvSpPr/>
                <p:nvPr/>
              </p:nvSpPr>
              <p:spPr>
                <a:xfrm>
                  <a:off x="1195847" y="1899769"/>
                  <a:ext cx="50035" cy="50035"/>
                </a:xfrm>
                <a:custGeom>
                  <a:rect b="b" l="l" r="r" t="t"/>
                  <a:pathLst>
                    <a:path extrusionOk="0" h="50035" w="50035">
                      <a:moveTo>
                        <a:pt x="50035" y="25018"/>
                      </a:moveTo>
                      <a:cubicBezTo>
                        <a:pt x="50035" y="38834"/>
                        <a:pt x="38835" y="50035"/>
                        <a:pt x="25018" y="50035"/>
                      </a:cubicBezTo>
                      <a:cubicBezTo>
                        <a:pt x="11201" y="50035"/>
                        <a:pt x="0" y="38834"/>
                        <a:pt x="0" y="25018"/>
                      </a:cubicBezTo>
                      <a:cubicBezTo>
                        <a:pt x="0" y="11201"/>
                        <a:pt x="11201" y="0"/>
                        <a:pt x="25018" y="0"/>
                      </a:cubicBezTo>
                      <a:cubicBezTo>
                        <a:pt x="38834" y="0"/>
                        <a:pt x="50035" y="11201"/>
                        <a:pt x="50035" y="250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te and Pastel Interface Portfolio by Slidesgo">
  <a:themeElements>
    <a:clrScheme name="Simple Light">
      <a:dk1>
        <a:srgbClr val="280633"/>
      </a:dk1>
      <a:lt1>
        <a:srgbClr val="AB99EE"/>
      </a:lt1>
      <a:dk2>
        <a:srgbClr val="FFFEEC"/>
      </a:dk2>
      <a:lt2>
        <a:srgbClr val="D9ACF5"/>
      </a:lt2>
      <a:accent1>
        <a:srgbClr val="AAE3E2"/>
      </a:accent1>
      <a:accent2>
        <a:srgbClr val="FFCEFE"/>
      </a:accent2>
      <a:accent3>
        <a:srgbClr val="FDEBED"/>
      </a:accent3>
      <a:accent4>
        <a:srgbClr val="721583"/>
      </a:accent4>
      <a:accent5>
        <a:srgbClr val="FFFFFF"/>
      </a:accent5>
      <a:accent6>
        <a:srgbClr val="FFFFFF"/>
      </a:accent6>
      <a:hlink>
        <a:srgbClr val="1F15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