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754927" y="21113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Build application container or OS image</a:t>
            </a:r>
            <a:endParaRPr sz="1000" dirty="0"/>
          </a:p>
        </p:txBody>
      </p:sp>
      <p:sp>
        <p:nvSpPr>
          <p:cNvPr id="55" name="Google Shape;55;p13"/>
          <p:cNvSpPr/>
          <p:nvPr/>
        </p:nvSpPr>
        <p:spPr>
          <a:xfrm>
            <a:off x="5463375" y="2140243"/>
            <a:ext cx="991213" cy="597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IaC compliance scanning</a:t>
            </a:r>
            <a:endParaRPr sz="1000" dirty="0"/>
          </a:p>
        </p:txBody>
      </p:sp>
      <p:sp>
        <p:nvSpPr>
          <p:cNvPr id="56" name="Google Shape;56;p13"/>
          <p:cNvSpPr/>
          <p:nvPr/>
        </p:nvSpPr>
        <p:spPr>
          <a:xfrm>
            <a:off x="3716927" y="1087341"/>
            <a:ext cx="1308000" cy="597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Security scan for AMI or container</a:t>
            </a:r>
            <a:endParaRPr sz="1000" dirty="0"/>
          </a:p>
        </p:txBody>
      </p:sp>
      <p:sp>
        <p:nvSpPr>
          <p:cNvPr id="57" name="Google Shape;57;p13"/>
          <p:cNvSpPr/>
          <p:nvPr/>
        </p:nvSpPr>
        <p:spPr>
          <a:xfrm>
            <a:off x="298375" y="1386141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Application code or OS change</a:t>
            </a:r>
            <a:endParaRPr sz="1000"/>
          </a:p>
        </p:txBody>
      </p:sp>
      <p:sp>
        <p:nvSpPr>
          <p:cNvPr id="58" name="Google Shape;58;p13"/>
          <p:cNvSpPr/>
          <p:nvPr/>
        </p:nvSpPr>
        <p:spPr>
          <a:xfrm>
            <a:off x="298375" y="26723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Infrastructure code change</a:t>
            </a:r>
            <a:endParaRPr sz="1000"/>
          </a:p>
        </p:txBody>
      </p:sp>
      <p:cxnSp>
        <p:nvCxnSpPr>
          <p:cNvPr id="59" name="Google Shape;59;p13"/>
          <p:cNvCxnSpPr>
            <a:stCxn id="57" idx="3"/>
            <a:endCxn id="54" idx="0"/>
          </p:cNvCxnSpPr>
          <p:nvPr/>
        </p:nvCxnSpPr>
        <p:spPr>
          <a:xfrm>
            <a:off x="1606375" y="1684941"/>
            <a:ext cx="802552" cy="426359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oogle Shape;60;p13"/>
          <p:cNvCxnSpPr>
            <a:cxnSpLocks/>
            <a:stCxn id="58" idx="3"/>
            <a:endCxn id="11" idx="2"/>
          </p:cNvCxnSpPr>
          <p:nvPr/>
        </p:nvCxnSpPr>
        <p:spPr>
          <a:xfrm flipV="1">
            <a:off x="1606375" y="2733401"/>
            <a:ext cx="2764552" cy="237699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Google Shape;61;p13"/>
          <p:cNvCxnSpPr>
            <a:stCxn id="54" idx="3"/>
            <a:endCxn id="56" idx="1"/>
          </p:cNvCxnSpPr>
          <p:nvPr/>
        </p:nvCxnSpPr>
        <p:spPr>
          <a:xfrm flipV="1">
            <a:off x="3062927" y="1386141"/>
            <a:ext cx="654000" cy="1023959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Google Shape;55;p13">
            <a:extLst>
              <a:ext uri="{FF2B5EF4-FFF2-40B4-BE49-F238E27FC236}">
                <a16:creationId xmlns:a16="http://schemas.microsoft.com/office/drawing/2014/main" id="{366F9001-C369-42DD-B5C5-B7D755ABF93D}"/>
              </a:ext>
            </a:extLst>
          </p:cNvPr>
          <p:cNvSpPr/>
          <p:nvPr/>
        </p:nvSpPr>
        <p:spPr>
          <a:xfrm>
            <a:off x="3537677" y="2135801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 err="1"/>
              <a:t>Update</a:t>
            </a:r>
            <a:r>
              <a:rPr lang="es-ES" sz="1000" dirty="0"/>
              <a:t> </a:t>
            </a:r>
            <a:r>
              <a:rPr lang="es-ES" sz="1000" dirty="0" err="1"/>
              <a:t>cloud</a:t>
            </a:r>
            <a:r>
              <a:rPr lang="es-ES" sz="1000" dirty="0"/>
              <a:t> and </a:t>
            </a:r>
            <a:r>
              <a:rPr lang="es-ES" sz="1000" dirty="0" err="1"/>
              <a:t>infrastructure</a:t>
            </a:r>
            <a:r>
              <a:rPr lang="es-ES" sz="1000" dirty="0"/>
              <a:t> </a:t>
            </a:r>
            <a:r>
              <a:rPr lang="es-ES" sz="1000" dirty="0" err="1"/>
              <a:t>configuration</a:t>
            </a:r>
            <a:endParaRPr lang="es-ES" sz="1000" dirty="0"/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19A5F254-78EC-4BDF-A647-D335016B4D2A}"/>
              </a:ext>
            </a:extLst>
          </p:cNvPr>
          <p:cNvCxnSpPr>
            <a:cxnSpLocks/>
            <a:stCxn id="56" idx="2"/>
            <a:endCxn id="11" idx="0"/>
          </p:cNvCxnSpPr>
          <p:nvPr/>
        </p:nvCxnSpPr>
        <p:spPr>
          <a:xfrm>
            <a:off x="4370927" y="1684941"/>
            <a:ext cx="0" cy="450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54C9BBAB-3201-4025-A357-8DC864A193A8}"/>
              </a:ext>
            </a:extLst>
          </p:cNvPr>
          <p:cNvCxnSpPr>
            <a:cxnSpLocks/>
            <a:stCxn id="11" idx="3"/>
            <a:endCxn id="55" idx="1"/>
          </p:cNvCxnSpPr>
          <p:nvPr/>
        </p:nvCxnSpPr>
        <p:spPr>
          <a:xfrm>
            <a:off x="5204177" y="2434601"/>
            <a:ext cx="259198" cy="4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Google Shape;55;p13">
            <a:extLst>
              <a:ext uri="{FF2B5EF4-FFF2-40B4-BE49-F238E27FC236}">
                <a16:creationId xmlns:a16="http://schemas.microsoft.com/office/drawing/2014/main" id="{2501F5B8-69F2-4420-A8C1-D0BEF7579256}"/>
              </a:ext>
            </a:extLst>
          </p:cNvPr>
          <p:cNvSpPr/>
          <p:nvPr/>
        </p:nvSpPr>
        <p:spPr>
          <a:xfrm>
            <a:off x="6797402" y="2140243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Deploy cloud configuration or application to environment</a:t>
            </a:r>
            <a:endParaRPr sz="1000" dirty="0"/>
          </a:p>
        </p:txBody>
      </p: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8F4CD96D-B761-4C8D-BEAF-2E1979C7FE45}"/>
              </a:ext>
            </a:extLst>
          </p:cNvPr>
          <p:cNvCxnSpPr>
            <a:cxnSpLocks/>
            <a:stCxn id="55" idx="3"/>
            <a:endCxn id="49" idx="1"/>
          </p:cNvCxnSpPr>
          <p:nvPr/>
        </p:nvCxnSpPr>
        <p:spPr>
          <a:xfrm>
            <a:off x="6454588" y="2439043"/>
            <a:ext cx="342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Google Shape;55;p13">
            <a:extLst>
              <a:ext uri="{FF2B5EF4-FFF2-40B4-BE49-F238E27FC236}">
                <a16:creationId xmlns:a16="http://schemas.microsoft.com/office/drawing/2014/main" id="{F57E581D-FE2E-4103-BFA4-4EC209363A49}"/>
              </a:ext>
            </a:extLst>
          </p:cNvPr>
          <p:cNvSpPr/>
          <p:nvPr/>
        </p:nvSpPr>
        <p:spPr>
          <a:xfrm>
            <a:off x="7036310" y="3063735"/>
            <a:ext cx="1188684" cy="597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Pos- deployment security scan</a:t>
            </a:r>
            <a:endParaRPr sz="1000" dirty="0"/>
          </a:p>
        </p:txBody>
      </p: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296017B1-CB49-4BBC-BE32-48C23837A911}"/>
              </a:ext>
            </a:extLst>
          </p:cNvPr>
          <p:cNvCxnSpPr>
            <a:cxnSpLocks/>
            <a:stCxn id="49" idx="2"/>
            <a:endCxn id="76" idx="0"/>
          </p:cNvCxnSpPr>
          <p:nvPr/>
        </p:nvCxnSpPr>
        <p:spPr>
          <a:xfrm>
            <a:off x="7630652" y="2737843"/>
            <a:ext cx="0" cy="325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Presentación en pantalla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VICTOR GARCIA RUBIO</cp:lastModifiedBy>
  <cp:revision>1</cp:revision>
  <dcterms:modified xsi:type="dcterms:W3CDTF">2020-12-19T16:01:05Z</dcterms:modified>
</cp:coreProperties>
</file>