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54927" y="2111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405719" y="2140243"/>
            <a:ext cx="1129552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IaC compliance scanning with Regula or Checkov</a:t>
            </a:r>
            <a:endParaRPr sz="800" dirty="0"/>
          </a:p>
        </p:txBody>
      </p:sp>
      <p:sp>
        <p:nvSpPr>
          <p:cNvPr id="56" name="Google Shape;56;p13"/>
          <p:cNvSpPr/>
          <p:nvPr/>
        </p:nvSpPr>
        <p:spPr>
          <a:xfrm>
            <a:off x="3716927" y="1087341"/>
            <a:ext cx="1308000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Security scan for AMI or container with AWS Inspector</a:t>
            </a:r>
            <a:endParaRPr sz="8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3861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684941"/>
            <a:ext cx="802552" cy="42635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oogle Shape;60;p13"/>
          <p:cNvCxnSpPr>
            <a:cxnSpLocks/>
            <a:stCxn id="58" idx="3"/>
            <a:endCxn id="11" idx="2"/>
          </p:cNvCxnSpPr>
          <p:nvPr/>
        </p:nvCxnSpPr>
        <p:spPr>
          <a:xfrm flipV="1">
            <a:off x="1606375" y="2733401"/>
            <a:ext cx="2764552" cy="23769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 flipV="1">
            <a:off x="3062927" y="1386141"/>
            <a:ext cx="654000" cy="102395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366F9001-C369-42DD-B5C5-B7D755ABF93D}"/>
              </a:ext>
            </a:extLst>
          </p:cNvPr>
          <p:cNvSpPr/>
          <p:nvPr/>
        </p:nvSpPr>
        <p:spPr>
          <a:xfrm>
            <a:off x="3537677" y="213580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/>
              <a:t>Update</a:t>
            </a:r>
            <a:r>
              <a:rPr lang="es-ES" sz="1000" dirty="0"/>
              <a:t> </a:t>
            </a:r>
            <a:r>
              <a:rPr lang="es-ES" sz="1000" dirty="0" err="1"/>
              <a:t>cloud</a:t>
            </a:r>
            <a:r>
              <a:rPr lang="es-ES" sz="1000" dirty="0"/>
              <a:t> and </a:t>
            </a:r>
            <a:r>
              <a:rPr lang="es-ES" sz="1000" dirty="0" err="1"/>
              <a:t>infrastructure</a:t>
            </a:r>
            <a:r>
              <a:rPr lang="es-ES" sz="1000" dirty="0"/>
              <a:t> </a:t>
            </a:r>
            <a:r>
              <a:rPr lang="es-ES" sz="1000" dirty="0" err="1"/>
              <a:t>configuration</a:t>
            </a:r>
            <a:endParaRPr lang="es-ES" sz="10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9A5F254-78EC-4BDF-A647-D335016B4D2A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4370927" y="1684941"/>
            <a:ext cx="0" cy="45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4C9BBAB-3201-4025-A357-8DC864A193A8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>
            <a:off x="5204177" y="2434601"/>
            <a:ext cx="201542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Google Shape;55;p13">
            <a:extLst>
              <a:ext uri="{FF2B5EF4-FFF2-40B4-BE49-F238E27FC236}">
                <a16:creationId xmlns:a16="http://schemas.microsoft.com/office/drawing/2014/main" id="{2501F5B8-69F2-4420-A8C1-D0BEF7579256}"/>
              </a:ext>
            </a:extLst>
          </p:cNvPr>
          <p:cNvSpPr/>
          <p:nvPr/>
        </p:nvSpPr>
        <p:spPr>
          <a:xfrm>
            <a:off x="6797402" y="214024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F4CD96D-B761-4C8D-BEAF-2E1979C7FE45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>
            <a:off x="6535271" y="2439043"/>
            <a:ext cx="26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Google Shape;55;p13">
            <a:extLst>
              <a:ext uri="{FF2B5EF4-FFF2-40B4-BE49-F238E27FC236}">
                <a16:creationId xmlns:a16="http://schemas.microsoft.com/office/drawing/2014/main" id="{F57E581D-FE2E-4103-BFA4-4EC209363A49}"/>
              </a:ext>
            </a:extLst>
          </p:cNvPr>
          <p:cNvSpPr/>
          <p:nvPr/>
        </p:nvSpPr>
        <p:spPr>
          <a:xfrm>
            <a:off x="6859195" y="3063735"/>
            <a:ext cx="1542914" cy="59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Post-deployment security scan with Security Hub, Cloudwatch, GuardDuty</a:t>
            </a:r>
            <a:endParaRPr sz="8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96017B1-CB49-4BBC-BE32-48C23837A911}"/>
              </a:ext>
            </a:extLst>
          </p:cNvPr>
          <p:cNvCxnSpPr>
            <a:cxnSpLocks/>
            <a:stCxn id="49" idx="2"/>
            <a:endCxn id="76" idx="0"/>
          </p:cNvCxnSpPr>
          <p:nvPr/>
        </p:nvCxnSpPr>
        <p:spPr>
          <a:xfrm>
            <a:off x="7630652" y="2737843"/>
            <a:ext cx="0" cy="32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Presentación en pantalla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GARCIA RUBIO</cp:lastModifiedBy>
  <cp:revision>2</cp:revision>
  <dcterms:modified xsi:type="dcterms:W3CDTF">2020-12-23T20:50:41Z</dcterms:modified>
</cp:coreProperties>
</file>