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4D2D28-F722-405F-9CAE-3069AADEF4F2}" type="datetimeFigureOut">
              <a:rPr lang="es-ES" smtClean="0"/>
              <a:pPr/>
              <a:t>19/01/2023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E1EA-9FE9-4B7C-BABB-AC51758E051E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UML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err="1" smtClean="0"/>
              <a:t>Unified</a:t>
            </a:r>
            <a:r>
              <a:rPr lang="es-ES" i="1" dirty="0" smtClean="0"/>
              <a:t> </a:t>
            </a:r>
            <a:r>
              <a:rPr lang="es-ES" i="1" dirty="0" err="1" smtClean="0"/>
              <a:t>Modeling</a:t>
            </a:r>
            <a:r>
              <a:rPr lang="es-ES" i="1" dirty="0" smtClean="0"/>
              <a:t> </a:t>
            </a:r>
            <a:r>
              <a:rPr lang="es-ES" i="1" dirty="0" err="1" smtClean="0"/>
              <a:t>Language</a:t>
            </a:r>
            <a:r>
              <a:rPr lang="es-ES" i="1" dirty="0" smtClean="0"/>
              <a:t> o Lenguaje Unificado de Modelado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¿Qué es UML?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29222"/>
          </a:xfrm>
        </p:spPr>
        <p:txBody>
          <a:bodyPr>
            <a:normAutofit fontScale="92500"/>
          </a:bodyPr>
          <a:lstStyle/>
          <a:p>
            <a:pPr algn="just">
              <a:spcAft>
                <a:spcPts val="600"/>
              </a:spcAft>
            </a:pPr>
            <a:r>
              <a:rPr lang="es-ES" b="1" dirty="0" smtClean="0"/>
              <a:t>UML (</a:t>
            </a:r>
            <a:r>
              <a:rPr lang="es-ES" b="1" i="1" dirty="0" err="1" smtClean="0"/>
              <a:t>Unified</a:t>
            </a:r>
            <a:r>
              <a:rPr lang="es-ES" b="1" i="1" dirty="0" smtClean="0"/>
              <a:t> </a:t>
            </a:r>
            <a:r>
              <a:rPr lang="es-ES" b="1" i="1" dirty="0" err="1" smtClean="0"/>
              <a:t>Modeling</a:t>
            </a:r>
            <a:r>
              <a:rPr lang="es-ES" b="1" i="1" dirty="0" smtClean="0"/>
              <a:t> </a:t>
            </a:r>
            <a:r>
              <a:rPr lang="es-ES" b="1" i="1" dirty="0" err="1" smtClean="0"/>
              <a:t>Language</a:t>
            </a:r>
            <a:r>
              <a:rPr lang="es-ES" b="1" i="1" dirty="0" smtClean="0"/>
              <a:t> o Lenguaje Unificado de Modelado) es un conjunto de herramientas </a:t>
            </a:r>
            <a:r>
              <a:rPr lang="es-ES" dirty="0" smtClean="0"/>
              <a:t>que permite modelar, construir y documentar los elementos que forman un sistema software orientado a objetos. </a:t>
            </a:r>
          </a:p>
          <a:p>
            <a:pPr algn="just">
              <a:spcAft>
                <a:spcPts val="600"/>
              </a:spcAft>
            </a:pPr>
            <a:r>
              <a:rPr lang="es-ES" dirty="0" smtClean="0"/>
              <a:t>Ha sido concebido por los autores de los tres métodos más usados de orientación a objetos: Grady </a:t>
            </a:r>
            <a:r>
              <a:rPr lang="es-ES" dirty="0" err="1" smtClean="0"/>
              <a:t>Booch</a:t>
            </a:r>
            <a:r>
              <a:rPr lang="es-ES" dirty="0" smtClean="0"/>
              <a:t>, </a:t>
            </a:r>
            <a:r>
              <a:rPr lang="es-ES" dirty="0" err="1" smtClean="0"/>
              <a:t>Ivar</a:t>
            </a:r>
            <a:r>
              <a:rPr lang="es-ES" dirty="0" smtClean="0"/>
              <a:t> Jacobson y </a:t>
            </a:r>
            <a:r>
              <a:rPr lang="es-ES" dirty="0" err="1" smtClean="0"/>
              <a:t>Jim</a:t>
            </a:r>
            <a:r>
              <a:rPr lang="es-ES" dirty="0" smtClean="0"/>
              <a:t> </a:t>
            </a:r>
            <a:r>
              <a:rPr lang="es-ES" dirty="0" err="1" smtClean="0"/>
              <a:t>Rumbaugh</a:t>
            </a:r>
            <a:r>
              <a:rPr lang="es-ES" dirty="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es-ES" dirty="0" smtClean="0"/>
              <a:t>UML permite a los </a:t>
            </a:r>
            <a:r>
              <a:rPr lang="es-ES" smtClean="0"/>
              <a:t>desarrolladores </a:t>
            </a:r>
            <a:r>
              <a:rPr lang="es-ES" smtClean="0"/>
              <a:t>visualizar </a:t>
            </a:r>
            <a:r>
              <a:rPr lang="es-ES" dirty="0" smtClean="0"/>
              <a:t>el producto de su trabajo en esquemas o diagramas estandarizados denominados </a:t>
            </a:r>
            <a:r>
              <a:rPr lang="es-ES" b="1" dirty="0" smtClean="0"/>
              <a:t>modelos que representan el sistema desde diferentes </a:t>
            </a:r>
            <a:r>
              <a:rPr lang="es-ES" dirty="0" smtClean="0"/>
              <a:t>perspectivas.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¿Por qué es útil modelar?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5771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dirty="0" smtClean="0"/>
              <a:t>Porque permite utilizar un lenguaje común que facilita la comunicación entre el equipo de desarrollo.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Con UML podemos documentar todos los </a:t>
            </a:r>
            <a:r>
              <a:rPr lang="es-ES" b="1" dirty="0" smtClean="0"/>
              <a:t>artefactos de un proceso de desarrollo (requisitos, </a:t>
            </a:r>
            <a:r>
              <a:rPr lang="es-ES" dirty="0" smtClean="0"/>
              <a:t>arquitectura, pruebas, versiones,...).</a:t>
            </a:r>
          </a:p>
          <a:p>
            <a:pPr>
              <a:spcAft>
                <a:spcPts val="1200"/>
              </a:spcAft>
            </a:pPr>
            <a:r>
              <a:rPr lang="es-ES" dirty="0" smtClean="0"/>
              <a:t>Permite especificar todas las decisiones de análisis, diseño e implementación, construyéndose modelos precisos, no ambiguos y completos.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Tipos de diagramas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5771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dirty="0" smtClean="0"/>
              <a:t>En UML los diagramas de clasifican en dos grupos:</a:t>
            </a:r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Diagramas estructurales</a:t>
            </a:r>
            <a:r>
              <a:rPr lang="es-ES" dirty="0" smtClean="0"/>
              <a:t>: representan la visión estática del sistema. Especifican clases y objetos y como se distribuyen físicamente en el sistema.</a:t>
            </a:r>
          </a:p>
          <a:p>
            <a:pPr lvl="1" algn="just">
              <a:spcAft>
                <a:spcPts val="1200"/>
              </a:spcAft>
            </a:pPr>
            <a:r>
              <a:rPr lang="es-ES" b="1" dirty="0" smtClean="0"/>
              <a:t>Diagramas de comportamiento</a:t>
            </a:r>
            <a:r>
              <a:rPr lang="es-ES" dirty="0" smtClean="0"/>
              <a:t>: muestran la conducta en tiempo de ejecución del sistema, tanto desde el punto de vista del sistema completo como de las instancias u objetos que lo integran. Dentro de este grupo están los diagramas de interacción.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Tipos de diagramas UML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7786702" cy="488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Diagramas Estructurales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6215106" cy="421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s-ES" dirty="0" smtClean="0"/>
              <a:t>Diagramas de Componentes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2171700"/>
            <a:ext cx="8772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9" ma:contentTypeDescription="Crear nuevo documento." ma:contentTypeScope="" ma:versionID="216ce769c84f20d693aea4874aabc156">
  <xsd:schema xmlns:xsd="http://www.w3.org/2001/XMLSchema" xmlns:xs="http://www.w3.org/2001/XMLSchema" xmlns:p="http://schemas.microsoft.com/office/2006/metadata/properties" xmlns:ns2="d62e857e-94c1-4f0f-87fb-8bd2ee8fb264" xmlns:ns3="50ef88e2-9a0a-401c-af16-8fab2b49b3e5" targetNamespace="http://schemas.microsoft.com/office/2006/metadata/properties" ma:root="true" ma:fieldsID="f17b7898ce9c98c2a7654cd40d5990d7" ns2:_="" ns3:_="">
    <xsd:import namespace="d62e857e-94c1-4f0f-87fb-8bd2ee8fb264"/>
    <xsd:import namespace="50ef88e2-9a0a-401c-af16-8fab2b49b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cdd4a546-8adf-4c52-815a-b7c98147e0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f88e2-9a0a-401c-af16-8fab2b49b3e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949cc4-351e-4840-ae86-9d224bbe291c}" ma:internalName="TaxCatchAll" ma:showField="CatchAllData" ma:web="50ef88e2-9a0a-401c-af16-8fab2b49b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2e857e-94c1-4f0f-87fb-8bd2ee8fb264">
      <Terms xmlns="http://schemas.microsoft.com/office/infopath/2007/PartnerControls"/>
    </lcf76f155ced4ddcb4097134ff3c332f>
    <TaxCatchAll xmlns="50ef88e2-9a0a-401c-af16-8fab2b49b3e5" xsi:nil="true"/>
  </documentManagement>
</p:properties>
</file>

<file path=customXml/itemProps1.xml><?xml version="1.0" encoding="utf-8"?>
<ds:datastoreItem xmlns:ds="http://schemas.openxmlformats.org/officeDocument/2006/customXml" ds:itemID="{DF77A0BF-BB2A-4AEC-81D8-8EEEA2B9D11D}"/>
</file>

<file path=customXml/itemProps2.xml><?xml version="1.0" encoding="utf-8"?>
<ds:datastoreItem xmlns:ds="http://schemas.openxmlformats.org/officeDocument/2006/customXml" ds:itemID="{FE96EAA2-3337-4C8F-9DE3-17B509381D77}"/>
</file>

<file path=customXml/itemProps3.xml><?xml version="1.0" encoding="utf-8"?>
<ds:datastoreItem xmlns:ds="http://schemas.openxmlformats.org/officeDocument/2006/customXml" ds:itemID="{3865DF13-42CA-40F6-AAB9-0F0EA3BE99B8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254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UML</vt:lpstr>
      <vt:lpstr>¿Qué es UML?</vt:lpstr>
      <vt:lpstr>¿Por qué es útil modelar?</vt:lpstr>
      <vt:lpstr>Tipos de diagramas UML</vt:lpstr>
      <vt:lpstr>Tipos de diagramas UML</vt:lpstr>
      <vt:lpstr>Diagramas Estructurales</vt:lpstr>
      <vt:lpstr>Diagramas de Componentes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Alvaro</dc:creator>
  <cp:lastModifiedBy>Alvaro</cp:lastModifiedBy>
  <cp:revision>3</cp:revision>
  <dcterms:created xsi:type="dcterms:W3CDTF">2022-01-20T11:02:27Z</dcterms:created>
  <dcterms:modified xsi:type="dcterms:W3CDTF">2023-01-19T16:13:01Z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