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8288000" cy="102600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92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79128"/>
            <a:ext cx="13716000" cy="3572005"/>
          </a:xfrm>
        </p:spPr>
        <p:txBody>
          <a:bodyPr anchor="b"/>
          <a:lstStyle>
            <a:lvl1pPr algn="ctr">
              <a:defRPr sz="89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388883"/>
            <a:ext cx="13716000" cy="2477127"/>
          </a:xfrm>
        </p:spPr>
        <p:txBody>
          <a:bodyPr/>
          <a:lstStyle>
            <a:lvl1pPr marL="0" indent="0" algn="ctr">
              <a:buNone/>
              <a:defRPr sz="3591"/>
            </a:lvl1pPr>
            <a:lvl2pPr marL="684017" indent="0" algn="ctr">
              <a:buNone/>
              <a:defRPr sz="2992"/>
            </a:lvl2pPr>
            <a:lvl3pPr marL="1368034" indent="0" algn="ctr">
              <a:buNone/>
              <a:defRPr sz="2693"/>
            </a:lvl3pPr>
            <a:lvl4pPr marL="2052051" indent="0" algn="ctr">
              <a:buNone/>
              <a:defRPr sz="2394"/>
            </a:lvl4pPr>
            <a:lvl5pPr marL="2736068" indent="0" algn="ctr">
              <a:buNone/>
              <a:defRPr sz="2394"/>
            </a:lvl5pPr>
            <a:lvl6pPr marL="3420085" indent="0" algn="ctr">
              <a:buNone/>
              <a:defRPr sz="2394"/>
            </a:lvl6pPr>
            <a:lvl7pPr marL="4104102" indent="0" algn="ctr">
              <a:buNone/>
              <a:defRPr sz="2394"/>
            </a:lvl7pPr>
            <a:lvl8pPr marL="4788118" indent="0" algn="ctr">
              <a:buNone/>
              <a:defRPr sz="2394"/>
            </a:lvl8pPr>
            <a:lvl9pPr marL="5472135" indent="0" algn="ctr">
              <a:buNone/>
              <a:defRPr sz="23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FE50-FAEA-435D-9F6C-69A72F2CC14B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F8-AA3E-40ED-8921-47B101351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02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FE50-FAEA-435D-9F6C-69A72F2CC14B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F8-AA3E-40ED-8921-47B101351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35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6251"/>
            <a:ext cx="3943350" cy="86948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6251"/>
            <a:ext cx="11601450" cy="86948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FE50-FAEA-435D-9F6C-69A72F2CC14B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F8-AA3E-40ED-8921-47B101351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04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FE50-FAEA-435D-9F6C-69A72F2CC14B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F8-AA3E-40ED-8921-47B101351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3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57880"/>
            <a:ext cx="15773400" cy="4267880"/>
          </a:xfrm>
        </p:spPr>
        <p:txBody>
          <a:bodyPr anchor="b"/>
          <a:lstStyle>
            <a:lvl1pPr>
              <a:defRPr sz="89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66135"/>
            <a:ext cx="15773400" cy="2244377"/>
          </a:xfrm>
        </p:spPr>
        <p:txBody>
          <a:bodyPr/>
          <a:lstStyle>
            <a:lvl1pPr marL="0" indent="0">
              <a:buNone/>
              <a:defRPr sz="3591">
                <a:solidFill>
                  <a:schemeClr val="tx1">
                    <a:tint val="75000"/>
                  </a:schemeClr>
                </a:solidFill>
              </a:defRPr>
            </a:lvl1pPr>
            <a:lvl2pPr marL="684017" indent="0">
              <a:buNone/>
              <a:defRPr sz="2992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FE50-FAEA-435D-9F6C-69A72F2CC14B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F8-AA3E-40ED-8921-47B101351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2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1253"/>
            <a:ext cx="7772400" cy="6509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1253"/>
            <a:ext cx="7772400" cy="6509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FE50-FAEA-435D-9F6C-69A72F2CC14B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F8-AA3E-40ED-8921-47B101351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71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6252"/>
            <a:ext cx="15773400" cy="19831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15129"/>
            <a:ext cx="7736681" cy="1232626"/>
          </a:xfrm>
        </p:spPr>
        <p:txBody>
          <a:bodyPr anchor="b"/>
          <a:lstStyle>
            <a:lvl1pPr marL="0" indent="0">
              <a:buNone/>
              <a:defRPr sz="3591" b="1"/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47755"/>
            <a:ext cx="7736681" cy="5512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15129"/>
            <a:ext cx="7774782" cy="1232626"/>
          </a:xfrm>
        </p:spPr>
        <p:txBody>
          <a:bodyPr anchor="b"/>
          <a:lstStyle>
            <a:lvl1pPr marL="0" indent="0">
              <a:buNone/>
              <a:defRPr sz="3591" b="1"/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47755"/>
            <a:ext cx="7774782" cy="5512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FE50-FAEA-435D-9F6C-69A72F2CC14B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F8-AA3E-40ED-8921-47B101351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69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FE50-FAEA-435D-9F6C-69A72F2CC14B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F8-AA3E-40ED-8921-47B101351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81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FE50-FAEA-435D-9F6C-69A72F2CC14B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F8-AA3E-40ED-8921-47B101351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80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4001"/>
            <a:ext cx="5898356" cy="2394003"/>
          </a:xfrm>
        </p:spPr>
        <p:txBody>
          <a:bodyPr anchor="b"/>
          <a:lstStyle>
            <a:lvl1pPr>
              <a:defRPr sz="47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77253"/>
            <a:ext cx="9258300" cy="7291259"/>
          </a:xfrm>
        </p:spPr>
        <p:txBody>
          <a:bodyPr/>
          <a:lstStyle>
            <a:lvl1pPr>
              <a:defRPr sz="4788"/>
            </a:lvl1pPr>
            <a:lvl2pPr>
              <a:defRPr sz="4189"/>
            </a:lvl2pPr>
            <a:lvl3pPr>
              <a:defRPr sz="3591"/>
            </a:lvl3pPr>
            <a:lvl4pPr>
              <a:defRPr sz="2992"/>
            </a:lvl4pPr>
            <a:lvl5pPr>
              <a:defRPr sz="2992"/>
            </a:lvl5pPr>
            <a:lvl6pPr>
              <a:defRPr sz="2992"/>
            </a:lvl6pPr>
            <a:lvl7pPr>
              <a:defRPr sz="2992"/>
            </a:lvl7pPr>
            <a:lvl8pPr>
              <a:defRPr sz="2992"/>
            </a:lvl8pPr>
            <a:lvl9pPr>
              <a:defRPr sz="2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78004"/>
            <a:ext cx="5898356" cy="5702383"/>
          </a:xfrm>
        </p:spPr>
        <p:txBody>
          <a:bodyPr/>
          <a:lstStyle>
            <a:lvl1pPr marL="0" indent="0">
              <a:buNone/>
              <a:defRPr sz="2394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FE50-FAEA-435D-9F6C-69A72F2CC14B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F8-AA3E-40ED-8921-47B101351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16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4001"/>
            <a:ext cx="5898356" cy="2394003"/>
          </a:xfrm>
        </p:spPr>
        <p:txBody>
          <a:bodyPr anchor="b"/>
          <a:lstStyle>
            <a:lvl1pPr>
              <a:defRPr sz="47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77253"/>
            <a:ext cx="9258300" cy="7291259"/>
          </a:xfrm>
        </p:spPr>
        <p:txBody>
          <a:bodyPr anchor="t"/>
          <a:lstStyle>
            <a:lvl1pPr marL="0" indent="0">
              <a:buNone/>
              <a:defRPr sz="4788"/>
            </a:lvl1pPr>
            <a:lvl2pPr marL="684017" indent="0">
              <a:buNone/>
              <a:defRPr sz="4189"/>
            </a:lvl2pPr>
            <a:lvl3pPr marL="1368034" indent="0">
              <a:buNone/>
              <a:defRPr sz="3591"/>
            </a:lvl3pPr>
            <a:lvl4pPr marL="2052051" indent="0">
              <a:buNone/>
              <a:defRPr sz="2992"/>
            </a:lvl4pPr>
            <a:lvl5pPr marL="2736068" indent="0">
              <a:buNone/>
              <a:defRPr sz="2992"/>
            </a:lvl5pPr>
            <a:lvl6pPr marL="3420085" indent="0">
              <a:buNone/>
              <a:defRPr sz="2992"/>
            </a:lvl6pPr>
            <a:lvl7pPr marL="4104102" indent="0">
              <a:buNone/>
              <a:defRPr sz="2992"/>
            </a:lvl7pPr>
            <a:lvl8pPr marL="4788118" indent="0">
              <a:buNone/>
              <a:defRPr sz="2992"/>
            </a:lvl8pPr>
            <a:lvl9pPr marL="5472135" indent="0">
              <a:buNone/>
              <a:defRPr sz="299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78004"/>
            <a:ext cx="5898356" cy="5702383"/>
          </a:xfrm>
        </p:spPr>
        <p:txBody>
          <a:bodyPr/>
          <a:lstStyle>
            <a:lvl1pPr marL="0" indent="0">
              <a:buNone/>
              <a:defRPr sz="2394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FE50-FAEA-435D-9F6C-69A72F2CC14B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F8-AA3E-40ED-8921-47B101351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64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6252"/>
            <a:ext cx="15773400" cy="1983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1253"/>
            <a:ext cx="15773400" cy="6509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09513"/>
            <a:ext cx="4114800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1FE50-FAEA-435D-9F6C-69A72F2CC14B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09513"/>
            <a:ext cx="6172200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09513"/>
            <a:ext cx="4114800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B73F8-AA3E-40ED-8921-47B101351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73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68034" rtl="0" eaLnBrk="1" latinLnBrk="0" hangingPunct="1">
        <a:lnSpc>
          <a:spcPct val="90000"/>
        </a:lnSpc>
        <a:spcBef>
          <a:spcPct val="0"/>
        </a:spcBef>
        <a:buNone/>
        <a:defRPr sz="6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008" indent="-342008" algn="l" defTabSz="1368034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4189" kern="1200">
          <a:solidFill>
            <a:schemeClr val="tx1"/>
          </a:solidFill>
          <a:latin typeface="+mn-lt"/>
          <a:ea typeface="+mn-ea"/>
          <a:cs typeface="+mn-cs"/>
        </a:defRPr>
      </a:lvl1pPr>
      <a:lvl2pPr marL="1026025" indent="-342008" algn="l" defTabSz="1368034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3591" kern="1200">
          <a:solidFill>
            <a:schemeClr val="tx1"/>
          </a:solidFill>
          <a:latin typeface="+mn-lt"/>
          <a:ea typeface="+mn-ea"/>
          <a:cs typeface="+mn-cs"/>
        </a:defRPr>
      </a:lvl2pPr>
      <a:lvl3pPr marL="1710042" indent="-342008" algn="l" defTabSz="1368034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992" kern="1200">
          <a:solidFill>
            <a:schemeClr val="tx1"/>
          </a:solidFill>
          <a:latin typeface="+mn-lt"/>
          <a:ea typeface="+mn-ea"/>
          <a:cs typeface="+mn-cs"/>
        </a:defRPr>
      </a:lvl3pPr>
      <a:lvl4pPr marL="2394059" indent="-342008" algn="l" defTabSz="1368034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3078076" indent="-342008" algn="l" defTabSz="1368034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762093" indent="-342008" algn="l" defTabSz="1368034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446110" indent="-342008" algn="l" defTabSz="1368034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5130127" indent="-342008" algn="l" defTabSz="1368034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814144" indent="-342008" algn="l" defTabSz="1368034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17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8034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2051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6068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20085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4102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8118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2135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76B1-B167-4D5D-BE6F-34266C2F6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2CE0B-AC1D-420D-9C89-95BD7F9A3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D2725A-77FC-408A-96A0-EF3ED80AC28E}"/>
              </a:ext>
            </a:extLst>
          </p:cNvPr>
          <p:cNvGrpSpPr/>
          <p:nvPr/>
        </p:nvGrpSpPr>
        <p:grpSpPr>
          <a:xfrm>
            <a:off x="0" y="1523996"/>
            <a:ext cx="18287999" cy="10210091"/>
            <a:chOff x="1227735" y="183490"/>
            <a:chExt cx="9736531" cy="64910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025306-E5E7-4300-B03B-733BE1B7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735" y="183490"/>
              <a:ext cx="9736531" cy="649102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FA9343-5829-486D-8702-74A7ADAF9651}"/>
                </a:ext>
              </a:extLst>
            </p:cNvPr>
            <p:cNvSpPr txBox="1"/>
            <p:nvPr/>
          </p:nvSpPr>
          <p:spPr>
            <a:xfrm>
              <a:off x="4224087" y="3229513"/>
              <a:ext cx="3827761" cy="1330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500" dirty="0" err="1">
                  <a:solidFill>
                    <a:schemeClr val="bg1"/>
                  </a:solidFill>
                  <a:latin typeface="Lato Black" panose="020F0A02020204030203" pitchFamily="34" charset="0"/>
                </a:rPr>
                <a:t>Yajman</a:t>
              </a:r>
              <a:r>
                <a:rPr lang="en-IN" sz="6500" dirty="0">
                  <a:solidFill>
                    <a:schemeClr val="bg1"/>
                  </a:solidFill>
                  <a:latin typeface="Lato Black" panose="020F0A02020204030203" pitchFamily="34" charset="0"/>
                </a:rPr>
                <a:t> Restaurant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170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7662E1-311E-4990-BC8C-BA2F59331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534"/>
            <a:ext cx="18288000" cy="10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1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1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50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</Words>
  <Application>Microsoft Office PowerPoint</Application>
  <PresentationFormat>Custom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 Patel</dc:creator>
  <cp:lastModifiedBy>Rushi Patel</cp:lastModifiedBy>
  <cp:revision>5</cp:revision>
  <dcterms:created xsi:type="dcterms:W3CDTF">2020-09-27T10:21:15Z</dcterms:created>
  <dcterms:modified xsi:type="dcterms:W3CDTF">2020-09-27T10:37:12Z</dcterms:modified>
</cp:coreProperties>
</file>