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CDA56-5E50-4872-84F6-2B0B534D9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14ABBD-191A-42CF-96AA-0321155C9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06FB8C-D568-41B2-8C69-FB768DD2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6881-CC0F-49C3-ABC4-E33DDB657A2B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D15A9-01FF-4D41-BB83-0F06AECB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9B7EF-2976-405D-925B-07972959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DEE-B9E3-4F30-9601-DC7EAE6064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24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D737E-5838-40D3-ADCC-347974C1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E00BAD-9F00-4BF1-BBC5-2D19F465C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6262AF-13C9-481C-9DE3-8D06C1A8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6881-CC0F-49C3-ABC4-E33DDB657A2B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8EE0A-C1C5-45BE-94CC-8E953E04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30E30-A7F5-461A-A389-52F27EAD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DEE-B9E3-4F30-9601-DC7EAE6064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3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44A7A5-64B8-4CF6-9428-577467D36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46F912-2C92-472E-A1CA-488790CD1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C170C9-31EB-48DB-9DFA-2F228AF8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6881-CC0F-49C3-ABC4-E33DDB657A2B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84BBE4-4B44-4235-86FB-140B60C3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AF2FC-73CA-4BE5-BFFC-D114787F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DEE-B9E3-4F30-9601-DC7EAE6064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83D46-ACE1-484F-98C3-699A785F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D7A5D8-36FC-4E96-9D4C-C7E08EED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8490C0-A0C5-4ABC-9BDC-1B68CE2F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6881-CC0F-49C3-ABC4-E33DDB657A2B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48C94D-25A7-4506-9186-4BC06493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2E3B1C-5480-41D9-81B5-E4832713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DEE-B9E3-4F30-9601-DC7EAE6064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89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79C62-0219-4FF8-A68A-E330A8BE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8DE1AD-DD5B-40EE-9540-EEDEEE90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6646C-BD0C-4D2A-BB6F-93E13899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6881-CC0F-49C3-ABC4-E33DDB657A2B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88B152-4FEC-4013-B098-573ED8A0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EB9B7B-F9C4-4099-9BC7-242F1140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DEE-B9E3-4F30-9601-DC7EAE6064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69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CC6AA-4818-4D42-956C-7F7F6B4E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6C57F-C5D6-49B7-9909-1B646CE25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144B3F-220D-4E8E-B4BC-2E84D2775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C7DFBA-28DA-4D64-A016-C83E976C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6881-CC0F-49C3-ABC4-E33DDB657A2B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45971E-C730-462B-B212-395636D4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1FB305-F5F8-456B-A846-3D635939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DEE-B9E3-4F30-9601-DC7EAE6064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08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6393-9642-4EB5-9BFB-FCCC01B0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5BA2DF-6C37-48FB-828B-7891A35CC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601A82-7FFA-4F15-97B6-14BF80A12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B312E3-5633-4D27-BE2E-BE91199B5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3EAE6A-D127-42B3-9654-7EA24B970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58E870-AE88-4E70-8911-0285EA6E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6881-CC0F-49C3-ABC4-E33DDB657A2B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41F617-52B9-47D9-89E2-601CAEFB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3F35D4-0B14-4590-8AB4-2B49A68B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DEE-B9E3-4F30-9601-DC7EAE6064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07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021F3-4007-46FF-9979-3FCB3FBF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08E261-F374-4252-9950-0463DAB3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6881-CC0F-49C3-ABC4-E33DDB657A2B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5393D9-9606-451F-A391-4C2ADE47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7990C7-0BF7-4D5B-B805-5F8EA8F0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DEE-B9E3-4F30-9601-DC7EAE6064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60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16B50E-3AC5-43B1-87E1-8DADC627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6881-CC0F-49C3-ABC4-E33DDB657A2B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E5DAD3-261D-4BA5-AAFD-403F158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89F6BD-36CB-4EE8-A8CA-0A8E78FA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DEE-B9E3-4F30-9601-DC7EAE6064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93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0E213-BC0F-4B4C-9674-F83E3BBE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160C5C-CF7F-415F-946A-6E01884E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94A123-7E0D-46DF-B5FD-B93B27EBD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93C97-D8BE-4A05-87FD-86FF8890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6881-CC0F-49C3-ABC4-E33DDB657A2B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E01AD4-CF3A-43CA-B204-224702C5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EAA83B-4F74-4E8C-B59B-65CE3909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DEE-B9E3-4F30-9601-DC7EAE6064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1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1FC94-B22B-4430-9976-09DD24CE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FC5731-DECB-43AD-A1D9-635F7D6AD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C42CDB-C520-4A63-8CD2-6DE1B5DF4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084D6A-13E6-487E-ABE5-8A122E9D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6881-CC0F-49C3-ABC4-E33DDB657A2B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B40D3F-4725-4A79-8EAA-25821A9D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310FE-E5F5-4D82-AC5F-8500019F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DEE-B9E3-4F30-9601-DC7EAE6064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39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43B419-D9F3-4571-838D-5CD108FA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1154CC-13B8-4726-AFB6-EAF9712C3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86718B-1CEA-4CD9-A25C-9319E74F7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96881-CC0F-49C3-ABC4-E33DDB657A2B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70C2D5-EA8F-4A8E-A15F-1D165F1A8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286E83-2389-4F78-88A1-696798EB3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ADEE-B9E3-4F30-9601-DC7EAE6064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60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0DF8767-4A91-47E7-82A2-E2DED4ACAAE3}"/>
              </a:ext>
            </a:extLst>
          </p:cNvPr>
          <p:cNvSpPr/>
          <p:nvPr/>
        </p:nvSpPr>
        <p:spPr>
          <a:xfrm>
            <a:off x="3852582" y="753035"/>
            <a:ext cx="272975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Análisis</a:t>
            </a:r>
            <a:endParaRPr lang="en-GB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063714F-F0F6-4448-A12C-CF4F33031E80}"/>
              </a:ext>
            </a:extLst>
          </p:cNvPr>
          <p:cNvSpPr/>
          <p:nvPr/>
        </p:nvSpPr>
        <p:spPr>
          <a:xfrm>
            <a:off x="3852581" y="1609979"/>
            <a:ext cx="272975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Diseño</a:t>
            </a:r>
            <a:endParaRPr lang="en-GB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AD4F7D2-C268-4878-9353-AD6D510412B5}"/>
              </a:ext>
            </a:extLst>
          </p:cNvPr>
          <p:cNvSpPr/>
          <p:nvPr/>
        </p:nvSpPr>
        <p:spPr>
          <a:xfrm>
            <a:off x="3852580" y="2466923"/>
            <a:ext cx="272975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Codificación</a:t>
            </a:r>
            <a:endParaRPr lang="en-GB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8C69922-5A69-4439-80F4-460D6421009A}"/>
              </a:ext>
            </a:extLst>
          </p:cNvPr>
          <p:cNvSpPr/>
          <p:nvPr/>
        </p:nvSpPr>
        <p:spPr>
          <a:xfrm>
            <a:off x="3852580" y="3323867"/>
            <a:ext cx="272975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Pruebas</a:t>
            </a:r>
            <a:endParaRPr lang="en-GB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7F692AE-85CC-49A9-9028-997147B27E41}"/>
              </a:ext>
            </a:extLst>
          </p:cNvPr>
          <p:cNvSpPr/>
          <p:nvPr/>
        </p:nvSpPr>
        <p:spPr>
          <a:xfrm>
            <a:off x="3852580" y="4180811"/>
            <a:ext cx="272975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Mantenimiento</a:t>
            </a:r>
            <a:endParaRPr lang="en-GB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F23E3EB-C948-48D9-B3CA-03B9D929439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217458" y="1324535"/>
            <a:ext cx="1" cy="2854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F2694DB-3685-4F22-82FE-0FD27D6F745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217457" y="2181479"/>
            <a:ext cx="1" cy="2854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4B878F0-6E67-49E4-A175-131C74FBE5E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217457" y="3038423"/>
            <a:ext cx="0" cy="2854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661336D-24E4-429B-8CAE-016FA698014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217457" y="3895367"/>
            <a:ext cx="0" cy="2854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15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Garcia Velasco</dc:creator>
  <cp:lastModifiedBy>Victor Garcia Velasco</cp:lastModifiedBy>
  <cp:revision>1</cp:revision>
  <dcterms:created xsi:type="dcterms:W3CDTF">2022-03-13T18:11:16Z</dcterms:created>
  <dcterms:modified xsi:type="dcterms:W3CDTF">2022-03-13T18:15:20Z</dcterms:modified>
</cp:coreProperties>
</file>