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Playfair Display" panose="00000500000000000000" pitchFamily="2" charset="0"/>
      <p:regular r:id="rId12"/>
      <p:bold r:id="rId13"/>
      <p:italic r:id="rId14"/>
      <p:boldItalic r:id="rId15"/>
    </p:embeddedFont>
    <p:embeddedFont>
      <p:font typeface="Quattrocento Sans" panose="020B0502050000020003" pitchFamily="34"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821919-DE93-9AD0-D133-2A9638D37D32}" v="56" dt="2025-09-03T00:08:01.995"/>
    <p1510:client id="{F929164C-5A4B-E352-795A-ADFDE75EA5D7}" v="410" dt="2025-09-01T14:42:05.2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ene Ferreira" userId="S::juliene57282686@edu.pa.senac.br::14d1dbf4-749c-4761-a1a5-3c179caf446f" providerId="AD" clId="Web-{E262DAC5-8D73-3F90-0C6F-D06BAA52D9F4}"/>
    <pc:docChg chg="modSld">
      <pc:chgData name="Juliene Ferreira" userId="S::juliene57282686@edu.pa.senac.br::14d1dbf4-749c-4761-a1a5-3c179caf446f" providerId="AD" clId="Web-{E262DAC5-8D73-3F90-0C6F-D06BAA52D9F4}" dt="2025-08-29T12:04:08.608" v="30" actId="20577"/>
      <pc:docMkLst>
        <pc:docMk/>
      </pc:docMkLst>
      <pc:sldChg chg="modSp">
        <pc:chgData name="Juliene Ferreira" userId="S::juliene57282686@edu.pa.senac.br::14d1dbf4-749c-4761-a1a5-3c179caf446f" providerId="AD" clId="Web-{E262DAC5-8D73-3F90-0C6F-D06BAA52D9F4}" dt="2025-08-29T12:04:08.608" v="30" actId="20577"/>
        <pc:sldMkLst>
          <pc:docMk/>
          <pc:sldMk cId="0" sldId="257"/>
        </pc:sldMkLst>
        <pc:spChg chg="mod">
          <ac:chgData name="Juliene Ferreira" userId="S::juliene57282686@edu.pa.senac.br::14d1dbf4-749c-4761-a1a5-3c179caf446f" providerId="AD" clId="Web-{E262DAC5-8D73-3F90-0C6F-D06BAA52D9F4}" dt="2025-08-29T12:04:08.608" v="30" actId="20577"/>
          <ac:spMkLst>
            <pc:docMk/>
            <pc:sldMk cId="0" sldId="257"/>
            <ac:spMk id="65" creationId="{00000000-0000-0000-0000-000000000000}"/>
          </ac:spMkLst>
        </pc:spChg>
      </pc:sldChg>
    </pc:docChg>
  </pc:docChgLst>
  <pc:docChgLst>
    <pc:chgData name="Juliene Ferreira" userId="S::juliene57282686@edu.pa.senac.br::14d1dbf4-749c-4761-a1a5-3c179caf446f" providerId="AD" clId="Web-{F929164C-5A4B-E352-795A-ADFDE75EA5D7}"/>
    <pc:docChg chg="modSld">
      <pc:chgData name="Juliene Ferreira" userId="S::juliene57282686@edu.pa.senac.br::14d1dbf4-749c-4761-a1a5-3c179caf446f" providerId="AD" clId="Web-{F929164C-5A4B-E352-795A-ADFDE75EA5D7}" dt="2025-09-01T14:42:05.215" v="411" actId="20577"/>
      <pc:docMkLst>
        <pc:docMk/>
      </pc:docMkLst>
      <pc:sldChg chg="addSp modSp">
        <pc:chgData name="Juliene Ferreira" userId="S::juliene57282686@edu.pa.senac.br::14d1dbf4-749c-4761-a1a5-3c179caf446f" providerId="AD" clId="Web-{F929164C-5A4B-E352-795A-ADFDE75EA5D7}" dt="2025-09-01T12:00:47.774" v="8" actId="1076"/>
        <pc:sldMkLst>
          <pc:docMk/>
          <pc:sldMk cId="0" sldId="256"/>
        </pc:sldMkLst>
        <pc:spChg chg="mod">
          <ac:chgData name="Juliene Ferreira" userId="S::juliene57282686@edu.pa.senac.br::14d1dbf4-749c-4761-a1a5-3c179caf446f" providerId="AD" clId="Web-{F929164C-5A4B-E352-795A-ADFDE75EA5D7}" dt="2025-09-01T11:56:05.967" v="1" actId="1076"/>
          <ac:spMkLst>
            <pc:docMk/>
            <pc:sldMk cId="0" sldId="256"/>
            <ac:spMk id="58" creationId="{00000000-0000-0000-0000-000000000000}"/>
          </ac:spMkLst>
        </pc:spChg>
        <pc:picChg chg="add mod">
          <ac:chgData name="Juliene Ferreira" userId="S::juliene57282686@edu.pa.senac.br::14d1dbf4-749c-4761-a1a5-3c179caf446f" providerId="AD" clId="Web-{F929164C-5A4B-E352-795A-ADFDE75EA5D7}" dt="2025-09-01T12:00:47.774" v="8" actId="1076"/>
          <ac:picMkLst>
            <pc:docMk/>
            <pc:sldMk cId="0" sldId="256"/>
            <ac:picMk id="2" creationId="{BBD0A0FA-4679-8794-4D1E-51CFE1D1F3C2}"/>
          </ac:picMkLst>
        </pc:picChg>
      </pc:sldChg>
      <pc:sldChg chg="addSp delSp modSp mod modClrScheme chgLayout">
        <pc:chgData name="Juliene Ferreira" userId="S::juliene57282686@edu.pa.senac.br::14d1dbf4-749c-4761-a1a5-3c179caf446f" providerId="AD" clId="Web-{F929164C-5A4B-E352-795A-ADFDE75EA5D7}" dt="2025-09-01T13:59:48.781" v="116" actId="20577"/>
        <pc:sldMkLst>
          <pc:docMk/>
          <pc:sldMk cId="0" sldId="257"/>
        </pc:sldMkLst>
        <pc:spChg chg="mod">
          <ac:chgData name="Juliene Ferreira" userId="S::juliene57282686@edu.pa.senac.br::14d1dbf4-749c-4761-a1a5-3c179caf446f" providerId="AD" clId="Web-{F929164C-5A4B-E352-795A-ADFDE75EA5D7}" dt="2025-09-01T12:01:47.806" v="14"/>
          <ac:spMkLst>
            <pc:docMk/>
            <pc:sldMk cId="0" sldId="257"/>
            <ac:spMk id="64" creationId="{00000000-0000-0000-0000-000000000000}"/>
          </ac:spMkLst>
        </pc:spChg>
        <pc:spChg chg="mod ord">
          <ac:chgData name="Juliene Ferreira" userId="S::juliene57282686@edu.pa.senac.br::14d1dbf4-749c-4761-a1a5-3c179caf446f" providerId="AD" clId="Web-{F929164C-5A4B-E352-795A-ADFDE75EA5D7}" dt="2025-09-01T13:59:48.781" v="116" actId="20577"/>
          <ac:spMkLst>
            <pc:docMk/>
            <pc:sldMk cId="0" sldId="257"/>
            <ac:spMk id="65" creationId="{00000000-0000-0000-0000-000000000000}"/>
          </ac:spMkLst>
        </pc:spChg>
        <pc:picChg chg="add mod">
          <ac:chgData name="Juliene Ferreira" userId="S::juliene57282686@edu.pa.senac.br::14d1dbf4-749c-4761-a1a5-3c179caf446f" providerId="AD" clId="Web-{F929164C-5A4B-E352-795A-ADFDE75EA5D7}" dt="2025-09-01T12:02:39.729" v="20" actId="1076"/>
          <ac:picMkLst>
            <pc:docMk/>
            <pc:sldMk cId="0" sldId="257"/>
            <ac:picMk id="5" creationId="{7277784C-9CB3-EC6E-BE5F-DDE6DE304F5D}"/>
          </ac:picMkLst>
        </pc:picChg>
      </pc:sldChg>
      <pc:sldChg chg="addSp modSp">
        <pc:chgData name="Juliene Ferreira" userId="S::juliene57282686@edu.pa.senac.br::14d1dbf4-749c-4761-a1a5-3c179caf446f" providerId="AD" clId="Web-{F929164C-5A4B-E352-795A-ADFDE75EA5D7}" dt="2025-09-01T14:32:15.315" v="386" actId="20577"/>
        <pc:sldMkLst>
          <pc:docMk/>
          <pc:sldMk cId="0" sldId="258"/>
        </pc:sldMkLst>
        <pc:spChg chg="mod">
          <ac:chgData name="Juliene Ferreira" userId="S::juliene57282686@edu.pa.senac.br::14d1dbf4-749c-4761-a1a5-3c179caf446f" providerId="AD" clId="Web-{F929164C-5A4B-E352-795A-ADFDE75EA5D7}" dt="2025-09-01T14:32:15.315" v="386" actId="20577"/>
          <ac:spMkLst>
            <pc:docMk/>
            <pc:sldMk cId="0" sldId="258"/>
            <ac:spMk id="71" creationId="{00000000-0000-0000-0000-000000000000}"/>
          </ac:spMkLst>
        </pc:spChg>
        <pc:picChg chg="add mod">
          <ac:chgData name="Juliene Ferreira" userId="S::juliene57282686@edu.pa.senac.br::14d1dbf4-749c-4761-a1a5-3c179caf446f" providerId="AD" clId="Web-{F929164C-5A4B-E352-795A-ADFDE75EA5D7}" dt="2025-09-01T12:02:55.839" v="23" actId="1076"/>
          <ac:picMkLst>
            <pc:docMk/>
            <pc:sldMk cId="0" sldId="258"/>
            <ac:picMk id="3" creationId="{660189EA-8380-AC01-357C-EF7A61D16347}"/>
          </ac:picMkLst>
        </pc:picChg>
      </pc:sldChg>
      <pc:sldChg chg="addSp modSp">
        <pc:chgData name="Juliene Ferreira" userId="S::juliene57282686@edu.pa.senac.br::14d1dbf4-749c-4761-a1a5-3c179caf446f" providerId="AD" clId="Web-{F929164C-5A4B-E352-795A-ADFDE75EA5D7}" dt="2025-09-01T12:03:10.761" v="26" actId="1076"/>
        <pc:sldMkLst>
          <pc:docMk/>
          <pc:sldMk cId="0" sldId="259"/>
        </pc:sldMkLst>
        <pc:spChg chg="mod">
          <ac:chgData name="Juliene Ferreira" userId="S::juliene57282686@edu.pa.senac.br::14d1dbf4-749c-4761-a1a5-3c179caf446f" providerId="AD" clId="Web-{F929164C-5A4B-E352-795A-ADFDE75EA5D7}" dt="2025-09-01T12:03:05.527" v="24" actId="14100"/>
          <ac:spMkLst>
            <pc:docMk/>
            <pc:sldMk cId="0" sldId="259"/>
            <ac:spMk id="77" creationId="{00000000-0000-0000-0000-000000000000}"/>
          </ac:spMkLst>
        </pc:spChg>
        <pc:picChg chg="add mod">
          <ac:chgData name="Juliene Ferreira" userId="S::juliene57282686@edu.pa.senac.br::14d1dbf4-749c-4761-a1a5-3c179caf446f" providerId="AD" clId="Web-{F929164C-5A4B-E352-795A-ADFDE75EA5D7}" dt="2025-09-01T12:03:10.761" v="26" actId="1076"/>
          <ac:picMkLst>
            <pc:docMk/>
            <pc:sldMk cId="0" sldId="259"/>
            <ac:picMk id="3" creationId="{558A2175-6761-D61B-9A3E-04EB301595DE}"/>
          </ac:picMkLst>
        </pc:picChg>
      </pc:sldChg>
      <pc:sldChg chg="addSp modSp">
        <pc:chgData name="Juliene Ferreira" userId="S::juliene57282686@edu.pa.senac.br::14d1dbf4-749c-4761-a1a5-3c179caf446f" providerId="AD" clId="Web-{F929164C-5A4B-E352-795A-ADFDE75EA5D7}" dt="2025-09-01T14:42:05.215" v="411" actId="20577"/>
        <pc:sldMkLst>
          <pc:docMk/>
          <pc:sldMk cId="0" sldId="260"/>
        </pc:sldMkLst>
        <pc:spChg chg="mod">
          <ac:chgData name="Juliene Ferreira" userId="S::juliene57282686@edu.pa.senac.br::14d1dbf4-749c-4761-a1a5-3c179caf446f" providerId="AD" clId="Web-{F929164C-5A4B-E352-795A-ADFDE75EA5D7}" dt="2025-09-01T14:42:05.215" v="411" actId="20577"/>
          <ac:spMkLst>
            <pc:docMk/>
            <pc:sldMk cId="0" sldId="260"/>
            <ac:spMk id="83" creationId="{00000000-0000-0000-0000-000000000000}"/>
          </ac:spMkLst>
        </pc:spChg>
        <pc:picChg chg="add mod">
          <ac:chgData name="Juliene Ferreira" userId="S::juliene57282686@edu.pa.senac.br::14d1dbf4-749c-4761-a1a5-3c179caf446f" providerId="AD" clId="Web-{F929164C-5A4B-E352-795A-ADFDE75EA5D7}" dt="2025-09-01T12:03:41.606" v="32" actId="1076"/>
          <ac:picMkLst>
            <pc:docMk/>
            <pc:sldMk cId="0" sldId="260"/>
            <ac:picMk id="3" creationId="{69E1429B-C6B1-6CAA-F061-BF86C2C32980}"/>
          </ac:picMkLst>
        </pc:picChg>
      </pc:sldChg>
      <pc:sldChg chg="addSp modSp">
        <pc:chgData name="Juliene Ferreira" userId="S::juliene57282686@edu.pa.senac.br::14d1dbf4-749c-4761-a1a5-3c179caf446f" providerId="AD" clId="Web-{F929164C-5A4B-E352-795A-ADFDE75EA5D7}" dt="2025-09-01T14:18:03.264" v="240" actId="20577"/>
        <pc:sldMkLst>
          <pc:docMk/>
          <pc:sldMk cId="0" sldId="261"/>
        </pc:sldMkLst>
        <pc:spChg chg="mod">
          <ac:chgData name="Juliene Ferreira" userId="S::juliene57282686@edu.pa.senac.br::14d1dbf4-749c-4761-a1a5-3c179caf446f" providerId="AD" clId="Web-{F929164C-5A4B-E352-795A-ADFDE75EA5D7}" dt="2025-09-01T14:18:03.264" v="240" actId="20577"/>
          <ac:spMkLst>
            <pc:docMk/>
            <pc:sldMk cId="0" sldId="261"/>
            <ac:spMk id="89" creationId="{00000000-0000-0000-0000-000000000000}"/>
          </ac:spMkLst>
        </pc:spChg>
        <pc:picChg chg="add mod">
          <ac:chgData name="Juliene Ferreira" userId="S::juliene57282686@edu.pa.senac.br::14d1dbf4-749c-4761-a1a5-3c179caf446f" providerId="AD" clId="Web-{F929164C-5A4B-E352-795A-ADFDE75EA5D7}" dt="2025-09-01T12:03:55.559" v="35" actId="1076"/>
          <ac:picMkLst>
            <pc:docMk/>
            <pc:sldMk cId="0" sldId="261"/>
            <ac:picMk id="3" creationId="{09BC00EC-D6E8-4FC0-1E38-E685BCE133F6}"/>
          </ac:picMkLst>
        </pc:picChg>
      </pc:sldChg>
      <pc:sldChg chg="addSp modSp">
        <pc:chgData name="Juliene Ferreira" userId="S::juliene57282686@edu.pa.senac.br::14d1dbf4-749c-4761-a1a5-3c179caf446f" providerId="AD" clId="Web-{F929164C-5A4B-E352-795A-ADFDE75EA5D7}" dt="2025-09-01T14:21:32.101" v="272" actId="20577"/>
        <pc:sldMkLst>
          <pc:docMk/>
          <pc:sldMk cId="0" sldId="262"/>
        </pc:sldMkLst>
        <pc:spChg chg="mod">
          <ac:chgData name="Juliene Ferreira" userId="S::juliene57282686@edu.pa.senac.br::14d1dbf4-749c-4761-a1a5-3c179caf446f" providerId="AD" clId="Web-{F929164C-5A4B-E352-795A-ADFDE75EA5D7}" dt="2025-09-01T14:21:32.101" v="272" actId="20577"/>
          <ac:spMkLst>
            <pc:docMk/>
            <pc:sldMk cId="0" sldId="262"/>
            <ac:spMk id="95" creationId="{00000000-0000-0000-0000-000000000000}"/>
          </ac:spMkLst>
        </pc:spChg>
        <pc:picChg chg="add mod">
          <ac:chgData name="Juliene Ferreira" userId="S::juliene57282686@edu.pa.senac.br::14d1dbf4-749c-4761-a1a5-3c179caf446f" providerId="AD" clId="Web-{F929164C-5A4B-E352-795A-ADFDE75EA5D7}" dt="2025-09-01T12:04:04.669" v="38" actId="1076"/>
          <ac:picMkLst>
            <pc:docMk/>
            <pc:sldMk cId="0" sldId="262"/>
            <ac:picMk id="3" creationId="{57674226-882D-C2BA-B168-6AEE177D995F}"/>
          </ac:picMkLst>
        </pc:picChg>
      </pc:sldChg>
      <pc:sldChg chg="addSp modSp">
        <pc:chgData name="Juliene Ferreira" userId="S::juliene57282686@edu.pa.senac.br::14d1dbf4-749c-4761-a1a5-3c179caf446f" providerId="AD" clId="Web-{F929164C-5A4B-E352-795A-ADFDE75EA5D7}" dt="2025-09-01T14:27:47.039" v="292" actId="20577"/>
        <pc:sldMkLst>
          <pc:docMk/>
          <pc:sldMk cId="0" sldId="263"/>
        </pc:sldMkLst>
        <pc:spChg chg="mod">
          <ac:chgData name="Juliene Ferreira" userId="S::juliene57282686@edu.pa.senac.br::14d1dbf4-749c-4761-a1a5-3c179caf446f" providerId="AD" clId="Web-{F929164C-5A4B-E352-795A-ADFDE75EA5D7}" dt="2025-09-01T14:27:47.039" v="292" actId="20577"/>
          <ac:spMkLst>
            <pc:docMk/>
            <pc:sldMk cId="0" sldId="263"/>
            <ac:spMk id="101" creationId="{00000000-0000-0000-0000-000000000000}"/>
          </ac:spMkLst>
        </pc:spChg>
        <pc:picChg chg="add mod">
          <ac:chgData name="Juliene Ferreira" userId="S::juliene57282686@edu.pa.senac.br::14d1dbf4-749c-4761-a1a5-3c179caf446f" providerId="AD" clId="Web-{F929164C-5A4B-E352-795A-ADFDE75EA5D7}" dt="2025-09-01T12:04:15.513" v="41" actId="1076"/>
          <ac:picMkLst>
            <pc:docMk/>
            <pc:sldMk cId="0" sldId="263"/>
            <ac:picMk id="3" creationId="{CD1AC8DF-58E9-E1B3-A02D-9A37B163A159}"/>
          </ac:picMkLst>
        </pc:picChg>
      </pc:sldChg>
      <pc:sldChg chg="addSp modSp">
        <pc:chgData name="Juliene Ferreira" userId="S::juliene57282686@edu.pa.senac.br::14d1dbf4-749c-4761-a1a5-3c179caf446f" providerId="AD" clId="Web-{F929164C-5A4B-E352-795A-ADFDE75EA5D7}" dt="2025-09-01T14:30:51.077" v="329" actId="20577"/>
        <pc:sldMkLst>
          <pc:docMk/>
          <pc:sldMk cId="0" sldId="264"/>
        </pc:sldMkLst>
        <pc:spChg chg="mod">
          <ac:chgData name="Juliene Ferreira" userId="S::juliene57282686@edu.pa.senac.br::14d1dbf4-749c-4761-a1a5-3c179caf446f" providerId="AD" clId="Web-{F929164C-5A4B-E352-795A-ADFDE75EA5D7}" dt="2025-09-01T14:30:51.077" v="329" actId="20577"/>
          <ac:spMkLst>
            <pc:docMk/>
            <pc:sldMk cId="0" sldId="264"/>
            <ac:spMk id="107" creationId="{00000000-0000-0000-0000-000000000000}"/>
          </ac:spMkLst>
        </pc:spChg>
        <pc:picChg chg="add mod">
          <ac:chgData name="Juliene Ferreira" userId="S::juliene57282686@edu.pa.senac.br::14d1dbf4-749c-4761-a1a5-3c179caf446f" providerId="AD" clId="Web-{F929164C-5A4B-E352-795A-ADFDE75EA5D7}" dt="2025-09-01T12:04:25.966" v="44" actId="1076"/>
          <ac:picMkLst>
            <pc:docMk/>
            <pc:sldMk cId="0" sldId="264"/>
            <ac:picMk id="3" creationId="{31697C2A-9F91-C038-B8ED-31CAD711896F}"/>
          </ac:picMkLst>
        </pc:picChg>
      </pc:sldChg>
    </pc:docChg>
  </pc:docChgLst>
  <pc:docChgLst>
    <pc:chgData name="Juliene Ferreira" userId="S::juliene57282686@edu.pa.senac.br::14d1dbf4-749c-4761-a1a5-3c179caf446f" providerId="AD" clId="Web-{B5821919-DE93-9AD0-D133-2A9638D37D32}"/>
    <pc:docChg chg="modSld">
      <pc:chgData name="Juliene Ferreira" userId="S::juliene57282686@edu.pa.senac.br::14d1dbf4-749c-4761-a1a5-3c179caf446f" providerId="AD" clId="Web-{B5821919-DE93-9AD0-D133-2A9638D37D32}" dt="2025-09-03T00:08:01.995" v="55" actId="20577"/>
      <pc:docMkLst>
        <pc:docMk/>
      </pc:docMkLst>
      <pc:sldChg chg="modSp">
        <pc:chgData name="Juliene Ferreira" userId="S::juliene57282686@edu.pa.senac.br::14d1dbf4-749c-4761-a1a5-3c179caf446f" providerId="AD" clId="Web-{B5821919-DE93-9AD0-D133-2A9638D37D32}" dt="2025-09-03T00:08:01.995" v="55" actId="20577"/>
        <pc:sldMkLst>
          <pc:docMk/>
          <pc:sldMk cId="0" sldId="258"/>
        </pc:sldMkLst>
        <pc:spChg chg="mod">
          <ac:chgData name="Juliene Ferreira" userId="S::juliene57282686@edu.pa.senac.br::14d1dbf4-749c-4761-a1a5-3c179caf446f" providerId="AD" clId="Web-{B5821919-DE93-9AD0-D133-2A9638D37D32}" dt="2025-09-03T00:08:01.995" v="55" actId="20577"/>
          <ac:spMkLst>
            <pc:docMk/>
            <pc:sldMk cId="0" sldId="258"/>
            <ac:spMk id="7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774322276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774322276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7743222769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7743222769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7743222769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7743222769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7743222769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7743222769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7758fb6a6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7758fb6a6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7758fb6a6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7758fb6a6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7758fb6a6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7758fb6a6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7758fb6a6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7758fb6a6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358475" y="0"/>
            <a:ext cx="38532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6800"/>
              <a:buFont typeface="Playfair Display"/>
              <a:buNone/>
              <a:defRPr sz="6800" b="1">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sz="6800" b="1">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sz="6800" b="1">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sz="6800" b="1">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sz="6800" b="1">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sz="6800" b="1">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sz="6800" b="1">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sz="6800" b="1">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sz="6800" b="1">
                <a:latin typeface="Playfair Display"/>
                <a:ea typeface="Playfair Display"/>
                <a:cs typeface="Playfair Display"/>
                <a:sym typeface="Playfair Display"/>
              </a:defRPr>
            </a:lvl9pPr>
          </a:lstStyle>
          <a:p>
            <a:endParaRPr/>
          </a:p>
        </p:txBody>
      </p:sp>
      <p:sp>
        <p:nvSpPr>
          <p:cNvPr id="13" name="Google Shape;13;p2"/>
          <p:cNvSpPr txBox="1">
            <a:spLocks noGrp="1"/>
          </p:cNvSpPr>
          <p:nvPr>
            <p:ph type="subTitle" idx="1"/>
          </p:nvPr>
        </p:nvSpPr>
        <p:spPr>
          <a:xfrm>
            <a:off x="344250" y="3550650"/>
            <a:ext cx="4910100" cy="577800"/>
          </a:xfrm>
          <a:prstGeom prst="rect">
            <a:avLst/>
          </a:prstGeom>
          <a:solidFill>
            <a:schemeClr val="dk2"/>
          </a:solidFill>
        </p:spPr>
        <p:txBody>
          <a:bodyPr spcFirstLastPara="1" wrap="square" lIns="91425" tIns="91425" rIns="91425" bIns="91425" anchor="ctr" anchorCtr="0">
            <a:normAutofit/>
          </a:bodyPr>
          <a:lstStyle>
            <a:lvl1pPr lv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9pPr>
          </a:lstStyle>
          <a:p>
            <a:endParaRPr/>
          </a:p>
        </p:txBody>
      </p:sp>
      <p:sp>
        <p:nvSpPr>
          <p:cNvPr id="14" name="Google Shape;14;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999925"/>
            <a:ext cx="8520600" cy="214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highlight>
                  <a:schemeClr val="dk1"/>
                </a:highlight>
              </a:defRPr>
            </a:lvl1pPr>
            <a:lvl2pPr marL="914400" lvl="1" indent="-317500" algn="ctr">
              <a:spcBef>
                <a:spcPts val="0"/>
              </a:spcBef>
              <a:spcAft>
                <a:spcPts val="0"/>
              </a:spcAft>
              <a:buSzPts val="1400"/>
              <a:buChar char="○"/>
              <a:defRPr>
                <a:highlight>
                  <a:schemeClr val="dk1"/>
                </a:highlight>
              </a:defRPr>
            </a:lvl2pPr>
            <a:lvl3pPr marL="1371600" lvl="2" indent="-317500" algn="ctr">
              <a:spcBef>
                <a:spcPts val="0"/>
              </a:spcBef>
              <a:spcAft>
                <a:spcPts val="0"/>
              </a:spcAft>
              <a:buSzPts val="1400"/>
              <a:buChar char="■"/>
              <a:defRPr>
                <a:highlight>
                  <a:schemeClr val="dk1"/>
                </a:highlight>
              </a:defRPr>
            </a:lvl3pPr>
            <a:lvl4pPr marL="1828800" lvl="3" indent="-317500" algn="ctr">
              <a:spcBef>
                <a:spcPts val="0"/>
              </a:spcBef>
              <a:spcAft>
                <a:spcPts val="0"/>
              </a:spcAft>
              <a:buSzPts val="1400"/>
              <a:buChar char="●"/>
              <a:defRPr>
                <a:highlight>
                  <a:schemeClr val="dk1"/>
                </a:highlight>
              </a:defRPr>
            </a:lvl4pPr>
            <a:lvl5pPr marL="2286000" lvl="4" indent="-317500" algn="ctr">
              <a:spcBef>
                <a:spcPts val="0"/>
              </a:spcBef>
              <a:spcAft>
                <a:spcPts val="0"/>
              </a:spcAft>
              <a:buSzPts val="1400"/>
              <a:buChar char="○"/>
              <a:defRPr>
                <a:highlight>
                  <a:schemeClr val="dk1"/>
                </a:highlight>
              </a:defRPr>
            </a:lvl5pPr>
            <a:lvl6pPr marL="2743200" lvl="5" indent="-317500" algn="ctr">
              <a:spcBef>
                <a:spcPts val="0"/>
              </a:spcBef>
              <a:spcAft>
                <a:spcPts val="0"/>
              </a:spcAft>
              <a:buSzPts val="1400"/>
              <a:buChar char="■"/>
              <a:defRPr>
                <a:highlight>
                  <a:schemeClr val="dk1"/>
                </a:highlight>
              </a:defRPr>
            </a:lvl6pPr>
            <a:lvl7pPr marL="3200400" lvl="6" indent="-317500" algn="ctr">
              <a:spcBef>
                <a:spcPts val="0"/>
              </a:spcBef>
              <a:spcAft>
                <a:spcPts val="0"/>
              </a:spcAft>
              <a:buSzPts val="1400"/>
              <a:buChar char="●"/>
              <a:defRPr>
                <a:highlight>
                  <a:schemeClr val="dk1"/>
                </a:highlight>
              </a:defRPr>
            </a:lvl7pPr>
            <a:lvl8pPr marL="3657600" lvl="7" indent="-317500" algn="ctr">
              <a:spcBef>
                <a:spcPts val="0"/>
              </a:spcBef>
              <a:spcAft>
                <a:spcPts val="0"/>
              </a:spcAft>
              <a:buSzPts val="1400"/>
              <a:buChar char="○"/>
              <a:defRPr>
                <a:highlight>
                  <a:schemeClr val="dk1"/>
                </a:highlight>
              </a:defRPr>
            </a:lvl8pPr>
            <a:lvl9pPr marL="4114800" lvl="8" indent="-317500" algn="ctr">
              <a:spcBef>
                <a:spcPts val="0"/>
              </a:spcBef>
              <a:spcAft>
                <a:spcPts val="0"/>
              </a:spcAft>
              <a:buSzPts val="1400"/>
              <a:buChar char="■"/>
              <a:defRPr>
                <a:highlight>
                  <a:schemeClr val="dk1"/>
                </a:highlight>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4"/>
        </a:solidFill>
        <a:effectLst/>
      </p:bgPr>
    </p:bg>
    <p:spTree>
      <p:nvGrpSpPr>
        <p:cNvPr id="1"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title"/>
          </p:nvPr>
        </p:nvSpPr>
        <p:spPr>
          <a:xfrm>
            <a:off x="344250" y="1403850"/>
            <a:ext cx="8455500" cy="21468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Font typeface="Playfair Display"/>
              <a:buNone/>
              <a:defRPr sz="4800" b="1">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sz="4800" b="1">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sz="4800" b="1">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sz="4800" b="1">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sz="4800" b="1">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sz="4800" b="1">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sz="4800" b="1">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sz="4800" b="1">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sz="4800" b="1">
                <a:latin typeface="Playfair Display"/>
                <a:ea typeface="Playfair Display"/>
                <a:cs typeface="Playfair Display"/>
                <a:sym typeface="Playfair Display"/>
              </a:defRPr>
            </a:lvl9pPr>
          </a:lstStyle>
          <a:p>
            <a:endParaRPr/>
          </a:p>
        </p:txBody>
      </p:sp>
      <p:sp>
        <p:nvSpPr>
          <p:cNvPr id="18" name="Google Shape;18;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4"/>
          <p:cNvSpPr txBox="1">
            <a:spLocks noGrp="1"/>
          </p:cNvSpPr>
          <p:nvPr>
            <p:ph type="body" idx="1"/>
          </p:nvPr>
        </p:nvSpPr>
        <p:spPr>
          <a:xfrm>
            <a:off x="311700" y="1234075"/>
            <a:ext cx="8520600" cy="33348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5"/>
          <p:cNvSpPr txBox="1">
            <a:spLocks noGrp="1"/>
          </p:cNvSpPr>
          <p:nvPr>
            <p:ph type="body" idx="1"/>
          </p:nvPr>
        </p:nvSpPr>
        <p:spPr>
          <a:xfrm>
            <a:off x="3117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234050"/>
            <a:ext cx="3999900" cy="33348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0" name="Google Shape;30;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a:endParaRPr/>
          </a:p>
        </p:txBody>
      </p:sp>
      <p:sp>
        <p:nvSpPr>
          <p:cNvPr id="37" name="Google Shape;3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9"/>
          <p:cNvSpPr txBox="1">
            <a:spLocks noGrp="1"/>
          </p:cNvSpPr>
          <p:nvPr>
            <p:ph type="title"/>
          </p:nvPr>
        </p:nvSpPr>
        <p:spPr>
          <a:xfrm>
            <a:off x="265500" y="10816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9214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highlight>
                  <a:schemeClr val="lt1"/>
                </a:highlight>
              </a:defRPr>
            </a:lvl1pPr>
            <a:lvl2pPr marL="914400" lvl="1" indent="-317500">
              <a:spcBef>
                <a:spcPts val="0"/>
              </a:spcBef>
              <a:spcAft>
                <a:spcPts val="0"/>
              </a:spcAft>
              <a:buSzPts val="1400"/>
              <a:buChar char="○"/>
              <a:defRPr>
                <a:highlight>
                  <a:schemeClr val="lt1"/>
                </a:highlight>
              </a:defRPr>
            </a:lvl2pPr>
            <a:lvl3pPr marL="1371600" lvl="2" indent="-317500">
              <a:spcBef>
                <a:spcPts val="0"/>
              </a:spcBef>
              <a:spcAft>
                <a:spcPts val="0"/>
              </a:spcAft>
              <a:buSzPts val="1400"/>
              <a:buChar char="■"/>
              <a:defRPr>
                <a:highlight>
                  <a:schemeClr val="lt1"/>
                </a:highlight>
              </a:defRPr>
            </a:lvl3pPr>
            <a:lvl4pPr marL="1828800" lvl="3" indent="-317500">
              <a:spcBef>
                <a:spcPts val="0"/>
              </a:spcBef>
              <a:spcAft>
                <a:spcPts val="0"/>
              </a:spcAft>
              <a:buSzPts val="1400"/>
              <a:buChar char="●"/>
              <a:defRPr>
                <a:highlight>
                  <a:schemeClr val="lt1"/>
                </a:highlight>
              </a:defRPr>
            </a:lvl4pPr>
            <a:lvl5pPr marL="2286000" lvl="4" indent="-317500">
              <a:spcBef>
                <a:spcPts val="0"/>
              </a:spcBef>
              <a:spcAft>
                <a:spcPts val="0"/>
              </a:spcAft>
              <a:buSzPts val="1400"/>
              <a:buChar char="○"/>
              <a:defRPr>
                <a:highlight>
                  <a:schemeClr val="lt1"/>
                </a:highlight>
              </a:defRPr>
            </a:lvl5pPr>
            <a:lvl6pPr marL="2743200" lvl="5" indent="-317500">
              <a:spcBef>
                <a:spcPts val="0"/>
              </a:spcBef>
              <a:spcAft>
                <a:spcPts val="0"/>
              </a:spcAft>
              <a:buSzPts val="1400"/>
              <a:buChar char="■"/>
              <a:defRPr>
                <a:highlight>
                  <a:schemeClr val="lt1"/>
                </a:highlight>
              </a:defRPr>
            </a:lvl6pPr>
            <a:lvl7pPr marL="3200400" lvl="6" indent="-317500">
              <a:spcBef>
                <a:spcPts val="0"/>
              </a:spcBef>
              <a:spcAft>
                <a:spcPts val="0"/>
              </a:spcAft>
              <a:buSzPts val="1400"/>
              <a:buChar char="●"/>
              <a:defRPr>
                <a:highlight>
                  <a:schemeClr val="lt1"/>
                </a:highlight>
              </a:defRPr>
            </a:lvl7pPr>
            <a:lvl8pPr marL="3657600" lvl="7" indent="-317500">
              <a:spcBef>
                <a:spcPts val="0"/>
              </a:spcBef>
              <a:spcAft>
                <a:spcPts val="0"/>
              </a:spcAft>
              <a:buSzPts val="1400"/>
              <a:buChar char="○"/>
              <a:defRPr>
                <a:highlight>
                  <a:schemeClr val="lt1"/>
                </a:highlight>
              </a:defRPr>
            </a:lvl8pPr>
            <a:lvl9pPr marL="4114800" lvl="8" indent="-317500">
              <a:spcBef>
                <a:spcPts val="0"/>
              </a:spcBef>
              <a:spcAft>
                <a:spcPts val="0"/>
              </a:spcAft>
              <a:buSzPts val="1400"/>
              <a:buChar char="■"/>
              <a:defRPr>
                <a:highlight>
                  <a:schemeClr val="lt1"/>
                </a:highlight>
              </a:defRPr>
            </a:lvl9pPr>
          </a:lstStyle>
          <a:p>
            <a:endParaRPr/>
          </a:p>
        </p:txBody>
      </p:sp>
      <p:sp>
        <p:nvSpPr>
          <p:cNvPr id="44" name="Google Shape;4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highlight>
                  <a:schemeClr val="dk1"/>
                </a:highlight>
              </a:defRPr>
            </a:lvl1pPr>
          </a:lstStyle>
          <a:p>
            <a:endParaRPr/>
          </a:p>
        </p:txBody>
      </p:sp>
      <p:sp>
        <p:nvSpPr>
          <p:cNvPr id="47" name="Google Shape;47;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op">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234075"/>
            <a:ext cx="8520600" cy="33348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marL="914400" lvl="1"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marL="1371600" lvl="2"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marL="1828800" lvl="3"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marL="2286000" lvl="4"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marL="2743200" lvl="5"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marL="3200400" lvl="6"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marL="3657600" lvl="7"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marL="4114800" lvl="8" indent="-317500">
              <a:lnSpc>
                <a:spcPct val="115000"/>
              </a:lnSpc>
              <a:spcBef>
                <a:spcPts val="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3846" y="1191369"/>
            <a:ext cx="5502751" cy="2146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Clr>
                <a:schemeClr val="dk2"/>
              </a:buClr>
              <a:buFont typeface="Arial"/>
              <a:buNone/>
            </a:pPr>
            <a:r>
              <a:rPr lang="pt-BR" sz="4400" b="0">
                <a:latin typeface="Calibri"/>
                <a:ea typeface="Calibri"/>
                <a:cs typeface="Calibri"/>
                <a:sym typeface="Calibri"/>
              </a:rPr>
              <a:t>OFICINA MECÂNICA</a:t>
            </a:r>
            <a:endParaRPr sz="4400" b="0">
              <a:latin typeface="Calibri"/>
              <a:ea typeface="Calibri"/>
              <a:cs typeface="Calibri"/>
              <a:sym typeface="Calibri"/>
            </a:endParaRPr>
          </a:p>
          <a:p>
            <a:pPr marL="0" lvl="0" indent="0" algn="ctr" rtl="0">
              <a:spcBef>
                <a:spcPts val="0"/>
              </a:spcBef>
              <a:spcAft>
                <a:spcPts val="0"/>
              </a:spcAft>
              <a:buNone/>
            </a:pPr>
            <a:endParaRPr/>
          </a:p>
        </p:txBody>
      </p:sp>
      <p:sp>
        <p:nvSpPr>
          <p:cNvPr id="59" name="Google Shape;59;p13"/>
          <p:cNvSpPr txBox="1">
            <a:spLocks noGrp="1"/>
          </p:cNvSpPr>
          <p:nvPr>
            <p:ph type="subTitle" idx="1"/>
          </p:nvPr>
        </p:nvSpPr>
        <p:spPr>
          <a:xfrm>
            <a:off x="344250" y="3222175"/>
            <a:ext cx="4910100" cy="906300"/>
          </a:xfrm>
          <a:prstGeom prst="rect">
            <a:avLst/>
          </a:prstGeom>
        </p:spPr>
        <p:txBody>
          <a:bodyPr spcFirstLastPara="1" wrap="square" lIns="91425" tIns="91425" rIns="91425" bIns="91425" anchor="ctr" anchorCtr="0">
            <a:normAutofit fontScale="25000" lnSpcReduction="20000"/>
          </a:bodyPr>
          <a:lstStyle/>
          <a:p>
            <a:pPr marL="0" lvl="0" indent="0" algn="just" rtl="0">
              <a:lnSpc>
                <a:spcPct val="115833"/>
              </a:lnSpc>
              <a:spcBef>
                <a:spcPts val="0"/>
              </a:spcBef>
              <a:spcAft>
                <a:spcPts val="0"/>
              </a:spcAft>
              <a:buNone/>
            </a:pPr>
            <a:endParaRPr sz="1400" b="0">
              <a:solidFill>
                <a:schemeClr val="dk2"/>
              </a:solidFill>
              <a:latin typeface="Times New Roman"/>
              <a:ea typeface="Times New Roman"/>
              <a:cs typeface="Times New Roman"/>
              <a:sym typeface="Times New Roman"/>
            </a:endParaRPr>
          </a:p>
          <a:p>
            <a:pPr marL="0" lvl="0" indent="0" algn="just" rtl="0">
              <a:lnSpc>
                <a:spcPct val="115833"/>
              </a:lnSpc>
              <a:spcBef>
                <a:spcPts val="800"/>
              </a:spcBef>
              <a:spcAft>
                <a:spcPts val="0"/>
              </a:spcAft>
              <a:buNone/>
            </a:pPr>
            <a:endParaRPr sz="4200" b="0">
              <a:latin typeface="Times New Roman"/>
              <a:ea typeface="Times New Roman"/>
              <a:cs typeface="Times New Roman"/>
              <a:sym typeface="Times New Roman"/>
            </a:endParaRPr>
          </a:p>
          <a:p>
            <a:pPr marL="0" lvl="0" indent="0" algn="just" rtl="0">
              <a:lnSpc>
                <a:spcPct val="115833"/>
              </a:lnSpc>
              <a:spcBef>
                <a:spcPts val="800"/>
              </a:spcBef>
              <a:spcAft>
                <a:spcPts val="0"/>
              </a:spcAft>
              <a:buNone/>
            </a:pPr>
            <a:endParaRPr sz="4200" b="0">
              <a:latin typeface="Times New Roman"/>
              <a:ea typeface="Times New Roman"/>
              <a:cs typeface="Times New Roman"/>
              <a:sym typeface="Times New Roman"/>
            </a:endParaRPr>
          </a:p>
          <a:p>
            <a:pPr marL="0" lvl="0" indent="0" algn="just" rtl="0">
              <a:lnSpc>
                <a:spcPct val="115833"/>
              </a:lnSpc>
              <a:spcBef>
                <a:spcPts val="800"/>
              </a:spcBef>
              <a:spcAft>
                <a:spcPts val="0"/>
              </a:spcAft>
              <a:buNone/>
            </a:pPr>
            <a:r>
              <a:rPr lang="pt-BR" sz="5400" b="0">
                <a:latin typeface="Times New Roman"/>
                <a:ea typeface="Times New Roman"/>
                <a:cs typeface="Times New Roman"/>
                <a:sym typeface="Times New Roman"/>
              </a:rPr>
              <a:t>SISTEMA DE CONTROLE DE SERVIÇOS - OFICINA MECÂNICA</a:t>
            </a:r>
            <a:endParaRPr sz="5400" b="0">
              <a:latin typeface="Times New Roman"/>
              <a:ea typeface="Times New Roman"/>
              <a:cs typeface="Times New Roman"/>
              <a:sym typeface="Times New Roman"/>
            </a:endParaRPr>
          </a:p>
          <a:p>
            <a:pPr marL="0" lvl="0" indent="0" algn="just" rtl="0">
              <a:lnSpc>
                <a:spcPct val="115833"/>
              </a:lnSpc>
              <a:spcBef>
                <a:spcPts val="800"/>
              </a:spcBef>
              <a:spcAft>
                <a:spcPts val="0"/>
              </a:spcAft>
              <a:buNone/>
            </a:pPr>
            <a:endParaRPr sz="5800" b="0">
              <a:latin typeface="Times New Roman"/>
              <a:ea typeface="Times New Roman"/>
              <a:cs typeface="Times New Roman"/>
              <a:sym typeface="Times New Roman"/>
            </a:endParaRPr>
          </a:p>
          <a:p>
            <a:pPr marL="0" lvl="0" indent="0" algn="just" rtl="0">
              <a:lnSpc>
                <a:spcPct val="115833"/>
              </a:lnSpc>
              <a:spcBef>
                <a:spcPts val="800"/>
              </a:spcBef>
              <a:spcAft>
                <a:spcPts val="0"/>
              </a:spcAft>
              <a:buClr>
                <a:schemeClr val="dk2"/>
              </a:buClr>
              <a:buSzPts val="275"/>
              <a:buFont typeface="Arial"/>
              <a:buNone/>
            </a:pPr>
            <a:endParaRPr sz="5800" b="0">
              <a:latin typeface="Times New Roman"/>
              <a:ea typeface="Times New Roman"/>
              <a:cs typeface="Times New Roman"/>
              <a:sym typeface="Times New Roman"/>
            </a:endParaRPr>
          </a:p>
          <a:p>
            <a:pPr marL="0" lvl="0" indent="0" algn="l" rtl="0">
              <a:spcBef>
                <a:spcPts val="800"/>
              </a:spcBef>
              <a:spcAft>
                <a:spcPts val="0"/>
              </a:spcAft>
              <a:buNone/>
            </a:pPr>
            <a:endParaRPr sz="4000"/>
          </a:p>
        </p:txBody>
      </p:sp>
      <p:pic>
        <p:nvPicPr>
          <p:cNvPr id="2" name="Imagem 1" descr="Logotipo&#10;&#10;O conteúdo gerado por IA pode estar incorreto.">
            <a:extLst>
              <a:ext uri="{FF2B5EF4-FFF2-40B4-BE49-F238E27FC236}">
                <a16:creationId xmlns:a16="http://schemas.microsoft.com/office/drawing/2014/main" id="{BBD0A0FA-4679-8794-4D1E-51CFE1D1F3C2}"/>
              </a:ext>
            </a:extLst>
          </p:cNvPr>
          <p:cNvPicPr>
            <a:picLocks noChangeAspect="1"/>
          </p:cNvPicPr>
          <p:nvPr/>
        </p:nvPicPr>
        <p:blipFill>
          <a:blip r:embed="rId3"/>
          <a:stretch>
            <a:fillRect/>
          </a:stretch>
        </p:blipFill>
        <p:spPr>
          <a:xfrm>
            <a:off x="5256555" y="630115"/>
            <a:ext cx="2704661" cy="418367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445025"/>
            <a:ext cx="8520600" cy="572700"/>
          </a:xfrm>
        </p:spPr>
        <p:txBody>
          <a:bodyPr spcFirstLastPara="1" wrap="square" lIns="91425" tIns="91425" rIns="91425" bIns="91425" anchor="ctr" anchorCtr="0">
            <a:normAutofit/>
          </a:bodyPr>
          <a:lstStyle/>
          <a:p>
            <a:pPr marL="0" lvl="0" indent="0" rtl="0">
              <a:lnSpc>
                <a:spcPct val="90000"/>
              </a:lnSpc>
              <a:spcBef>
                <a:spcPts val="0"/>
              </a:spcBef>
              <a:spcAft>
                <a:spcPts val="0"/>
              </a:spcAft>
              <a:buClr>
                <a:schemeClr val="dk2"/>
              </a:buClr>
              <a:buSzPts val="990"/>
              <a:buFont typeface="Arial"/>
              <a:buNone/>
            </a:pPr>
            <a:r>
              <a:rPr lang="pt-BR" sz="2800"/>
              <a:t>OFICINA MECÂNICA - MOTORMAX</a:t>
            </a:r>
          </a:p>
        </p:txBody>
      </p:sp>
      <p:sp>
        <p:nvSpPr>
          <p:cNvPr id="65" name="Google Shape;65;p14"/>
          <p:cNvSpPr txBox="1">
            <a:spLocks noGrp="1"/>
          </p:cNvSpPr>
          <p:nvPr>
            <p:ph type="body" idx="4294967295"/>
          </p:nvPr>
        </p:nvSpPr>
        <p:spPr>
          <a:xfrm>
            <a:off x="4762500" y="1208225"/>
            <a:ext cx="4069800" cy="3264408"/>
          </a:xfrm>
        </p:spPr>
        <p:txBody>
          <a:bodyPr spcFirstLastPara="1" lIns="91425" tIns="91425" rIns="91425" bIns="91425" anchor="t" anchorCtr="0">
            <a:normAutofit fontScale="92500" lnSpcReduction="20000"/>
          </a:bodyPr>
          <a:lstStyle/>
          <a:p>
            <a:pPr marL="0" lvl="0" indent="0">
              <a:lnSpc>
                <a:spcPct val="105000"/>
              </a:lnSpc>
              <a:spcAft>
                <a:spcPts val="600"/>
              </a:spcAft>
              <a:buClr>
                <a:srgbClr val="000000"/>
              </a:buClr>
              <a:buFont typeface="Arial"/>
              <a:buNone/>
            </a:pPr>
            <a:r>
              <a:rPr lang="en-US" sz="1700" b="0" i="0" u="none" strike="noStrike" cap="none" err="1"/>
              <a:t>Empresa</a:t>
            </a:r>
            <a:r>
              <a:rPr lang="en-US" sz="1700" b="0" i="0" u="none" strike="noStrike" cap="none"/>
              <a:t>: </a:t>
            </a:r>
            <a:r>
              <a:rPr lang="en-US" sz="1700" b="0" i="0" u="none" strike="noStrike" cap="none" err="1"/>
              <a:t>MotorMax</a:t>
            </a:r>
            <a:r>
              <a:rPr lang="en-US" sz="1700" b="0" i="0" u="none" strike="noStrike" cap="none"/>
              <a:t> </a:t>
            </a:r>
            <a:r>
              <a:rPr lang="en-US" sz="1700" b="0" i="0" u="none" strike="noStrike" cap="none" err="1"/>
              <a:t>Ltda</a:t>
            </a:r>
            <a:endParaRPr lang="en-US" sz="1700" b="0" i="0" u="none" strike="noStrike" cap="none"/>
          </a:p>
          <a:p>
            <a:pPr marL="0" lvl="0" indent="0">
              <a:lnSpc>
                <a:spcPct val="105000"/>
              </a:lnSpc>
              <a:spcAft>
                <a:spcPts val="600"/>
              </a:spcAft>
              <a:buClr>
                <a:srgbClr val="000000"/>
              </a:buClr>
              <a:buFont typeface="Arial"/>
              <a:buNone/>
            </a:pPr>
            <a:r>
              <a:rPr lang="en-US" sz="1700" b="0" i="0" u="none" strike="noStrike" cap="none">
                <a:highlight>
                  <a:srgbClr val="FFFFFF"/>
                </a:highlight>
              </a:rPr>
              <a:t>Stakeholder: </a:t>
            </a:r>
            <a:r>
              <a:rPr lang="en-US" sz="1700" b="0" i="0" u="none" strike="noStrike" cap="none" err="1"/>
              <a:t>Cliente</a:t>
            </a:r>
            <a:r>
              <a:rPr lang="en-US" sz="1700" b="0" i="0" u="none" strike="noStrike" cap="none"/>
              <a:t>, </a:t>
            </a:r>
            <a:r>
              <a:rPr lang="en-US" sz="1700" b="0" i="0" u="none" strike="noStrike" cap="none" err="1"/>
              <a:t>proprietário</a:t>
            </a:r>
            <a:r>
              <a:rPr lang="en-US" sz="1700" b="0" i="0" u="none" strike="noStrike" cap="none"/>
              <a:t>, </a:t>
            </a:r>
            <a:r>
              <a:rPr lang="en-US" sz="1700" b="0" i="0" u="none" strike="noStrike" cap="none" err="1"/>
              <a:t>funcionário</a:t>
            </a:r>
            <a:r>
              <a:rPr lang="en-US" sz="1700" b="0" i="0" u="none" strike="noStrike" cap="none"/>
              <a:t>(</a:t>
            </a:r>
            <a:r>
              <a:rPr lang="en-US" sz="1700" b="0" i="0" u="none" strike="noStrike" cap="none" err="1"/>
              <a:t>mecânico</a:t>
            </a:r>
            <a:r>
              <a:rPr lang="en-US" sz="1700" b="0" i="0" u="none" strike="noStrike" cap="none"/>
              <a:t> e </a:t>
            </a:r>
            <a:r>
              <a:rPr lang="en-US" sz="1700" b="0" i="0" u="none" strike="noStrike" cap="none" err="1"/>
              <a:t>atendente</a:t>
            </a:r>
            <a:r>
              <a:rPr lang="en-US" sz="1700" b="0" i="0" u="none" strike="noStrike" cap="none"/>
              <a:t>)</a:t>
            </a:r>
          </a:p>
          <a:p>
            <a:pPr marL="0" indent="0">
              <a:lnSpc>
                <a:spcPct val="105000"/>
              </a:lnSpc>
              <a:spcAft>
                <a:spcPts val="600"/>
              </a:spcAft>
              <a:buNone/>
            </a:pPr>
            <a:r>
              <a:rPr lang="en-US" sz="1700" b="0" i="0" u="none" strike="noStrike" cap="none" err="1">
                <a:highlight>
                  <a:srgbClr val="FFFFFF"/>
                </a:highlight>
              </a:rPr>
              <a:t>Endereço</a:t>
            </a:r>
            <a:r>
              <a:rPr lang="en-US" sz="1700" b="0" i="0" u="none" strike="noStrike" cap="none">
                <a:highlight>
                  <a:srgbClr val="FFFFFF"/>
                </a:highlight>
              </a:rPr>
              <a:t>: Rua </a:t>
            </a:r>
            <a:r>
              <a:rPr lang="en-US" sz="1700">
                <a:highlight>
                  <a:srgbClr val="FFFFFF"/>
                </a:highlight>
              </a:rPr>
              <a:t>Bernaldo Couto</a:t>
            </a:r>
            <a:r>
              <a:rPr lang="en-US" sz="1700" b="0" i="0" u="none" strike="noStrike" cap="none">
                <a:highlight>
                  <a:srgbClr val="FFFFFF"/>
                </a:highlight>
              </a:rPr>
              <a:t>, </a:t>
            </a:r>
            <a:r>
              <a:rPr lang="en-US" sz="1700">
                <a:highlight>
                  <a:srgbClr val="FFFFFF"/>
                </a:highlight>
              </a:rPr>
              <a:t>1306</a:t>
            </a:r>
            <a:r>
              <a:rPr lang="en-US" sz="1700" b="0" i="0" u="none" strike="noStrike" cap="none">
                <a:highlight>
                  <a:srgbClr val="FFFFFF"/>
                </a:highlight>
              </a:rPr>
              <a:t> - bairro </a:t>
            </a:r>
            <a:r>
              <a:rPr lang="en-US" sz="1700" err="1">
                <a:highlight>
                  <a:srgbClr val="FFFFFF"/>
                </a:highlight>
              </a:rPr>
              <a:t>Umarizal</a:t>
            </a:r>
            <a:endParaRPr lang="en-US" err="1"/>
          </a:p>
          <a:p>
            <a:pPr marL="0" lvl="0" indent="0">
              <a:lnSpc>
                <a:spcPct val="105000"/>
              </a:lnSpc>
              <a:spcAft>
                <a:spcPts val="600"/>
              </a:spcAft>
              <a:buFont typeface="Playfair Display"/>
              <a:buNone/>
            </a:pPr>
            <a:endParaRPr lang="en-US" sz="1700" b="0" i="0" u="none" strike="noStrike" cap="none">
              <a:highlight>
                <a:srgbClr val="FFFFFF"/>
              </a:highlight>
            </a:endParaRPr>
          </a:p>
          <a:p>
            <a:pPr marL="0" indent="0">
              <a:lnSpc>
                <a:spcPct val="105000"/>
              </a:lnSpc>
              <a:spcAft>
                <a:spcPts val="600"/>
              </a:spcAft>
              <a:buNone/>
            </a:pPr>
            <a:r>
              <a:rPr lang="en-US" sz="1700">
                <a:highlight>
                  <a:srgbClr val="FFFFFF"/>
                </a:highlight>
              </a:rPr>
              <a:t>Equipe de </a:t>
            </a:r>
            <a:r>
              <a:rPr lang="en-US" sz="1700" err="1">
                <a:highlight>
                  <a:srgbClr val="FFFFFF"/>
                </a:highlight>
              </a:rPr>
              <a:t>desenvolvimento</a:t>
            </a:r>
            <a:r>
              <a:rPr lang="en-US" sz="1700">
                <a:highlight>
                  <a:srgbClr val="FFFFFF"/>
                </a:highlight>
              </a:rPr>
              <a:t>:</a:t>
            </a:r>
          </a:p>
          <a:p>
            <a:pPr marL="171450" indent="-171450">
              <a:lnSpc>
                <a:spcPct val="105000"/>
              </a:lnSpc>
              <a:spcAft>
                <a:spcPts val="600"/>
              </a:spcAft>
            </a:pPr>
            <a:r>
              <a:rPr lang="pt-BR" sz="1100">
                <a:solidFill>
                  <a:srgbClr val="1B1C1D"/>
                </a:solidFill>
                <a:highlight>
                  <a:srgbClr val="FFFFFF"/>
                </a:highlight>
                <a:latin typeface="Arial"/>
                <a:cs typeface="Arial"/>
              </a:rPr>
              <a:t>Ruy Ribeiro</a:t>
            </a:r>
            <a:endParaRPr lang="en-US"/>
          </a:p>
          <a:p>
            <a:pPr marL="171450" indent="-171450">
              <a:lnSpc>
                <a:spcPct val="105000"/>
              </a:lnSpc>
              <a:spcAft>
                <a:spcPts val="600"/>
              </a:spcAft>
              <a:buClr>
                <a:srgbClr val="000000"/>
              </a:buClr>
            </a:pPr>
            <a:r>
              <a:rPr lang="pt-BR" sz="1100">
                <a:solidFill>
                  <a:srgbClr val="1B1C1D"/>
                </a:solidFill>
                <a:highlight>
                  <a:srgbClr val="FFFFFF"/>
                </a:highlight>
                <a:latin typeface="Arial"/>
                <a:cs typeface="Arial"/>
              </a:rPr>
              <a:t>Victor Oliveira</a:t>
            </a:r>
          </a:p>
          <a:p>
            <a:pPr marL="171450" indent="-171450">
              <a:lnSpc>
                <a:spcPct val="105000"/>
              </a:lnSpc>
              <a:spcAft>
                <a:spcPts val="600"/>
              </a:spcAft>
              <a:buClr>
                <a:srgbClr val="000000"/>
              </a:buClr>
            </a:pPr>
            <a:r>
              <a:rPr lang="pt-BR" sz="1100" err="1">
                <a:solidFill>
                  <a:srgbClr val="1B1C1D"/>
                </a:solidFill>
                <a:highlight>
                  <a:srgbClr val="FFFFFF"/>
                </a:highlight>
                <a:latin typeface="Arial"/>
                <a:cs typeface="Arial"/>
              </a:rPr>
              <a:t>PatricK</a:t>
            </a:r>
            <a:r>
              <a:rPr lang="pt-BR" sz="1100">
                <a:solidFill>
                  <a:srgbClr val="1B1C1D"/>
                </a:solidFill>
                <a:highlight>
                  <a:srgbClr val="FFFFFF"/>
                </a:highlight>
                <a:latin typeface="Arial"/>
                <a:cs typeface="Arial"/>
              </a:rPr>
              <a:t> Oliveira </a:t>
            </a:r>
          </a:p>
          <a:p>
            <a:pPr marL="171450" indent="-171450">
              <a:lnSpc>
                <a:spcPct val="105000"/>
              </a:lnSpc>
              <a:spcAft>
                <a:spcPts val="600"/>
              </a:spcAft>
              <a:buClr>
                <a:srgbClr val="000000"/>
              </a:buClr>
            </a:pPr>
            <a:r>
              <a:rPr lang="pt-BR" sz="1100" err="1">
                <a:solidFill>
                  <a:srgbClr val="1B1C1D"/>
                </a:solidFill>
                <a:highlight>
                  <a:srgbClr val="FFFFFF"/>
                </a:highlight>
                <a:latin typeface="Arial"/>
                <a:cs typeface="Arial"/>
              </a:rPr>
              <a:t>Juliene</a:t>
            </a:r>
            <a:r>
              <a:rPr lang="pt-BR" sz="1100">
                <a:solidFill>
                  <a:srgbClr val="1B1C1D"/>
                </a:solidFill>
                <a:highlight>
                  <a:srgbClr val="FFFFFF"/>
                </a:highlight>
                <a:latin typeface="Arial"/>
                <a:cs typeface="Arial"/>
              </a:rPr>
              <a:t> de Sousa</a:t>
            </a:r>
          </a:p>
          <a:p>
            <a:pPr marL="171450" indent="-171450">
              <a:lnSpc>
                <a:spcPct val="105000"/>
              </a:lnSpc>
              <a:spcAft>
                <a:spcPts val="600"/>
              </a:spcAft>
              <a:buClr>
                <a:srgbClr val="000000"/>
              </a:buClr>
            </a:pPr>
            <a:r>
              <a:rPr lang="pt-BR" sz="1100">
                <a:solidFill>
                  <a:srgbClr val="1B1C1D"/>
                </a:solidFill>
                <a:highlight>
                  <a:srgbClr val="FFFFFF"/>
                </a:highlight>
                <a:latin typeface="Arial"/>
                <a:cs typeface="Arial"/>
              </a:rPr>
              <a:t>Diogo Miranda</a:t>
            </a:r>
          </a:p>
          <a:p>
            <a:pPr marL="171450" indent="-171450">
              <a:lnSpc>
                <a:spcPct val="105000"/>
              </a:lnSpc>
              <a:spcAft>
                <a:spcPts val="600"/>
              </a:spcAft>
              <a:buClr>
                <a:srgbClr val="000000"/>
              </a:buClr>
            </a:pPr>
            <a:r>
              <a:rPr lang="pt-BR" sz="1200">
                <a:solidFill>
                  <a:srgbClr val="1B1C1D"/>
                </a:solidFill>
                <a:highlight>
                  <a:srgbClr val="FFFFFF"/>
                </a:highlight>
                <a:latin typeface="Arial"/>
                <a:cs typeface="Arial"/>
              </a:rPr>
              <a:t>Antônio Silva</a:t>
            </a:r>
            <a:endParaRPr lang="pt-BR" sz="1100">
              <a:solidFill>
                <a:srgbClr val="1B1C1D"/>
              </a:solidFill>
              <a:highlight>
                <a:srgbClr val="FFFFFF"/>
              </a:highlight>
              <a:latin typeface="Arial"/>
              <a:cs typeface="Arial"/>
            </a:endParaRPr>
          </a:p>
          <a:p>
            <a:pPr marL="0" indent="0">
              <a:lnSpc>
                <a:spcPct val="105000"/>
              </a:lnSpc>
              <a:spcAft>
                <a:spcPts val="600"/>
              </a:spcAft>
              <a:buClr>
                <a:srgbClr val="000000"/>
              </a:buClr>
              <a:buFont typeface="Playfair Display"/>
              <a:buNone/>
            </a:pPr>
            <a:endParaRPr lang="en-US" sz="1700">
              <a:highlight>
                <a:srgbClr val="FFFFFF"/>
              </a:highlight>
            </a:endParaRPr>
          </a:p>
          <a:p>
            <a:pPr marL="0" indent="0">
              <a:lnSpc>
                <a:spcPct val="105000"/>
              </a:lnSpc>
              <a:spcAft>
                <a:spcPts val="600"/>
              </a:spcAft>
              <a:buClr>
                <a:srgbClr val="000000"/>
              </a:buClr>
              <a:buFont typeface="Playfair Display"/>
              <a:buNone/>
            </a:pPr>
            <a:endParaRPr lang="en-US" sz="1700">
              <a:highlight>
                <a:srgbClr val="FFFFFF"/>
              </a:highlight>
            </a:endParaRPr>
          </a:p>
          <a:p>
            <a:pPr marL="0" indent="0">
              <a:lnSpc>
                <a:spcPct val="105000"/>
              </a:lnSpc>
              <a:spcAft>
                <a:spcPts val="600"/>
              </a:spcAft>
              <a:buClr>
                <a:srgbClr val="000000"/>
              </a:buClr>
              <a:buFont typeface="Arial"/>
              <a:buNone/>
            </a:pPr>
            <a:endParaRPr lang="en-US" sz="1700">
              <a:highlight>
                <a:srgbClr val="FFFFFF"/>
              </a:highlight>
            </a:endParaRPr>
          </a:p>
          <a:p>
            <a:pPr marL="0" indent="0">
              <a:lnSpc>
                <a:spcPct val="105000"/>
              </a:lnSpc>
              <a:spcAft>
                <a:spcPts val="600"/>
              </a:spcAft>
              <a:buClr>
                <a:srgbClr val="000000"/>
              </a:buClr>
              <a:buNone/>
            </a:pPr>
            <a:endParaRPr lang="en-US" sz="1700">
              <a:highlight>
                <a:srgbClr val="FFFFFF"/>
              </a:highlight>
            </a:endParaRPr>
          </a:p>
        </p:txBody>
      </p:sp>
      <p:pic>
        <p:nvPicPr>
          <p:cNvPr id="5" name="Imagem 4" descr="Logotipo&#10;&#10;O conteúdo gerado por IA pode estar incorreto.">
            <a:extLst>
              <a:ext uri="{FF2B5EF4-FFF2-40B4-BE49-F238E27FC236}">
                <a16:creationId xmlns:a16="http://schemas.microsoft.com/office/drawing/2014/main" id="{7277784C-9CB3-EC6E-BE5F-DDE6DE304F5D}"/>
              </a:ext>
            </a:extLst>
          </p:cNvPr>
          <p:cNvPicPr>
            <a:picLocks noChangeAspect="1"/>
          </p:cNvPicPr>
          <p:nvPr/>
        </p:nvPicPr>
        <p:blipFill>
          <a:blip r:embed="rId3"/>
          <a:stretch>
            <a:fillRect/>
          </a:stretch>
        </p:blipFill>
        <p:spPr>
          <a:xfrm>
            <a:off x="803618" y="1209553"/>
            <a:ext cx="2450662" cy="373917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sz="4400">
                <a:latin typeface="Arial"/>
                <a:ea typeface="Arial"/>
                <a:cs typeface="Arial"/>
                <a:sym typeface="Arial"/>
              </a:rPr>
              <a:t>OFICINA MECÂNICA - MOTORMAX</a:t>
            </a:r>
            <a:endParaRPr>
              <a:latin typeface="Arial"/>
              <a:ea typeface="Arial"/>
              <a:cs typeface="Arial"/>
              <a:sym typeface="Arial"/>
            </a:endParaRPr>
          </a:p>
        </p:txBody>
      </p:sp>
      <p:sp>
        <p:nvSpPr>
          <p:cNvPr id="71" name="Google Shape;71;p15"/>
          <p:cNvSpPr txBox="1">
            <a:spLocks noGrp="1"/>
          </p:cNvSpPr>
          <p:nvPr>
            <p:ph type="body" idx="1"/>
          </p:nvPr>
        </p:nvSpPr>
        <p:spPr>
          <a:xfrm>
            <a:off x="3216825" y="1289637"/>
            <a:ext cx="5615475" cy="3279238"/>
          </a:xfrm>
          <a:prstGeom prst="rect">
            <a:avLst/>
          </a:prstGeom>
        </p:spPr>
        <p:txBody>
          <a:bodyPr spcFirstLastPara="1" wrap="square" lIns="91425" tIns="91425" rIns="91425" bIns="91425" anchor="t" anchorCtr="0">
            <a:normAutofit/>
          </a:bodyPr>
          <a:lstStyle/>
          <a:p>
            <a:pPr marL="0" indent="0">
              <a:buNone/>
            </a:pPr>
            <a:r>
              <a:rPr lang="pt-BR" sz="1300" b="1" dirty="0">
                <a:latin typeface="Arial"/>
                <a:ea typeface="Arial"/>
                <a:cs typeface="Arial"/>
                <a:sym typeface="Arial"/>
              </a:rPr>
              <a:t>Descrição</a:t>
            </a:r>
            <a:r>
              <a:rPr lang="pt-BR" sz="1300" dirty="0">
                <a:latin typeface="Arial"/>
                <a:ea typeface="Arial"/>
                <a:cs typeface="Arial"/>
                <a:sym typeface="Arial"/>
              </a:rPr>
              <a:t>:</a:t>
            </a:r>
            <a:r>
              <a:rPr lang="pt-BR" dirty="0">
                <a:latin typeface="Arial"/>
                <a:ea typeface="Arial"/>
                <a:cs typeface="Arial"/>
                <a:sym typeface="Arial"/>
              </a:rPr>
              <a:t>  </a:t>
            </a:r>
            <a:endParaRPr lang="pt-BR" dirty="0">
              <a:solidFill>
                <a:srgbClr val="FF0000"/>
              </a:solidFill>
              <a:latin typeface="Arial"/>
              <a:ea typeface="Arial"/>
              <a:cs typeface="Arial"/>
            </a:endParaRPr>
          </a:p>
          <a:p>
            <a:pPr marL="0" lvl="0" indent="0" algn="l" rtl="0">
              <a:spcBef>
                <a:spcPts val="1200"/>
              </a:spcBef>
              <a:spcAft>
                <a:spcPts val="0"/>
              </a:spcAft>
              <a:buNone/>
            </a:pPr>
            <a:r>
              <a:rPr lang="pt-BR" sz="1350" dirty="0">
                <a:solidFill>
                  <a:srgbClr val="001D35"/>
                </a:solidFill>
                <a:highlight>
                  <a:srgbClr val="FFFFFF"/>
                </a:highlight>
                <a:latin typeface="Arial"/>
                <a:ea typeface="Arial"/>
                <a:cs typeface="Arial"/>
                <a:sym typeface="Arial"/>
              </a:rPr>
              <a:t>Conserto de veículos</a:t>
            </a:r>
            <a:endParaRPr sz="1200" dirty="0">
              <a:latin typeface="Arial"/>
              <a:ea typeface="Arial"/>
              <a:cs typeface="Arial"/>
              <a:sym typeface="Arial"/>
            </a:endParaRPr>
          </a:p>
          <a:p>
            <a:pPr marL="0" lvl="0" indent="0" algn="l" rtl="0">
              <a:spcBef>
                <a:spcPts val="1200"/>
              </a:spcBef>
              <a:spcAft>
                <a:spcPts val="0"/>
              </a:spcAft>
              <a:buNone/>
            </a:pPr>
            <a:r>
              <a:rPr lang="pt-BR" sz="1350" dirty="0">
                <a:solidFill>
                  <a:srgbClr val="001D35"/>
                </a:solidFill>
                <a:highlight>
                  <a:srgbClr val="FFFFFF"/>
                </a:highlight>
                <a:latin typeface="Arial"/>
                <a:ea typeface="Arial"/>
                <a:cs typeface="Arial"/>
                <a:sym typeface="Arial"/>
              </a:rPr>
              <a:t>Atividade: Serviço de conserto de veículos</a:t>
            </a:r>
            <a:endParaRPr sz="1350" dirty="0">
              <a:solidFill>
                <a:srgbClr val="001D35"/>
              </a:solidFill>
              <a:highlight>
                <a:srgbClr val="FFFFFF"/>
              </a:highlight>
              <a:latin typeface="Arial"/>
              <a:ea typeface="Arial"/>
              <a:cs typeface="Arial"/>
              <a:sym typeface="Arial"/>
            </a:endParaRPr>
          </a:p>
          <a:p>
            <a:pPr marL="0" indent="0">
              <a:spcBef>
                <a:spcPts val="1200"/>
              </a:spcBef>
              <a:buNone/>
            </a:pPr>
            <a:r>
              <a:rPr lang="pt-BR" sz="1350" dirty="0">
                <a:solidFill>
                  <a:srgbClr val="001D35"/>
                </a:solidFill>
                <a:highlight>
                  <a:srgbClr val="FFFFFF"/>
                </a:highlight>
                <a:latin typeface="Arial"/>
                <a:ea typeface="Arial"/>
                <a:cs typeface="Arial"/>
                <a:sym typeface="Arial"/>
              </a:rPr>
              <a:t>Principais processo: Atendimento ao cliente, serviços de conserto de veículos, vendas de peças para execução do serviço.</a:t>
            </a:r>
            <a:endParaRPr sz="1350" dirty="0">
              <a:solidFill>
                <a:srgbClr val="001D35"/>
              </a:solidFill>
              <a:highlight>
                <a:srgbClr val="FFFFFF"/>
              </a:highlight>
              <a:latin typeface="Arial"/>
              <a:ea typeface="Arial"/>
              <a:cs typeface="Arial"/>
              <a:sym typeface="Arial"/>
            </a:endParaRPr>
          </a:p>
          <a:p>
            <a:pPr marL="0" lvl="0" indent="0" algn="l" rtl="0">
              <a:spcBef>
                <a:spcPts val="1200"/>
              </a:spcBef>
              <a:spcAft>
                <a:spcPts val="0"/>
              </a:spcAft>
              <a:buNone/>
            </a:pPr>
            <a:endParaRPr sz="1350">
              <a:solidFill>
                <a:srgbClr val="001D35"/>
              </a:solidFill>
              <a:highlight>
                <a:srgbClr val="FFFFFF"/>
              </a:highlight>
              <a:latin typeface="Arial"/>
              <a:ea typeface="Arial"/>
              <a:cs typeface="Arial"/>
              <a:sym typeface="Arial"/>
            </a:endParaRPr>
          </a:p>
          <a:p>
            <a:pPr marL="0" lvl="0" indent="0" algn="l" rtl="0">
              <a:spcBef>
                <a:spcPts val="1200"/>
              </a:spcBef>
              <a:spcAft>
                <a:spcPts val="0"/>
              </a:spcAft>
              <a:buNone/>
            </a:pPr>
            <a:endParaRPr sz="1350">
              <a:solidFill>
                <a:srgbClr val="001D35"/>
              </a:solidFill>
              <a:highlight>
                <a:srgbClr val="FFFFFF"/>
              </a:highlight>
              <a:latin typeface="Arial"/>
              <a:ea typeface="Arial"/>
              <a:cs typeface="Arial"/>
              <a:sym typeface="Arial"/>
            </a:endParaRPr>
          </a:p>
          <a:p>
            <a:pPr marL="0" lvl="0" indent="0" algn="l" rtl="0">
              <a:spcBef>
                <a:spcPts val="1200"/>
              </a:spcBef>
              <a:spcAft>
                <a:spcPts val="1200"/>
              </a:spcAft>
              <a:buNone/>
            </a:pPr>
            <a:endParaRPr sz="1350">
              <a:solidFill>
                <a:srgbClr val="001D35"/>
              </a:solidFill>
              <a:highlight>
                <a:srgbClr val="FFFFFF"/>
              </a:highlight>
              <a:latin typeface="Arial"/>
              <a:ea typeface="Arial"/>
              <a:cs typeface="Arial"/>
              <a:sym typeface="Arial"/>
            </a:endParaRPr>
          </a:p>
        </p:txBody>
      </p:sp>
      <p:pic>
        <p:nvPicPr>
          <p:cNvPr id="3" name="Imagem 2" descr="Logotipo&#10;&#10;O conteúdo gerado por IA pode estar incorreto.">
            <a:extLst>
              <a:ext uri="{FF2B5EF4-FFF2-40B4-BE49-F238E27FC236}">
                <a16:creationId xmlns:a16="http://schemas.microsoft.com/office/drawing/2014/main" id="{660189EA-8380-AC01-357C-EF7A61D16347}"/>
              </a:ext>
            </a:extLst>
          </p:cNvPr>
          <p:cNvPicPr>
            <a:picLocks noChangeAspect="1"/>
          </p:cNvPicPr>
          <p:nvPr/>
        </p:nvPicPr>
        <p:blipFill>
          <a:blip r:embed="rId3"/>
          <a:stretch>
            <a:fillRect/>
          </a:stretch>
        </p:blipFill>
        <p:spPr>
          <a:xfrm>
            <a:off x="311493" y="1209553"/>
            <a:ext cx="2450662" cy="373917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Arial"/>
                <a:ea typeface="Arial"/>
                <a:cs typeface="Arial"/>
                <a:sym typeface="Arial"/>
              </a:rPr>
              <a:t>Levantamento de requisitos</a:t>
            </a:r>
            <a:endParaRPr>
              <a:latin typeface="Arial"/>
              <a:ea typeface="Arial"/>
              <a:cs typeface="Arial"/>
              <a:sym typeface="Arial"/>
            </a:endParaRPr>
          </a:p>
        </p:txBody>
      </p:sp>
      <p:sp>
        <p:nvSpPr>
          <p:cNvPr id="77" name="Google Shape;77;p16"/>
          <p:cNvSpPr txBox="1">
            <a:spLocks noGrp="1"/>
          </p:cNvSpPr>
          <p:nvPr>
            <p:ph type="body" idx="1"/>
          </p:nvPr>
        </p:nvSpPr>
        <p:spPr>
          <a:xfrm>
            <a:off x="2907262" y="1289637"/>
            <a:ext cx="5925038" cy="3279238"/>
          </a:xfrm>
          <a:prstGeom prst="rect">
            <a:avLst/>
          </a:prstGeom>
        </p:spPr>
        <p:txBody>
          <a:bodyPr spcFirstLastPara="1" wrap="square" lIns="91425" tIns="91425" rIns="91425" bIns="91425" anchor="t" anchorCtr="0">
            <a:normAutofit fontScale="92500" lnSpcReduction="10000"/>
          </a:bodyPr>
          <a:lstStyle/>
          <a:p>
            <a:pPr marL="0" lvl="0" indent="0" algn="just" rtl="0">
              <a:spcBef>
                <a:spcPts val="0"/>
              </a:spcBef>
              <a:spcAft>
                <a:spcPts val="0"/>
              </a:spcAft>
              <a:buNone/>
            </a:pPr>
            <a:r>
              <a:rPr lang="pt-BR">
                <a:latin typeface="Arial"/>
                <a:ea typeface="Arial"/>
                <a:cs typeface="Arial"/>
                <a:sym typeface="Arial"/>
              </a:rPr>
              <a:t>O proprietário de uma oficina deseja adquirir um sistema para apoiar no controle dos serviços realizados na empresa, das ordens de serviços dos atendimento, que são os serviços cadastrados conforme avaliação do mecânico para cada veículo. Os serviços atualmente efetuados na oficina são, troca de óleo, troca de pneu, revisão, manutenção preventiva, reparo de freios e serviço de climatização. Futuramente, o proprietário tem a intenção de expandir para mais serviços. O preço dos serviços varia de acordo com a avaliação feita pelo mecânico no momento da entrada do veículo. </a:t>
            </a:r>
            <a:endParaRPr>
              <a:latin typeface="Arial"/>
              <a:ea typeface="Arial"/>
              <a:cs typeface="Arial"/>
              <a:sym typeface="Arial"/>
            </a:endParaRPr>
          </a:p>
          <a:p>
            <a:pPr marL="0" lvl="0" indent="0" algn="l" rtl="0">
              <a:spcBef>
                <a:spcPts val="1200"/>
              </a:spcBef>
              <a:spcAft>
                <a:spcPts val="1200"/>
              </a:spcAft>
              <a:buNone/>
            </a:pPr>
            <a:endParaRPr/>
          </a:p>
        </p:txBody>
      </p:sp>
      <p:pic>
        <p:nvPicPr>
          <p:cNvPr id="3" name="Imagem 2" descr="Logotipo&#10;&#10;O conteúdo gerado por IA pode estar incorreto.">
            <a:extLst>
              <a:ext uri="{FF2B5EF4-FFF2-40B4-BE49-F238E27FC236}">
                <a16:creationId xmlns:a16="http://schemas.microsoft.com/office/drawing/2014/main" id="{558A2175-6761-D61B-9A3E-04EB301595DE}"/>
              </a:ext>
            </a:extLst>
          </p:cNvPr>
          <p:cNvPicPr>
            <a:picLocks noChangeAspect="1"/>
          </p:cNvPicPr>
          <p:nvPr/>
        </p:nvPicPr>
        <p:blipFill>
          <a:blip r:embed="rId3"/>
          <a:stretch>
            <a:fillRect/>
          </a:stretch>
        </p:blipFill>
        <p:spPr>
          <a:xfrm>
            <a:off x="311493" y="1153991"/>
            <a:ext cx="2450662" cy="373917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Arial"/>
                <a:ea typeface="Arial"/>
                <a:cs typeface="Arial"/>
                <a:sym typeface="Arial"/>
              </a:rPr>
              <a:t>Levantamento de requisitos</a:t>
            </a:r>
            <a:endParaRPr>
              <a:latin typeface="Arial"/>
              <a:ea typeface="Arial"/>
              <a:cs typeface="Arial"/>
              <a:sym typeface="Arial"/>
            </a:endParaRPr>
          </a:p>
        </p:txBody>
      </p:sp>
      <p:sp>
        <p:nvSpPr>
          <p:cNvPr id="83" name="Google Shape;83;p17"/>
          <p:cNvSpPr txBox="1">
            <a:spLocks noGrp="1"/>
          </p:cNvSpPr>
          <p:nvPr>
            <p:ph type="body" idx="1"/>
          </p:nvPr>
        </p:nvSpPr>
        <p:spPr>
          <a:xfrm>
            <a:off x="2859637" y="1472199"/>
            <a:ext cx="5972663" cy="3279238"/>
          </a:xfrm>
          <a:prstGeom prst="rect">
            <a:avLst/>
          </a:prstGeom>
        </p:spPr>
        <p:txBody>
          <a:bodyPr spcFirstLastPara="1" wrap="square" lIns="91425" tIns="91425" rIns="91425" bIns="91425" anchor="t" anchorCtr="0">
            <a:normAutofit fontScale="40000" lnSpcReduction="20000"/>
          </a:bodyPr>
          <a:lstStyle/>
          <a:p>
            <a:pPr marL="0" indent="0" algn="just">
              <a:spcBef>
                <a:spcPts val="600"/>
              </a:spcBef>
              <a:buNone/>
            </a:pPr>
            <a:r>
              <a:rPr lang="pt-BR" sz="3800">
                <a:solidFill>
                  <a:srgbClr val="424242"/>
                </a:solidFill>
                <a:highlight>
                  <a:srgbClr val="FAFAFA"/>
                </a:highlight>
                <a:latin typeface="Arial"/>
                <a:ea typeface="Arial"/>
                <a:cs typeface="Arial"/>
                <a:sym typeface="Arial"/>
              </a:rPr>
              <a:t>No cadastro de clientes da oficina mecânica são informados o nome do cliente, CPF, telefone, e-mail e dados de seus veículos (código, marca, modelo, ano e placa). Informações adicionais sobre o estado do veículo também são registradas (por exemplo, se o veículo apresenta algum problema recorrente ou necessidade de cuidados especiais). O agendamento de serviços é feito por um atendente, que informa ao cliente o tipo de serviço a ser realizado, o valor do serviço e o mecânico responsável pela execução. Se no decorrer da execução do serviço haja necessidade de adicionar peça o mecânico informa ao atendente, que informará ao cliente e caso seja  autorizado, fará o registro na ordem de serviço.</a:t>
            </a:r>
            <a:endParaRPr sz="3800">
              <a:solidFill>
                <a:srgbClr val="424242"/>
              </a:solidFill>
              <a:highlight>
                <a:srgbClr val="FAFAFA"/>
              </a:highlight>
              <a:latin typeface="Arial"/>
              <a:ea typeface="Arial"/>
              <a:cs typeface="Arial"/>
              <a:sym typeface="Arial"/>
            </a:endParaRPr>
          </a:p>
          <a:p>
            <a:pPr marL="457200" marR="5080" lvl="0" indent="0" algn="just" rtl="0">
              <a:lnSpc>
                <a:spcPct val="90000"/>
              </a:lnSpc>
              <a:spcBef>
                <a:spcPts val="300"/>
              </a:spcBef>
              <a:spcAft>
                <a:spcPts val="0"/>
              </a:spcAft>
              <a:buNone/>
            </a:pPr>
            <a:endParaRPr sz="1700">
              <a:latin typeface="Arial"/>
              <a:ea typeface="Arial"/>
              <a:cs typeface="Arial"/>
              <a:sym typeface="Arial"/>
            </a:endParaRPr>
          </a:p>
          <a:p>
            <a:pPr marL="0" marR="5080" lvl="0" indent="0" algn="l" rtl="0">
              <a:lnSpc>
                <a:spcPct val="90000"/>
              </a:lnSpc>
              <a:spcBef>
                <a:spcPts val="0"/>
              </a:spcBef>
              <a:spcAft>
                <a:spcPts val="0"/>
              </a:spcAft>
              <a:buNone/>
            </a:pPr>
            <a:endParaRPr/>
          </a:p>
        </p:txBody>
      </p:sp>
      <p:pic>
        <p:nvPicPr>
          <p:cNvPr id="3" name="Imagem 2" descr="Logotipo&#10;&#10;O conteúdo gerado por IA pode estar incorreto.">
            <a:extLst>
              <a:ext uri="{FF2B5EF4-FFF2-40B4-BE49-F238E27FC236}">
                <a16:creationId xmlns:a16="http://schemas.microsoft.com/office/drawing/2014/main" id="{69E1429B-C6B1-6CAA-F061-BF86C2C32980}"/>
              </a:ext>
            </a:extLst>
          </p:cNvPr>
          <p:cNvPicPr>
            <a:picLocks noChangeAspect="1"/>
          </p:cNvPicPr>
          <p:nvPr/>
        </p:nvPicPr>
        <p:blipFill>
          <a:blip r:embed="rId3"/>
          <a:stretch>
            <a:fillRect/>
          </a:stretch>
        </p:blipFill>
        <p:spPr>
          <a:xfrm>
            <a:off x="240055" y="1019053"/>
            <a:ext cx="2450662" cy="373917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Arial"/>
                <a:ea typeface="Arial"/>
                <a:cs typeface="Arial"/>
                <a:sym typeface="Arial"/>
              </a:rPr>
              <a:t>Levantamento de requisitos</a:t>
            </a:r>
            <a:endParaRPr>
              <a:latin typeface="Arial"/>
              <a:ea typeface="Arial"/>
              <a:cs typeface="Arial"/>
              <a:sym typeface="Arial"/>
            </a:endParaRPr>
          </a:p>
        </p:txBody>
      </p:sp>
      <p:sp>
        <p:nvSpPr>
          <p:cNvPr id="89" name="Google Shape;89;p18"/>
          <p:cNvSpPr txBox="1">
            <a:spLocks noGrp="1"/>
          </p:cNvSpPr>
          <p:nvPr>
            <p:ph type="body" idx="1"/>
          </p:nvPr>
        </p:nvSpPr>
        <p:spPr>
          <a:xfrm>
            <a:off x="3002512" y="1289637"/>
            <a:ext cx="5829788" cy="3279238"/>
          </a:xfrm>
          <a:prstGeom prst="rect">
            <a:avLst/>
          </a:prstGeom>
        </p:spPr>
        <p:txBody>
          <a:bodyPr spcFirstLastPara="1" wrap="square" lIns="91425" tIns="91425" rIns="91425" bIns="91425" anchor="t" anchorCtr="0">
            <a:normAutofit/>
          </a:bodyPr>
          <a:lstStyle/>
          <a:p>
            <a:pPr marL="0" lvl="0" indent="0" algn="just" rtl="0">
              <a:spcBef>
                <a:spcPts val="600"/>
              </a:spcBef>
              <a:spcAft>
                <a:spcPts val="0"/>
              </a:spcAft>
              <a:buClr>
                <a:schemeClr val="dk2"/>
              </a:buClr>
              <a:buSzPts val="1100"/>
              <a:buFont typeface="Arial"/>
              <a:buNone/>
            </a:pPr>
            <a:r>
              <a:rPr lang="pt-BR">
                <a:solidFill>
                  <a:srgbClr val="424242"/>
                </a:solidFill>
                <a:highlight>
                  <a:srgbClr val="FAFAFA"/>
                </a:highlight>
                <a:latin typeface="Roboto"/>
                <a:ea typeface="Roboto"/>
                <a:cs typeface="Roboto"/>
                <a:sym typeface="Roboto"/>
              </a:rPr>
              <a:t>Ao fazer o agendamento, o atendente também registra observações relevantes, como a data e o horário em que o cliente terá para retirar o veículo. Quando o agendamento de um serviço é concluído, ele é registrado no status como "agendado". Quando o serviço começa a ser executado, o status do agendamento passa para "em andamento". Após a finalização do serviço, o agendamento é atualizado para "concluído".</a:t>
            </a:r>
            <a:endParaRPr>
              <a:solidFill>
                <a:srgbClr val="424242"/>
              </a:solidFill>
              <a:highlight>
                <a:srgbClr val="FAFAFA"/>
              </a:highlight>
              <a:latin typeface="Roboto"/>
              <a:ea typeface="Roboto"/>
              <a:cs typeface="Roboto"/>
              <a:sym typeface="Roboto"/>
            </a:endParaRPr>
          </a:p>
          <a:p>
            <a:pPr marL="457200" marR="19685" lvl="0" indent="0" algn="just" rtl="0">
              <a:lnSpc>
                <a:spcPct val="90000"/>
              </a:lnSpc>
              <a:spcBef>
                <a:spcPts val="300"/>
              </a:spcBef>
              <a:spcAft>
                <a:spcPts val="0"/>
              </a:spcAft>
              <a:buNone/>
            </a:pPr>
            <a:endParaRPr sz="1200">
              <a:latin typeface="Quattrocento Sans"/>
              <a:ea typeface="Quattrocento Sans"/>
              <a:cs typeface="Quattrocento Sans"/>
              <a:sym typeface="Quattrocento Sans"/>
            </a:endParaRPr>
          </a:p>
          <a:p>
            <a:pPr marL="457200" marR="19685" lvl="0" indent="0" algn="l" rtl="0">
              <a:lnSpc>
                <a:spcPct val="90000"/>
              </a:lnSpc>
              <a:spcBef>
                <a:spcPts val="0"/>
              </a:spcBef>
              <a:spcAft>
                <a:spcPts val="0"/>
              </a:spcAft>
              <a:buNone/>
            </a:pPr>
            <a:endParaRPr sz="1200">
              <a:latin typeface="Quattrocento Sans"/>
              <a:ea typeface="Quattrocento Sans"/>
              <a:cs typeface="Quattrocento Sans"/>
              <a:sym typeface="Quattrocento Sans"/>
            </a:endParaRPr>
          </a:p>
          <a:p>
            <a:pPr marL="0" marR="5080" lvl="0" indent="0" algn="l" rtl="0">
              <a:lnSpc>
                <a:spcPct val="90000"/>
              </a:lnSpc>
              <a:spcBef>
                <a:spcPts val="0"/>
              </a:spcBef>
              <a:spcAft>
                <a:spcPts val="0"/>
              </a:spcAft>
              <a:buNone/>
            </a:pPr>
            <a:endParaRPr sz="3812">
              <a:solidFill>
                <a:srgbClr val="424242"/>
              </a:solidFill>
              <a:highlight>
                <a:srgbClr val="FAFAFA"/>
              </a:highlight>
              <a:latin typeface="Arial"/>
              <a:ea typeface="Arial"/>
              <a:cs typeface="Arial"/>
              <a:sym typeface="Arial"/>
            </a:endParaRPr>
          </a:p>
        </p:txBody>
      </p:sp>
      <p:pic>
        <p:nvPicPr>
          <p:cNvPr id="3" name="Imagem 2" descr="Logotipo&#10;&#10;O conteúdo gerado por IA pode estar incorreto.">
            <a:extLst>
              <a:ext uri="{FF2B5EF4-FFF2-40B4-BE49-F238E27FC236}">
                <a16:creationId xmlns:a16="http://schemas.microsoft.com/office/drawing/2014/main" id="{09BC00EC-D6E8-4FC0-1E38-E685BCE133F6}"/>
              </a:ext>
            </a:extLst>
          </p:cNvPr>
          <p:cNvPicPr>
            <a:picLocks noChangeAspect="1"/>
          </p:cNvPicPr>
          <p:nvPr/>
        </p:nvPicPr>
        <p:blipFill>
          <a:blip r:embed="rId3"/>
          <a:stretch>
            <a:fillRect/>
          </a:stretch>
        </p:blipFill>
        <p:spPr>
          <a:xfrm>
            <a:off x="224180" y="1169866"/>
            <a:ext cx="2450662" cy="373917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Arial"/>
                <a:ea typeface="Arial"/>
                <a:cs typeface="Arial"/>
                <a:sym typeface="Arial"/>
              </a:rPr>
              <a:t>Levantamento de requisitos</a:t>
            </a:r>
            <a:endParaRPr>
              <a:latin typeface="Arial"/>
              <a:ea typeface="Arial"/>
              <a:cs typeface="Arial"/>
              <a:sym typeface="Arial"/>
            </a:endParaRPr>
          </a:p>
        </p:txBody>
      </p:sp>
      <p:sp>
        <p:nvSpPr>
          <p:cNvPr id="95" name="Google Shape;95;p19"/>
          <p:cNvSpPr txBox="1">
            <a:spLocks noGrp="1"/>
          </p:cNvSpPr>
          <p:nvPr>
            <p:ph type="body" idx="1"/>
          </p:nvPr>
        </p:nvSpPr>
        <p:spPr>
          <a:xfrm>
            <a:off x="3208887" y="1289637"/>
            <a:ext cx="5623413" cy="3279238"/>
          </a:xfrm>
          <a:prstGeom prst="rect">
            <a:avLst/>
          </a:prstGeom>
        </p:spPr>
        <p:txBody>
          <a:bodyPr spcFirstLastPara="1" wrap="square" lIns="91425" tIns="91425" rIns="91425" bIns="91425" anchor="t" anchorCtr="0">
            <a:normAutofit fontScale="85000" lnSpcReduction="10000"/>
          </a:bodyPr>
          <a:lstStyle/>
          <a:p>
            <a:pPr marL="457200" marR="5080" lvl="0" indent="0" algn="l" rtl="0">
              <a:lnSpc>
                <a:spcPct val="90000"/>
              </a:lnSpc>
              <a:spcBef>
                <a:spcPts val="0"/>
              </a:spcBef>
              <a:spcAft>
                <a:spcPts val="0"/>
              </a:spcAft>
              <a:buNone/>
            </a:pPr>
            <a:endParaRPr sz="1600">
              <a:latin typeface="Quattrocento Sans"/>
              <a:ea typeface="Quattrocento Sans"/>
              <a:cs typeface="Quattrocento Sans"/>
              <a:sym typeface="Quattrocento Sans"/>
            </a:endParaRPr>
          </a:p>
          <a:p>
            <a:pPr marL="0" lvl="0" indent="0" algn="just" rtl="0">
              <a:spcBef>
                <a:spcPts val="600"/>
              </a:spcBef>
              <a:spcAft>
                <a:spcPts val="0"/>
              </a:spcAft>
              <a:buNone/>
            </a:pPr>
            <a:r>
              <a:rPr lang="pt-BR" sz="1700">
                <a:solidFill>
                  <a:srgbClr val="424242"/>
                </a:solidFill>
                <a:highlight>
                  <a:srgbClr val="FAFAFA"/>
                </a:highlight>
                <a:latin typeface="Roboto"/>
                <a:ea typeface="Roboto"/>
                <a:cs typeface="Roboto"/>
                <a:sym typeface="Roboto"/>
              </a:rPr>
              <a:t>Agendamentos de serviços podem ser cancelados. Nesse caso, o status do agendamento é atualizado para "cancelado". O atendente é responsável pelo gerenciamento dos serviços, podendo consultar os agendamentos dentro de um determinado período e realizar alterações nos mecânicos alocados — por exemplo, para otimizar a distribuição de tarefas ou substituir um mecânico que não pôde comparecer. Ao registrar um serviço, o atendente inclui os serviços especificados previamente pelo mecânico.</a:t>
            </a:r>
            <a:endParaRPr sz="1700">
              <a:solidFill>
                <a:srgbClr val="424242"/>
              </a:solidFill>
              <a:highlight>
                <a:srgbClr val="FAFAFA"/>
              </a:highlight>
              <a:latin typeface="Roboto"/>
              <a:ea typeface="Roboto"/>
              <a:cs typeface="Roboto"/>
              <a:sym typeface="Roboto"/>
            </a:endParaRPr>
          </a:p>
          <a:p>
            <a:pPr marL="0" lvl="0" indent="0" algn="just" rtl="0">
              <a:spcBef>
                <a:spcPts val="600"/>
              </a:spcBef>
              <a:spcAft>
                <a:spcPts val="0"/>
              </a:spcAft>
              <a:buNone/>
            </a:pPr>
            <a:endParaRPr sz="1701">
              <a:solidFill>
                <a:srgbClr val="424242"/>
              </a:solidFill>
              <a:highlight>
                <a:srgbClr val="FAFAFA"/>
              </a:highlight>
              <a:latin typeface="Roboto"/>
              <a:ea typeface="Roboto"/>
              <a:cs typeface="Roboto"/>
              <a:sym typeface="Roboto"/>
            </a:endParaRPr>
          </a:p>
          <a:p>
            <a:pPr marL="0" lvl="0" indent="0" algn="l" rtl="0">
              <a:spcBef>
                <a:spcPts val="600"/>
              </a:spcBef>
              <a:spcAft>
                <a:spcPts val="0"/>
              </a:spcAft>
              <a:buNone/>
            </a:pPr>
            <a:r>
              <a:rPr lang="pt-BR" sz="1700">
                <a:solidFill>
                  <a:srgbClr val="424242"/>
                </a:solidFill>
                <a:highlight>
                  <a:srgbClr val="FAFAFA"/>
                </a:highlight>
                <a:latin typeface="Roboto"/>
                <a:ea typeface="Roboto"/>
                <a:cs typeface="Roboto"/>
                <a:sym typeface="Roboto"/>
              </a:rPr>
              <a:t> </a:t>
            </a:r>
            <a:endParaRPr sz="1700">
              <a:latin typeface="Quattrocento Sans"/>
              <a:ea typeface="Quattrocento Sans"/>
              <a:cs typeface="Quattrocento Sans"/>
              <a:sym typeface="Quattrocento Sans"/>
            </a:endParaRPr>
          </a:p>
          <a:p>
            <a:pPr marL="457200" marR="19685" lvl="0" indent="0" algn="l" rtl="0">
              <a:lnSpc>
                <a:spcPct val="90000"/>
              </a:lnSpc>
              <a:spcBef>
                <a:spcPts val="300"/>
              </a:spcBef>
              <a:spcAft>
                <a:spcPts val="0"/>
              </a:spcAft>
              <a:buNone/>
            </a:pPr>
            <a:endParaRPr sz="1200">
              <a:latin typeface="Quattrocento Sans"/>
              <a:ea typeface="Quattrocento Sans"/>
              <a:cs typeface="Quattrocento Sans"/>
              <a:sym typeface="Quattrocento Sans"/>
            </a:endParaRPr>
          </a:p>
          <a:p>
            <a:pPr marL="0" marR="5080" lvl="0" indent="0" algn="l" rtl="0">
              <a:lnSpc>
                <a:spcPct val="90000"/>
              </a:lnSpc>
              <a:spcBef>
                <a:spcPts val="0"/>
              </a:spcBef>
              <a:spcAft>
                <a:spcPts val="0"/>
              </a:spcAft>
              <a:buNone/>
            </a:pPr>
            <a:endParaRPr sz="3812">
              <a:solidFill>
                <a:srgbClr val="424242"/>
              </a:solidFill>
              <a:highlight>
                <a:srgbClr val="FAFAFA"/>
              </a:highlight>
              <a:latin typeface="Arial"/>
              <a:ea typeface="Arial"/>
              <a:cs typeface="Arial"/>
              <a:sym typeface="Arial"/>
            </a:endParaRPr>
          </a:p>
        </p:txBody>
      </p:sp>
      <p:pic>
        <p:nvPicPr>
          <p:cNvPr id="3" name="Imagem 2" descr="Logotipo&#10;&#10;O conteúdo gerado por IA pode estar incorreto.">
            <a:extLst>
              <a:ext uri="{FF2B5EF4-FFF2-40B4-BE49-F238E27FC236}">
                <a16:creationId xmlns:a16="http://schemas.microsoft.com/office/drawing/2014/main" id="{57674226-882D-C2BA-B168-6AEE177D995F}"/>
              </a:ext>
            </a:extLst>
          </p:cNvPr>
          <p:cNvPicPr>
            <a:picLocks noChangeAspect="1"/>
          </p:cNvPicPr>
          <p:nvPr/>
        </p:nvPicPr>
        <p:blipFill>
          <a:blip r:embed="rId3"/>
          <a:stretch>
            <a:fillRect/>
          </a:stretch>
        </p:blipFill>
        <p:spPr>
          <a:xfrm>
            <a:off x="311493" y="1066678"/>
            <a:ext cx="2450662" cy="373917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Arial"/>
                <a:ea typeface="Arial"/>
                <a:cs typeface="Arial"/>
                <a:sym typeface="Arial"/>
              </a:rPr>
              <a:t>Regra de Negócios</a:t>
            </a:r>
            <a:endParaRPr>
              <a:latin typeface="Arial"/>
              <a:ea typeface="Arial"/>
              <a:cs typeface="Arial"/>
              <a:sym typeface="Arial"/>
            </a:endParaRPr>
          </a:p>
        </p:txBody>
      </p:sp>
      <p:sp>
        <p:nvSpPr>
          <p:cNvPr id="101" name="Google Shape;101;p20"/>
          <p:cNvSpPr txBox="1">
            <a:spLocks noGrp="1"/>
          </p:cNvSpPr>
          <p:nvPr>
            <p:ph type="body" idx="1"/>
          </p:nvPr>
        </p:nvSpPr>
        <p:spPr>
          <a:xfrm>
            <a:off x="2946950" y="1289637"/>
            <a:ext cx="5885350" cy="3279238"/>
          </a:xfrm>
          <a:prstGeom prst="rect">
            <a:avLst/>
          </a:prstGeom>
        </p:spPr>
        <p:txBody>
          <a:bodyPr spcFirstLastPara="1" wrap="square" lIns="91425" tIns="91425" rIns="91425" bIns="91425" anchor="t" anchorCtr="0">
            <a:normAutofit fontScale="92500" lnSpcReduction="20000"/>
          </a:bodyPr>
          <a:lstStyle/>
          <a:p>
            <a:pPr marL="457200" lvl="0" indent="-367665" algn="l" rtl="0">
              <a:spcBef>
                <a:spcPts val="300"/>
              </a:spcBef>
              <a:spcAft>
                <a:spcPts val="0"/>
              </a:spcAft>
              <a:buClr>
                <a:srgbClr val="424242"/>
              </a:buClr>
              <a:buSzPct val="100000"/>
              <a:buFont typeface="Roboto"/>
              <a:buChar char="●"/>
            </a:pPr>
            <a:r>
              <a:rPr lang="pt-BR" sz="2350">
                <a:solidFill>
                  <a:srgbClr val="424242"/>
                </a:solidFill>
                <a:highlight>
                  <a:srgbClr val="FAFAFA"/>
                </a:highlight>
                <a:latin typeface="Roboto"/>
                <a:ea typeface="Roboto"/>
                <a:cs typeface="Roboto"/>
                <a:sym typeface="Roboto"/>
              </a:rPr>
              <a:t>Um veículo pode ter apenas um proprietário, mas um proprietário pode possuir um ou mais veículos.</a:t>
            </a:r>
            <a:endParaRPr lang="pt-BR" sz="2350">
              <a:solidFill>
                <a:srgbClr val="424242"/>
              </a:solidFill>
              <a:highlight>
                <a:srgbClr val="FAFAFA"/>
              </a:highlight>
              <a:latin typeface="Roboto"/>
              <a:ea typeface="Roboto"/>
              <a:cs typeface="Roboto"/>
            </a:endParaRPr>
          </a:p>
          <a:p>
            <a:pPr marL="457200" lvl="0" indent="-367665" algn="l" rtl="0">
              <a:spcBef>
                <a:spcPts val="0"/>
              </a:spcBef>
              <a:spcAft>
                <a:spcPts val="0"/>
              </a:spcAft>
              <a:buClr>
                <a:srgbClr val="424242"/>
              </a:buClr>
              <a:buSzPct val="100000"/>
              <a:buFont typeface="Roboto"/>
              <a:buChar char="●"/>
            </a:pPr>
            <a:r>
              <a:rPr lang="pt-BR" sz="2350">
                <a:solidFill>
                  <a:srgbClr val="424242"/>
                </a:solidFill>
                <a:highlight>
                  <a:srgbClr val="FAFAFA"/>
                </a:highlight>
                <a:latin typeface="Roboto"/>
                <a:ea typeface="Roboto"/>
                <a:cs typeface="Roboto"/>
                <a:sym typeface="Roboto"/>
              </a:rPr>
              <a:t>O preço do serviço pode variar de acordo com o tipo e modelo do veículo que será atendido.</a:t>
            </a:r>
            <a:endParaRPr sz="2350">
              <a:solidFill>
                <a:srgbClr val="424242"/>
              </a:solidFill>
              <a:highlight>
                <a:srgbClr val="FAFAFA"/>
              </a:highlight>
              <a:latin typeface="Roboto"/>
              <a:ea typeface="Roboto"/>
              <a:cs typeface="Roboto"/>
            </a:endParaRPr>
          </a:p>
          <a:p>
            <a:pPr marL="457200" lvl="0" indent="-367665" algn="l" rtl="0">
              <a:spcBef>
                <a:spcPts val="0"/>
              </a:spcBef>
              <a:spcAft>
                <a:spcPts val="0"/>
              </a:spcAft>
              <a:buClr>
                <a:srgbClr val="424242"/>
              </a:buClr>
              <a:buSzPct val="100000"/>
              <a:buFont typeface="Roboto"/>
              <a:buChar char="●"/>
            </a:pPr>
            <a:r>
              <a:rPr lang="pt-BR" sz="2350">
                <a:solidFill>
                  <a:srgbClr val="424242"/>
                </a:solidFill>
                <a:highlight>
                  <a:srgbClr val="FAFAFA"/>
                </a:highlight>
                <a:latin typeface="Roboto"/>
                <a:ea typeface="Roboto"/>
                <a:cs typeface="Roboto"/>
                <a:sym typeface="Roboto"/>
              </a:rPr>
              <a:t>O atendente é responsável por realizar os agendamentos e alocar o mecânico que executará o serviço.</a:t>
            </a:r>
            <a:endParaRPr sz="2350">
              <a:solidFill>
                <a:srgbClr val="424242"/>
              </a:solidFill>
              <a:highlight>
                <a:srgbClr val="FAFAFA"/>
              </a:highlight>
              <a:latin typeface="Roboto"/>
              <a:ea typeface="Roboto"/>
              <a:cs typeface="Roboto"/>
            </a:endParaRPr>
          </a:p>
          <a:p>
            <a:pPr marL="457200" lvl="0" indent="0" algn="l" rtl="0">
              <a:spcBef>
                <a:spcPts val="300"/>
              </a:spcBef>
              <a:spcAft>
                <a:spcPts val="0"/>
              </a:spcAft>
              <a:buNone/>
            </a:pPr>
            <a:endParaRPr sz="1600">
              <a:latin typeface="Quattrocento Sans"/>
              <a:ea typeface="Quattrocento Sans"/>
              <a:cs typeface="Quattrocento Sans"/>
              <a:sym typeface="Quattrocento Sans"/>
            </a:endParaRPr>
          </a:p>
          <a:p>
            <a:pPr marL="457200" marR="5080" lvl="0" indent="0" algn="l" rtl="0">
              <a:lnSpc>
                <a:spcPct val="90000"/>
              </a:lnSpc>
              <a:spcBef>
                <a:spcPts val="300"/>
              </a:spcBef>
              <a:spcAft>
                <a:spcPts val="0"/>
              </a:spcAft>
              <a:buNone/>
            </a:pPr>
            <a:endParaRPr sz="1600">
              <a:latin typeface="Quattrocento Sans"/>
              <a:ea typeface="Quattrocento Sans"/>
              <a:cs typeface="Quattrocento Sans"/>
              <a:sym typeface="Quattrocento Sans"/>
            </a:endParaRPr>
          </a:p>
          <a:p>
            <a:pPr marL="0" marR="5080" lvl="0" indent="0" algn="l" rtl="0">
              <a:lnSpc>
                <a:spcPct val="90000"/>
              </a:lnSpc>
              <a:spcBef>
                <a:spcPts val="0"/>
              </a:spcBef>
              <a:spcAft>
                <a:spcPts val="0"/>
              </a:spcAft>
              <a:buNone/>
            </a:pPr>
            <a:endParaRPr sz="3812">
              <a:solidFill>
                <a:srgbClr val="424242"/>
              </a:solidFill>
              <a:highlight>
                <a:srgbClr val="FAFAFA"/>
              </a:highlight>
              <a:latin typeface="Arial"/>
              <a:ea typeface="Arial"/>
              <a:cs typeface="Arial"/>
              <a:sym typeface="Arial"/>
            </a:endParaRPr>
          </a:p>
        </p:txBody>
      </p:sp>
      <p:pic>
        <p:nvPicPr>
          <p:cNvPr id="3" name="Imagem 2" descr="Logotipo&#10;&#10;O conteúdo gerado por IA pode estar incorreto.">
            <a:extLst>
              <a:ext uri="{FF2B5EF4-FFF2-40B4-BE49-F238E27FC236}">
                <a16:creationId xmlns:a16="http://schemas.microsoft.com/office/drawing/2014/main" id="{CD1AC8DF-58E9-E1B3-A02D-9A37B163A159}"/>
              </a:ext>
            </a:extLst>
          </p:cNvPr>
          <p:cNvPicPr>
            <a:picLocks noChangeAspect="1"/>
          </p:cNvPicPr>
          <p:nvPr/>
        </p:nvPicPr>
        <p:blipFill>
          <a:blip r:embed="rId3"/>
          <a:stretch>
            <a:fillRect/>
          </a:stretch>
        </p:blipFill>
        <p:spPr>
          <a:xfrm>
            <a:off x="311493" y="1146053"/>
            <a:ext cx="2450662" cy="373917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pt-BR">
                <a:latin typeface="Arial"/>
                <a:ea typeface="Arial"/>
                <a:cs typeface="Arial"/>
                <a:sym typeface="Arial"/>
              </a:rPr>
              <a:t>Regra de Negócios</a:t>
            </a:r>
            <a:endParaRPr>
              <a:latin typeface="Arial"/>
              <a:ea typeface="Arial"/>
              <a:cs typeface="Arial"/>
              <a:sym typeface="Arial"/>
            </a:endParaRPr>
          </a:p>
        </p:txBody>
      </p:sp>
      <p:sp>
        <p:nvSpPr>
          <p:cNvPr id="107" name="Google Shape;107;p21"/>
          <p:cNvSpPr txBox="1">
            <a:spLocks noGrp="1"/>
          </p:cNvSpPr>
          <p:nvPr>
            <p:ph type="body" idx="1"/>
          </p:nvPr>
        </p:nvSpPr>
        <p:spPr>
          <a:xfrm>
            <a:off x="2978700" y="1289637"/>
            <a:ext cx="5853600" cy="3279238"/>
          </a:xfrm>
          <a:prstGeom prst="rect">
            <a:avLst/>
          </a:prstGeom>
        </p:spPr>
        <p:txBody>
          <a:bodyPr spcFirstLastPara="1" wrap="square" lIns="91425" tIns="91425" rIns="91425" bIns="91425" anchor="t" anchorCtr="0">
            <a:normAutofit fontScale="47500" lnSpcReduction="20000"/>
          </a:bodyPr>
          <a:lstStyle/>
          <a:p>
            <a:pPr indent="-301625">
              <a:spcBef>
                <a:spcPts val="300"/>
              </a:spcBef>
              <a:buClr>
                <a:srgbClr val="424242"/>
              </a:buClr>
              <a:buSzPct val="100000"/>
              <a:buFont typeface="Roboto"/>
              <a:buChar char="●"/>
            </a:pPr>
            <a:r>
              <a:rPr lang="pt-BR" sz="2400">
                <a:solidFill>
                  <a:srgbClr val="424242"/>
                </a:solidFill>
                <a:highlight>
                  <a:srgbClr val="FAFAFA"/>
                </a:highlight>
                <a:latin typeface="Roboto"/>
                <a:ea typeface="Roboto"/>
                <a:cs typeface="Roboto"/>
                <a:sym typeface="Roboto"/>
              </a:rPr>
              <a:t>Serviço que precisar acrescentar algum procedimento deve ser registrado na ordem de serviço.</a:t>
            </a:r>
            <a:endParaRPr lang="pt-BR" sz="2400">
              <a:solidFill>
                <a:srgbClr val="424242"/>
              </a:solidFill>
              <a:highlight>
                <a:srgbClr val="FAFAFA"/>
              </a:highlight>
              <a:latin typeface="Roboto"/>
              <a:ea typeface="Roboto"/>
              <a:cs typeface="Roboto"/>
            </a:endParaRPr>
          </a:p>
          <a:p>
            <a:pPr marL="457200" lvl="0" indent="-301625" algn="l" rtl="0">
              <a:spcBef>
                <a:spcPts val="0"/>
              </a:spcBef>
              <a:spcAft>
                <a:spcPts val="0"/>
              </a:spcAft>
              <a:buClr>
                <a:srgbClr val="424242"/>
              </a:buClr>
              <a:buSzPct val="100000"/>
              <a:buFont typeface="Roboto"/>
              <a:buChar char="●"/>
            </a:pPr>
            <a:r>
              <a:rPr lang="pt-BR" sz="2400">
                <a:solidFill>
                  <a:srgbClr val="424242"/>
                </a:solidFill>
                <a:highlight>
                  <a:srgbClr val="FAFAFA"/>
                </a:highlight>
                <a:latin typeface="Roboto"/>
                <a:ea typeface="Roboto"/>
                <a:cs typeface="Roboto"/>
                <a:sym typeface="Roboto"/>
              </a:rPr>
              <a:t>Regra: Um agendamento de serviço deve ser sempre para um veículo previamente cadastrado.</a:t>
            </a:r>
            <a:br>
              <a:rPr lang="pt-BR" sz="2400">
                <a:highlight>
                  <a:srgbClr val="FAFAFA"/>
                </a:highlight>
                <a:latin typeface="Roboto"/>
                <a:ea typeface="Roboto"/>
                <a:cs typeface="Roboto"/>
              </a:rPr>
            </a:br>
            <a:r>
              <a:rPr lang="pt-BR" sz="2400">
                <a:solidFill>
                  <a:srgbClr val="424242"/>
                </a:solidFill>
                <a:highlight>
                  <a:srgbClr val="FAFAFA"/>
                </a:highlight>
                <a:latin typeface="Roboto"/>
                <a:ea typeface="Roboto"/>
                <a:cs typeface="Roboto"/>
                <a:sym typeface="Roboto"/>
              </a:rPr>
              <a:t>Impacto no sistema: O sistema não deve permitir que um serviço seja agendado sem que o campo ID do veículo esteja preenchido e que esse ID corresponda a um cliente. Antes de registrar um veículo, o sistema deve verificar se há mecânico disponível para o atender a demanda. Caso contrário, deve exibir uma mensagem de erro “no momento não temos mecânico disponível”.</a:t>
            </a:r>
            <a:endParaRPr sz="2400">
              <a:solidFill>
                <a:srgbClr val="424242"/>
              </a:solidFill>
              <a:highlight>
                <a:srgbClr val="FAFAFA"/>
              </a:highlight>
              <a:latin typeface="Roboto"/>
              <a:ea typeface="Roboto"/>
              <a:cs typeface="Roboto"/>
            </a:endParaRPr>
          </a:p>
          <a:p>
            <a:pPr marL="457200" lvl="0" indent="-301625" algn="l" rtl="0">
              <a:spcBef>
                <a:spcPts val="0"/>
              </a:spcBef>
              <a:spcAft>
                <a:spcPts val="0"/>
              </a:spcAft>
              <a:buClr>
                <a:srgbClr val="424242"/>
              </a:buClr>
              <a:buSzPct val="100000"/>
              <a:buFont typeface="Roboto"/>
              <a:buChar char="●"/>
            </a:pPr>
            <a:endParaRPr sz="2428">
              <a:solidFill>
                <a:srgbClr val="424242"/>
              </a:solidFill>
              <a:highlight>
                <a:srgbClr val="FAFAFA"/>
              </a:highlight>
              <a:latin typeface="Roboto"/>
              <a:ea typeface="Roboto"/>
              <a:cs typeface="Roboto"/>
            </a:endParaRPr>
          </a:p>
          <a:p>
            <a:pPr marL="457200" lvl="0" indent="-301625" algn="l" rtl="0">
              <a:spcBef>
                <a:spcPts val="0"/>
              </a:spcBef>
              <a:spcAft>
                <a:spcPts val="0"/>
              </a:spcAft>
              <a:buClr>
                <a:srgbClr val="424242"/>
              </a:buClr>
              <a:buSzPct val="100000"/>
              <a:buFont typeface="Roboto"/>
              <a:buChar char="●"/>
            </a:pPr>
            <a:r>
              <a:rPr lang="pt-BR" sz="2400">
                <a:solidFill>
                  <a:srgbClr val="424242"/>
                </a:solidFill>
                <a:highlight>
                  <a:srgbClr val="FAFAFA"/>
                </a:highlight>
                <a:latin typeface="Roboto"/>
                <a:ea typeface="Roboto"/>
                <a:cs typeface="Roboto"/>
                <a:sym typeface="Roboto"/>
              </a:rPr>
              <a:t>O agendamento de serviço pode ter os seguintes status: </a:t>
            </a:r>
            <a:endParaRPr sz="2400">
              <a:solidFill>
                <a:srgbClr val="424242"/>
              </a:solidFill>
              <a:highlight>
                <a:srgbClr val="FAFAFA"/>
              </a:highlight>
              <a:latin typeface="Roboto"/>
              <a:ea typeface="Roboto"/>
              <a:cs typeface="Roboto"/>
            </a:endParaRPr>
          </a:p>
          <a:p>
            <a:pPr marL="914400" lvl="1" indent="-301625" algn="l" rtl="0">
              <a:spcBef>
                <a:spcPts val="0"/>
              </a:spcBef>
              <a:spcAft>
                <a:spcPts val="0"/>
              </a:spcAft>
              <a:buClr>
                <a:srgbClr val="424242"/>
              </a:buClr>
              <a:buSzPct val="100000"/>
              <a:buFont typeface="Roboto"/>
              <a:buAutoNum type="alphaLcPeriod"/>
            </a:pPr>
            <a:r>
              <a:rPr lang="pt-BR" sz="2400">
                <a:solidFill>
                  <a:srgbClr val="424242"/>
                </a:solidFill>
                <a:highlight>
                  <a:srgbClr val="FAFAFA"/>
                </a:highlight>
                <a:latin typeface="Roboto"/>
                <a:ea typeface="Roboto"/>
                <a:cs typeface="Roboto"/>
                <a:sym typeface="Roboto"/>
              </a:rPr>
              <a:t>Agendado</a:t>
            </a:r>
            <a:endParaRPr sz="2400">
              <a:solidFill>
                <a:srgbClr val="424242"/>
              </a:solidFill>
              <a:highlight>
                <a:srgbClr val="FAFAFA"/>
              </a:highlight>
              <a:latin typeface="Roboto"/>
              <a:ea typeface="Roboto"/>
              <a:cs typeface="Roboto"/>
            </a:endParaRPr>
          </a:p>
          <a:p>
            <a:pPr marL="914400" lvl="1" indent="-301625" algn="l" rtl="0">
              <a:spcBef>
                <a:spcPts val="0"/>
              </a:spcBef>
              <a:spcAft>
                <a:spcPts val="0"/>
              </a:spcAft>
              <a:buClr>
                <a:srgbClr val="424242"/>
              </a:buClr>
              <a:buSzPct val="100000"/>
              <a:buFont typeface="Roboto"/>
              <a:buAutoNum type="alphaLcPeriod"/>
            </a:pPr>
            <a:r>
              <a:rPr lang="pt-BR" sz="2400">
                <a:solidFill>
                  <a:srgbClr val="424242"/>
                </a:solidFill>
                <a:highlight>
                  <a:srgbClr val="FAFAFA"/>
                </a:highlight>
                <a:latin typeface="Roboto"/>
                <a:ea typeface="Roboto"/>
                <a:cs typeface="Roboto"/>
                <a:sym typeface="Roboto"/>
              </a:rPr>
              <a:t>em andamento</a:t>
            </a:r>
            <a:endParaRPr sz="2400">
              <a:solidFill>
                <a:srgbClr val="424242"/>
              </a:solidFill>
              <a:highlight>
                <a:srgbClr val="FAFAFA"/>
              </a:highlight>
              <a:latin typeface="Roboto"/>
              <a:ea typeface="Roboto"/>
              <a:cs typeface="Roboto"/>
            </a:endParaRPr>
          </a:p>
          <a:p>
            <a:pPr marL="914400" lvl="1" indent="-301625" algn="l" rtl="0">
              <a:spcBef>
                <a:spcPts val="0"/>
              </a:spcBef>
              <a:spcAft>
                <a:spcPts val="0"/>
              </a:spcAft>
              <a:buClr>
                <a:srgbClr val="424242"/>
              </a:buClr>
              <a:buSzPct val="100000"/>
              <a:buFont typeface="Roboto"/>
              <a:buAutoNum type="alphaLcPeriod"/>
            </a:pPr>
            <a:r>
              <a:rPr lang="pt-BR" sz="2400">
                <a:solidFill>
                  <a:srgbClr val="424242"/>
                </a:solidFill>
                <a:highlight>
                  <a:srgbClr val="FAFAFA"/>
                </a:highlight>
                <a:latin typeface="Roboto"/>
                <a:ea typeface="Roboto"/>
                <a:cs typeface="Roboto"/>
                <a:sym typeface="Roboto"/>
              </a:rPr>
              <a:t>Concluído</a:t>
            </a:r>
            <a:endParaRPr sz="2400">
              <a:solidFill>
                <a:srgbClr val="424242"/>
              </a:solidFill>
              <a:highlight>
                <a:srgbClr val="FAFAFA"/>
              </a:highlight>
              <a:latin typeface="Roboto"/>
              <a:ea typeface="Roboto"/>
              <a:cs typeface="Roboto"/>
            </a:endParaRPr>
          </a:p>
          <a:p>
            <a:pPr marL="914400" lvl="1" indent="-301625" algn="l" rtl="0">
              <a:spcBef>
                <a:spcPts val="0"/>
              </a:spcBef>
              <a:spcAft>
                <a:spcPts val="0"/>
              </a:spcAft>
              <a:buClr>
                <a:srgbClr val="424242"/>
              </a:buClr>
              <a:buSzPct val="100000"/>
              <a:buFont typeface="Roboto"/>
              <a:buAutoNum type="alphaLcPeriod"/>
            </a:pPr>
            <a:r>
              <a:rPr lang="pt-BR" sz="2400">
                <a:solidFill>
                  <a:srgbClr val="424242"/>
                </a:solidFill>
                <a:highlight>
                  <a:srgbClr val="FAFAFA"/>
                </a:highlight>
                <a:latin typeface="Roboto"/>
                <a:ea typeface="Roboto"/>
                <a:cs typeface="Roboto"/>
                <a:sym typeface="Roboto"/>
              </a:rPr>
              <a:t>Cancelado</a:t>
            </a:r>
            <a:endParaRPr sz="2400">
              <a:solidFill>
                <a:srgbClr val="424242"/>
              </a:solidFill>
              <a:highlight>
                <a:srgbClr val="FAFAFA"/>
              </a:highlight>
              <a:latin typeface="Roboto"/>
              <a:ea typeface="Roboto"/>
              <a:cs typeface="Roboto"/>
            </a:endParaRPr>
          </a:p>
          <a:p>
            <a:pPr marL="457200" lvl="0" indent="-301625" algn="l" rtl="0">
              <a:spcBef>
                <a:spcPts val="0"/>
              </a:spcBef>
              <a:spcAft>
                <a:spcPts val="0"/>
              </a:spcAft>
              <a:buClr>
                <a:srgbClr val="424242"/>
              </a:buClr>
              <a:buSzPct val="100000"/>
              <a:buFont typeface="Roboto"/>
              <a:buChar char="●"/>
            </a:pPr>
            <a:r>
              <a:rPr lang="pt-BR" sz="2400">
                <a:solidFill>
                  <a:srgbClr val="424242"/>
                </a:solidFill>
                <a:highlight>
                  <a:srgbClr val="FAFAFA"/>
                </a:highlight>
                <a:latin typeface="Roboto"/>
                <a:ea typeface="Roboto"/>
                <a:cs typeface="Roboto"/>
                <a:sym typeface="Roboto"/>
              </a:rPr>
              <a:t>Clientes (proprietários de veículos) também possuem um código de identificação único.</a:t>
            </a:r>
            <a:endParaRPr sz="2400">
              <a:solidFill>
                <a:srgbClr val="424242"/>
              </a:solidFill>
              <a:highlight>
                <a:srgbClr val="FAFAFA"/>
              </a:highlight>
              <a:latin typeface="Roboto"/>
              <a:ea typeface="Roboto"/>
              <a:cs typeface="Roboto"/>
            </a:endParaRPr>
          </a:p>
          <a:p>
            <a:pPr marL="0" lvl="0" indent="0" algn="l" rtl="0">
              <a:spcBef>
                <a:spcPts val="300"/>
              </a:spcBef>
              <a:spcAft>
                <a:spcPts val="0"/>
              </a:spcAft>
              <a:buNone/>
            </a:pPr>
            <a:endParaRPr sz="1200">
              <a:solidFill>
                <a:srgbClr val="424242"/>
              </a:solidFill>
              <a:highlight>
                <a:srgbClr val="FAFAFA"/>
              </a:highlight>
              <a:latin typeface="Roboto"/>
              <a:ea typeface="Roboto"/>
              <a:cs typeface="Roboto"/>
              <a:sym typeface="Roboto"/>
            </a:endParaRPr>
          </a:p>
          <a:p>
            <a:pPr marL="457200" lvl="0" indent="0" algn="l" rtl="0">
              <a:spcBef>
                <a:spcPts val="300"/>
              </a:spcBef>
              <a:spcAft>
                <a:spcPts val="0"/>
              </a:spcAft>
              <a:buNone/>
            </a:pPr>
            <a:endParaRPr sz="2377">
              <a:solidFill>
                <a:srgbClr val="424242"/>
              </a:solidFill>
              <a:highlight>
                <a:srgbClr val="FAFAFA"/>
              </a:highlight>
              <a:latin typeface="Roboto"/>
              <a:ea typeface="Roboto"/>
              <a:cs typeface="Roboto"/>
              <a:sym typeface="Roboto"/>
            </a:endParaRPr>
          </a:p>
          <a:p>
            <a:pPr marL="457200" lvl="0" indent="0" algn="l" rtl="0">
              <a:spcBef>
                <a:spcPts val="300"/>
              </a:spcBef>
              <a:spcAft>
                <a:spcPts val="0"/>
              </a:spcAft>
              <a:buNone/>
            </a:pPr>
            <a:endParaRPr sz="1600">
              <a:latin typeface="Quattrocento Sans"/>
              <a:ea typeface="Quattrocento Sans"/>
              <a:cs typeface="Quattrocento Sans"/>
              <a:sym typeface="Quattrocento Sans"/>
            </a:endParaRPr>
          </a:p>
          <a:p>
            <a:pPr marL="457200" marR="5080" lvl="0" indent="0" algn="l" rtl="0">
              <a:lnSpc>
                <a:spcPct val="90000"/>
              </a:lnSpc>
              <a:spcBef>
                <a:spcPts val="300"/>
              </a:spcBef>
              <a:spcAft>
                <a:spcPts val="0"/>
              </a:spcAft>
              <a:buNone/>
            </a:pPr>
            <a:endParaRPr sz="1600">
              <a:latin typeface="Quattrocento Sans"/>
              <a:ea typeface="Quattrocento Sans"/>
              <a:cs typeface="Quattrocento Sans"/>
              <a:sym typeface="Quattrocento Sans"/>
            </a:endParaRPr>
          </a:p>
          <a:p>
            <a:pPr marL="0" marR="5080" lvl="0" indent="0" algn="l" rtl="0">
              <a:lnSpc>
                <a:spcPct val="90000"/>
              </a:lnSpc>
              <a:spcBef>
                <a:spcPts val="0"/>
              </a:spcBef>
              <a:spcAft>
                <a:spcPts val="0"/>
              </a:spcAft>
              <a:buNone/>
            </a:pPr>
            <a:endParaRPr sz="3812">
              <a:solidFill>
                <a:srgbClr val="424242"/>
              </a:solidFill>
              <a:highlight>
                <a:srgbClr val="FAFAFA"/>
              </a:highlight>
              <a:latin typeface="Arial"/>
              <a:ea typeface="Arial"/>
              <a:cs typeface="Arial"/>
              <a:sym typeface="Arial"/>
            </a:endParaRPr>
          </a:p>
        </p:txBody>
      </p:sp>
      <p:pic>
        <p:nvPicPr>
          <p:cNvPr id="3" name="Imagem 2" descr="Logotipo&#10;&#10;O conteúdo gerado por IA pode estar incorreto.">
            <a:extLst>
              <a:ext uri="{FF2B5EF4-FFF2-40B4-BE49-F238E27FC236}">
                <a16:creationId xmlns:a16="http://schemas.microsoft.com/office/drawing/2014/main" id="{31697C2A-9F91-C038-B8ED-31CAD711896F}"/>
              </a:ext>
            </a:extLst>
          </p:cNvPr>
          <p:cNvPicPr>
            <a:picLocks noChangeAspect="1"/>
          </p:cNvPicPr>
          <p:nvPr/>
        </p:nvPicPr>
        <p:blipFill>
          <a:blip r:embed="rId3"/>
          <a:stretch>
            <a:fillRect/>
          </a:stretch>
        </p:blipFill>
        <p:spPr>
          <a:xfrm>
            <a:off x="311493" y="1066678"/>
            <a:ext cx="2450662" cy="3739174"/>
          </a:xfrm>
          <a:prstGeom prst="rect">
            <a:avLst/>
          </a:prstGeom>
        </p:spPr>
      </p:pic>
    </p:spTree>
  </p:cSld>
  <p:clrMapOvr>
    <a:masterClrMapping/>
  </p:clrMapOvr>
</p:sld>
</file>

<file path=ppt/theme/theme1.xml><?xml version="1.0" encoding="utf-8"?>
<a:theme xmlns:a="http://schemas.openxmlformats.org/drawingml/2006/main"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1AFD1"/>
      </a:accent4>
      <a:accent5>
        <a:srgbClr val="0F9D58"/>
      </a:accent5>
      <a:accent6>
        <a:srgbClr val="9C27B0"/>
      </a:accent6>
      <a:hlink>
        <a:srgbClr val="0F9D58"/>
      </a:hlink>
      <a:folHlink>
        <a:srgbClr val="0F9D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Apresentação na tela (16:9)</PresentationFormat>
  <Slides>9</Slides>
  <Notes>9</Notes>
  <HiddenSlides>0</HiddenSlides>
  <ScaleCrop>false</ScaleCrop>
  <HeadingPairs>
    <vt:vector size="4" baseType="variant">
      <vt:variant>
        <vt:lpstr>Tema</vt:lpstr>
      </vt:variant>
      <vt:variant>
        <vt:i4>1</vt:i4>
      </vt:variant>
      <vt:variant>
        <vt:lpstr>Títulos de slides</vt:lpstr>
      </vt:variant>
      <vt:variant>
        <vt:i4>9</vt:i4>
      </vt:variant>
    </vt:vector>
  </HeadingPairs>
  <TitlesOfParts>
    <vt:vector size="10" baseType="lpstr">
      <vt:lpstr>Pop</vt:lpstr>
      <vt:lpstr>OFICINA MECÂNICA </vt:lpstr>
      <vt:lpstr>OFICINA MECÂNICA - MOTORMAX</vt:lpstr>
      <vt:lpstr>OFICINA MECÂNICA - MOTORMAX</vt:lpstr>
      <vt:lpstr>Levantamento de requisitos</vt:lpstr>
      <vt:lpstr>Levantamento de requisitos</vt:lpstr>
      <vt:lpstr>Levantamento de requisitos</vt:lpstr>
      <vt:lpstr>Levantamento de requisitos</vt:lpstr>
      <vt:lpstr>Regra de Negócios</vt:lpstr>
      <vt:lpstr>Regra de Negócios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15</cp:revision>
  <dcterms:modified xsi:type="dcterms:W3CDTF">2025-09-03T00:08:02Z</dcterms:modified>
</cp:coreProperties>
</file>