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>
                <a:solidFill>
                  <a:schemeClr val="bg1">
                    <a:lumMod val="95000"/>
                    <a:lumOff val="5000"/>
                  </a:schemeClr>
                </a:solidFill>
              </a:rPr>
              <a:t>ACA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DE</a:t>
            </a:r>
            <a:r>
              <a:rPr lang="pt-BR" dirty="0"/>
              <a:t>MIA ENDO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TER</a:t>
            </a:r>
            <a:r>
              <a:rPr lang="pt-BR" dirty="0">
                <a:solidFill>
                  <a:schemeClr val="bg1"/>
                </a:solidFill>
              </a:rPr>
              <a:t>MIC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22984"/>
          </a:xfrm>
        </p:spPr>
        <p:txBody>
          <a:bodyPr>
            <a:normAutofit/>
          </a:bodyPr>
          <a:lstStyle/>
          <a:p>
            <a:r>
              <a:rPr lang="pt-BR" dirty="0"/>
              <a:t>Projeto Final – ETESC/FAETEC</a:t>
            </a:r>
          </a:p>
          <a:p>
            <a:r>
              <a:rPr lang="pt-BR" dirty="0"/>
              <a:t>Turma – 3210</a:t>
            </a:r>
          </a:p>
          <a:p>
            <a:r>
              <a:rPr lang="pt-BR" dirty="0"/>
              <a:t>Alunos – Victor Hugo Borba, Carlos Eduardo Borba e Suellen Oliveira</a:t>
            </a:r>
          </a:p>
        </p:txBody>
      </p:sp>
    </p:spTree>
    <p:extLst>
      <p:ext uri="{BB962C8B-B14F-4D97-AF65-F5344CB8AC3E}">
        <p14:creationId xmlns:p14="http://schemas.microsoft.com/office/powerpoint/2010/main" val="50464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97F4B-EEDC-4DE1-99CB-753196DB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PORQUE 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ESTE</a:t>
            </a:r>
            <a:r>
              <a:rPr lang="pt-BR" dirty="0"/>
              <a:t> </a:t>
            </a:r>
            <a:r>
              <a:rPr lang="pt-BR" dirty="0">
                <a:solidFill>
                  <a:schemeClr val="bg1"/>
                </a:solidFill>
              </a:rPr>
              <a:t>TEMA</a:t>
            </a:r>
            <a:r>
              <a:rPr lang="pt-BR" dirty="0"/>
              <a:t>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3E94932-4097-4742-8496-B56BC6224A27}"/>
              </a:ext>
            </a:extLst>
          </p:cNvPr>
          <p:cNvSpPr txBox="1"/>
          <p:nvPr/>
        </p:nvSpPr>
        <p:spPr>
          <a:xfrm>
            <a:off x="6798734" y="2946400"/>
            <a:ext cx="5071533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/>
              <a:t>O tema “academia” foi escolhido por conta da praticidade de idealizar um sistema pra este local.</a:t>
            </a:r>
          </a:p>
          <a:p>
            <a:endParaRPr lang="pt-BR" b="1" dirty="0"/>
          </a:p>
          <a:p>
            <a:r>
              <a:rPr lang="pt-BR" b="1" dirty="0"/>
              <a:t>Temas relacionados a locais de ensino nos pareceram mais atraentes por conta de recursos como matrículas, marcar aulas e diferentes planos para os membros.</a:t>
            </a:r>
          </a:p>
          <a:p>
            <a:endParaRPr lang="pt-BR" b="1" dirty="0"/>
          </a:p>
          <a:p>
            <a:r>
              <a:rPr lang="pt-BR" b="1" dirty="0"/>
              <a:t>É um tema que gostamos.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88B5203-4559-411E-9275-201EDC357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66" y="2684227"/>
            <a:ext cx="6020743" cy="3386668"/>
          </a:xfrm>
          <a:prstGeom prst="rect">
            <a:avLst/>
          </a:prstGeom>
          <a:ln w="1905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829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781837" y="549570"/>
            <a:ext cx="1080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+mj-lt"/>
                <a:cs typeface="Arial" panose="020B0604020202020204" pitchFamily="34" charset="0"/>
              </a:rPr>
              <a:t>DESCRIÇÃO 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DO</a:t>
            </a:r>
            <a:r>
              <a:rPr lang="pt-BR" sz="3600" b="1" dirty="0">
                <a:latin typeface="+mj-lt"/>
                <a:cs typeface="Arial" panose="020B0604020202020204" pitchFamily="34" charset="0"/>
              </a:rPr>
              <a:t> </a:t>
            </a:r>
            <a:r>
              <a:rPr lang="pt-BR" sz="36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+mj-lt"/>
                <a:cs typeface="Arial" panose="020B0604020202020204" pitchFamily="34" charset="0"/>
              </a:rPr>
              <a:t>CONTEXTO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36" y="1713215"/>
            <a:ext cx="3739502" cy="6829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CaixaDeTexto 4"/>
          <p:cNvSpPr txBox="1"/>
          <p:nvPr/>
        </p:nvSpPr>
        <p:spPr>
          <a:xfrm>
            <a:off x="669702" y="2054678"/>
            <a:ext cx="6246253" cy="3693319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/>
              <a:t>Nosso grupo está desenvolvendo um sistema de uma academia, a “Academia </a:t>
            </a:r>
            <a:r>
              <a:rPr lang="pt-BR" b="1" dirty="0" err="1"/>
              <a:t>Endotermic</a:t>
            </a:r>
            <a:r>
              <a:rPr lang="pt-BR" b="1" dirty="0"/>
              <a:t>”.</a:t>
            </a:r>
          </a:p>
          <a:p>
            <a:endParaRPr lang="pt-BR" b="1" dirty="0"/>
          </a:p>
          <a:p>
            <a:r>
              <a:rPr lang="pt-BR" b="1" dirty="0"/>
              <a:t>A Descrição do Contexto de nossa academia aborda todos os aspectos do funcionamento da empresa sem um site online:</a:t>
            </a:r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Horário de Funcionamento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Processo de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Localização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Planos de Matrícula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Faixa-etária mínima para matricular-se na academia</a:t>
            </a:r>
          </a:p>
        </p:txBody>
      </p:sp>
      <p:pic>
        <p:nvPicPr>
          <p:cNvPr id="1028" name="Picture 4" descr="Foto grátis pesos de exercícios - dumbbell de ferro com placas ext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61" y="3046975"/>
            <a:ext cx="4673453" cy="31131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15628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6"/>
          </p:nvPr>
        </p:nvSpPr>
        <p:spPr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r>
              <a:rPr lang="pt-BR" sz="1400" b="1" dirty="0"/>
              <a:t>RNF01 – SEGURANÇA</a:t>
            </a:r>
            <a:br>
              <a:rPr lang="pt-BR" sz="1400" b="1" dirty="0"/>
            </a:br>
            <a:r>
              <a:rPr lang="pt-BR" sz="1400" b="1" dirty="0"/>
              <a:t>Todos terão livre acesso ao sistema público, porém somente usuários autenticados terão acesso a estrutura do sistema (administrador).</a:t>
            </a:r>
          </a:p>
          <a:p>
            <a:r>
              <a:rPr lang="pt-BR" sz="1400" b="1" dirty="0"/>
              <a:t>RFN02 – USABILIDADE</a:t>
            </a:r>
            <a:br>
              <a:rPr lang="pt-BR" sz="1400" b="1" dirty="0"/>
            </a:br>
            <a:r>
              <a:rPr lang="pt-BR" sz="1400" b="1" dirty="0"/>
              <a:t>O sistema deve ter um </a:t>
            </a:r>
            <a:r>
              <a:rPr lang="pt-BR" sz="1400" b="1" i="1" dirty="0"/>
              <a:t>design</a:t>
            </a:r>
            <a:r>
              <a:rPr lang="pt-BR" sz="1400" b="1" dirty="0"/>
              <a:t> responsivo e funcionar adequadamente em computadores e dispositivos móveis.</a:t>
            </a:r>
          </a:p>
          <a:p>
            <a:r>
              <a:rPr lang="pt-BR" sz="1400" b="1" dirty="0"/>
              <a:t>RFN03 - ÉTICA</a:t>
            </a:r>
            <a:br>
              <a:rPr lang="pt-BR" sz="1400" b="1" dirty="0"/>
            </a:br>
            <a:r>
              <a:rPr lang="pt-BR" sz="1400" b="1" dirty="0"/>
              <a:t>O sistema manterá seguros quaisquer dados do usuário.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120462" y="579549"/>
            <a:ext cx="991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                </a:t>
            </a:r>
            <a:r>
              <a:rPr lang="pt-BR" sz="3600" b="1" dirty="0"/>
              <a:t>REQUISITOS </a:t>
            </a:r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DO</a:t>
            </a:r>
            <a:r>
              <a:rPr lang="pt-BR" sz="3600" b="1" dirty="0"/>
              <a:t> </a:t>
            </a:r>
            <a:r>
              <a:rPr lang="pt-BR" sz="3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SISTEMA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120462" y="4868214"/>
            <a:ext cx="4752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Requisitos Funcionais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6156000" y="1738648"/>
            <a:ext cx="3413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Requisitos Não Funcionais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49251" y="2408349"/>
            <a:ext cx="4713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RF01 – O sistema deve manter usuários</a:t>
            </a:r>
          </a:p>
          <a:p>
            <a:r>
              <a:rPr lang="pt-BR" b="1" dirty="0"/>
              <a:t>RF02 – O sistema deve autenticar usuários </a:t>
            </a:r>
          </a:p>
          <a:p>
            <a:r>
              <a:rPr lang="pt-BR" b="1" dirty="0"/>
              <a:t>RF03 – O sistema deve manter alunos</a:t>
            </a:r>
          </a:p>
          <a:p>
            <a:r>
              <a:rPr lang="pt-BR" b="1" dirty="0"/>
              <a:t>RF04 – O sistema deve manter os planos de aluno</a:t>
            </a:r>
          </a:p>
          <a:p>
            <a:r>
              <a:rPr lang="pt-BR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9986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47729" y="592427"/>
            <a:ext cx="28848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DIAGRAMA</a:t>
            </a:r>
          </a:p>
          <a:p>
            <a:r>
              <a:rPr lang="pt-BR" sz="3600" b="1" dirty="0">
                <a:solidFill>
                  <a:schemeClr val="accent2">
                    <a:lumMod val="75000"/>
                  </a:schemeClr>
                </a:solidFill>
              </a:rPr>
              <a:t>DE</a:t>
            </a:r>
            <a:br>
              <a:rPr lang="pt-BR" sz="3600" b="1" dirty="0"/>
            </a:br>
            <a:r>
              <a:rPr lang="pt-BR" sz="3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CASO DE</a:t>
            </a:r>
            <a:br>
              <a:rPr lang="pt-BR" sz="3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pt-BR" sz="3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USO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47729" y="3090930"/>
            <a:ext cx="2884867" cy="3170099"/>
          </a:xfrm>
          <a:prstGeom prst="rect">
            <a:avLst/>
          </a:prstGeom>
          <a:ln w="3175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dirty="0"/>
              <a:t>Algumas características: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Atores: Administrador</a:t>
            </a:r>
          </a:p>
          <a:p>
            <a:r>
              <a:rPr lang="pt-BR" sz="2000" b="1" dirty="0"/>
              <a:t>     Aluno</a:t>
            </a:r>
          </a:p>
          <a:p>
            <a:r>
              <a:rPr lang="pt-BR" sz="2000" b="1" dirty="0"/>
              <a:t>     Usuário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O Aluno também é um usuário</a:t>
            </a:r>
            <a:r>
              <a:rPr lang="pt-BR" sz="2000" dirty="0"/>
              <a:t>	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8913C80-6498-407D-A0DF-5DF4B0652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8" t="2013" r="21765" b="30063"/>
          <a:stretch/>
        </p:blipFill>
        <p:spPr>
          <a:xfrm>
            <a:off x="3631688" y="829472"/>
            <a:ext cx="8212583" cy="5199055"/>
          </a:xfrm>
          <a:prstGeom prst="rect">
            <a:avLst/>
          </a:prstGeom>
          <a:ln w="381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17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10001" y="5899032"/>
            <a:ext cx="10572000" cy="823740"/>
          </a:xfrm>
        </p:spPr>
        <p:txBody>
          <a:bodyPr>
            <a:normAutofit/>
          </a:bodyPr>
          <a:lstStyle/>
          <a:p>
            <a:r>
              <a:rPr lang="pt-BR" b="1" dirty="0"/>
              <a:t>ESTADO ATUAL DO PROJETO</a:t>
            </a:r>
            <a:br>
              <a:rPr lang="pt-BR" b="1" dirty="0"/>
            </a:br>
            <a:r>
              <a:rPr lang="pt-BR" b="1" dirty="0"/>
              <a:t>PLANOS FUTUROS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l="3148" t="9991" r="1136" b="5854"/>
          <a:stretch/>
        </p:blipFill>
        <p:spPr>
          <a:xfrm>
            <a:off x="1478925" y="149113"/>
            <a:ext cx="9234152" cy="456455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127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810001" y="5252701"/>
            <a:ext cx="6542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FINA</a:t>
            </a:r>
            <a:r>
              <a:rPr lang="pt-BR" sz="3600" b="1" dirty="0">
                <a:solidFill>
                  <a:schemeClr val="accent2">
                    <a:lumMod val="50000"/>
                  </a:schemeClr>
                </a:solidFill>
              </a:rPr>
              <a:t>LIZA</a:t>
            </a:r>
            <a:r>
              <a:rPr lang="pt-BR" sz="3600" b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ÇÃO</a:t>
            </a:r>
          </a:p>
        </p:txBody>
      </p:sp>
    </p:spTree>
    <p:extLst>
      <p:ext uri="{BB962C8B-B14F-4D97-AF65-F5344CB8AC3E}">
        <p14:creationId xmlns:p14="http://schemas.microsoft.com/office/powerpoint/2010/main" val="2301035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157</TotalTime>
  <Words>200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Citável</vt:lpstr>
      <vt:lpstr> ACADEMIA ENDOTERMIC</vt:lpstr>
      <vt:lpstr>PORQUE ESTE TEMA?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ENDOTÉRMIC</dc:title>
  <dc:creator>V1ctor&amp;C4du</dc:creator>
  <cp:lastModifiedBy>ETESC_LAB</cp:lastModifiedBy>
  <cp:revision>15</cp:revision>
  <dcterms:created xsi:type="dcterms:W3CDTF">2023-05-09T01:40:32Z</dcterms:created>
  <dcterms:modified xsi:type="dcterms:W3CDTF">2023-05-09T14:16:26Z</dcterms:modified>
</cp:coreProperties>
</file>