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7104063" cy="1023461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2713E2E0-BF44-4CA2-B256-CF6161319982}" type="datetimeFigureOut">
              <a:rPr lang="en-US" smtClean="0"/>
              <a:t>8/18/2020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4B0B0379-9276-4CBD-97FD-6A07611F9662}" type="slidenum">
              <a:rPr lang="en-US" smtClean="0"/>
              <a:t>‹#›</a:t>
            </a:fld>
            <a:endParaRPr lang="en-US"/>
          </a:p>
        </p:txBody>
      </p:sp>
    </p:spTree>
    <p:extLst>
      <p:ext uri="{BB962C8B-B14F-4D97-AF65-F5344CB8AC3E}">
        <p14:creationId xmlns:p14="http://schemas.microsoft.com/office/powerpoint/2010/main" val="118623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0B0379-9276-4CBD-97FD-6A07611F9662}" type="slidenum">
              <a:rPr lang="en-US" smtClean="0"/>
              <a:t>1</a:t>
            </a:fld>
            <a:endParaRPr lang="en-US"/>
          </a:p>
        </p:txBody>
      </p:sp>
    </p:spTree>
    <p:extLst>
      <p:ext uri="{BB962C8B-B14F-4D97-AF65-F5344CB8AC3E}">
        <p14:creationId xmlns:p14="http://schemas.microsoft.com/office/powerpoint/2010/main" val="41496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0B0379-9276-4CBD-97FD-6A07611F9662}" type="slidenum">
              <a:rPr lang="en-US" smtClean="0"/>
              <a:t>2</a:t>
            </a:fld>
            <a:endParaRPr lang="en-US"/>
          </a:p>
        </p:txBody>
      </p:sp>
    </p:spTree>
    <p:extLst>
      <p:ext uri="{BB962C8B-B14F-4D97-AF65-F5344CB8AC3E}">
        <p14:creationId xmlns:p14="http://schemas.microsoft.com/office/powerpoint/2010/main" val="100437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0B0379-9276-4CBD-97FD-6A07611F9662}" type="slidenum">
              <a:rPr lang="en-US" smtClean="0"/>
              <a:t>3</a:t>
            </a:fld>
            <a:endParaRPr lang="en-US"/>
          </a:p>
        </p:txBody>
      </p:sp>
    </p:spTree>
    <p:extLst>
      <p:ext uri="{BB962C8B-B14F-4D97-AF65-F5344CB8AC3E}">
        <p14:creationId xmlns:p14="http://schemas.microsoft.com/office/powerpoint/2010/main" val="80107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8/18/2020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8/18/2020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817" y="809416"/>
            <a:ext cx="10943167" cy="1082675"/>
          </a:xfrm>
          <a:effectLst>
            <a:outerShdw blurRad="50800" dist="50800" dir="5400000" algn="ctr" rotWithShape="0">
              <a:srgbClr val="000000"/>
            </a:outerShdw>
          </a:effectLst>
          <a:scene3d>
            <a:camera prst="orthographicFront"/>
            <a:lightRig rig="threePt" dir="t"/>
          </a:scene3d>
          <a:sp3d>
            <a:bevelT w="177800" h="304800" prst="divot"/>
          </a:sp3d>
        </p:spPr>
        <p:txBody>
          <a:bodyPr/>
          <a:lstStyle/>
          <a:p>
            <a:pPr algn="ctr"/>
            <a:r>
              <a:rPr lang="en-US" sz="4500" dirty="0">
                <a:solidFill>
                  <a:schemeClr val="accent2">
                    <a:lumMod val="75000"/>
                  </a:schemeClr>
                </a:solidFill>
              </a:rPr>
              <a:t>Flutter App Development Summer</a:t>
            </a:r>
          </a:p>
        </p:txBody>
      </p:sp>
      <p:sp>
        <p:nvSpPr>
          <p:cNvPr id="3" name="TextBox 2">
            <a:extLst>
              <a:ext uri="{FF2B5EF4-FFF2-40B4-BE49-F238E27FC236}">
                <a16:creationId xmlns:a16="http://schemas.microsoft.com/office/drawing/2014/main" id="{BBE4C9B2-0E0B-4BCF-A26F-4998739B1284}"/>
              </a:ext>
            </a:extLst>
          </p:cNvPr>
          <p:cNvSpPr txBox="1"/>
          <p:nvPr/>
        </p:nvSpPr>
        <p:spPr>
          <a:xfrm>
            <a:off x="3644348" y="2902226"/>
            <a:ext cx="6647974" cy="2123658"/>
          </a:xfrm>
          <a:prstGeom prst="rect">
            <a:avLst/>
          </a:prstGeom>
          <a:noFill/>
          <a:ln>
            <a:solidFill>
              <a:schemeClr val="accent2">
                <a:lumMod val="75000"/>
              </a:schemeClr>
            </a:solidFill>
          </a:ln>
        </p:spPr>
        <p:txBody>
          <a:bodyPr wrap="none" rtlCol="0">
            <a:spAutoFit/>
          </a:bodyPr>
          <a:lstStyle/>
          <a:p>
            <a:r>
              <a:rPr lang="en-US" dirty="0">
                <a:solidFill>
                  <a:srgbClr val="002060"/>
                </a:solidFill>
              </a:rPr>
              <a:t>By:</a:t>
            </a:r>
          </a:p>
          <a:p>
            <a:endParaRPr lang="en-US" dirty="0"/>
          </a:p>
          <a:p>
            <a:r>
              <a:rPr lang="en-US" dirty="0"/>
              <a:t>		</a:t>
            </a:r>
            <a:r>
              <a:rPr lang="en-US" sz="2400" dirty="0">
                <a:solidFill>
                  <a:schemeClr val="bg1"/>
                </a:solidFill>
                <a:latin typeface="Algerian" panose="04020705040A02060702" pitchFamily="82" charset="0"/>
              </a:rPr>
              <a:t>Edward Victorhez</a:t>
            </a:r>
          </a:p>
          <a:p>
            <a:r>
              <a:rPr lang="en-US" dirty="0"/>
              <a:t>		</a:t>
            </a:r>
            <a:r>
              <a:rPr lang="en-US" dirty="0">
                <a:solidFill>
                  <a:schemeClr val="accent2">
                    <a:lumMod val="75000"/>
                  </a:schemeClr>
                </a:solidFill>
              </a:rPr>
              <a:t> </a:t>
            </a:r>
            <a:r>
              <a:rPr lang="en-US" dirty="0">
                <a:solidFill>
                  <a:srgbClr val="002060"/>
                </a:solidFill>
              </a:rPr>
              <a:t>iOS, Android, Windows and Web developer.</a:t>
            </a:r>
          </a:p>
          <a:p>
            <a:r>
              <a:rPr lang="en-US" dirty="0">
                <a:solidFill>
                  <a:srgbClr val="002060"/>
                </a:solidFill>
              </a:rPr>
              <a:t>		Google GADS 2020 Android Mentor.</a:t>
            </a:r>
          </a:p>
          <a:p>
            <a:r>
              <a:rPr lang="en-US" dirty="0">
                <a:solidFill>
                  <a:srgbClr val="002060"/>
                </a:solidFill>
              </a:rPr>
              <a:t>		Mobile developer DanoZone Digital Services.</a:t>
            </a:r>
          </a:p>
          <a:p>
            <a:endParaRPr lang="en-US" dirty="0"/>
          </a:p>
        </p:txBody>
      </p:sp>
      <p:sp>
        <p:nvSpPr>
          <p:cNvPr id="4" name="TextBox 3">
            <a:extLst>
              <a:ext uri="{FF2B5EF4-FFF2-40B4-BE49-F238E27FC236}">
                <a16:creationId xmlns:a16="http://schemas.microsoft.com/office/drawing/2014/main" id="{BD6728BF-6BA6-4A69-948A-39FD16E34B35}"/>
              </a:ext>
            </a:extLst>
          </p:cNvPr>
          <p:cNvSpPr txBox="1"/>
          <p:nvPr/>
        </p:nvSpPr>
        <p:spPr>
          <a:xfrm>
            <a:off x="4605848" y="5963480"/>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cSld>
  <p:clrMapOvr>
    <a:masterClrMapping/>
  </p:clrMapOvr>
  <p:transition spd="slow">
    <p:push dir="u"/>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BBA279C-0E24-4B39-8127-3DFF78CD4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764" y="1007166"/>
            <a:ext cx="7885044" cy="4327317"/>
          </a:xfrm>
        </p:spPr>
      </p:pic>
      <p:sp>
        <p:nvSpPr>
          <p:cNvPr id="4" name="TextBox 3">
            <a:extLst>
              <a:ext uri="{FF2B5EF4-FFF2-40B4-BE49-F238E27FC236}">
                <a16:creationId xmlns:a16="http://schemas.microsoft.com/office/drawing/2014/main" id="{10A812DD-5F31-470C-AD47-DD652BBA18F5}"/>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543105490"/>
      </p:ext>
    </p:extLst>
  </p:cSld>
  <p:clrMapOvr>
    <a:masterClrMapping/>
  </p:clrMapOvr>
  <p:transition spd="slow">
    <p:push dir="u"/>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70106BB-A4DB-415C-8560-B5E1C1A61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1941512"/>
            <a:ext cx="6076950" cy="3419475"/>
          </a:xfrm>
        </p:spPr>
      </p:pic>
      <p:sp>
        <p:nvSpPr>
          <p:cNvPr id="4" name="TextBox 3">
            <a:extLst>
              <a:ext uri="{FF2B5EF4-FFF2-40B4-BE49-F238E27FC236}">
                <a16:creationId xmlns:a16="http://schemas.microsoft.com/office/drawing/2014/main" id="{55F24B22-7D54-4C36-94BC-577DF582C948}"/>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789374093"/>
      </p:ext>
    </p:extLst>
  </p:cSld>
  <p:clrMapOvr>
    <a:masterClrMapping/>
  </p:clrMapOvr>
  <p:transition spd="slow">
    <p:push dir="u"/>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C8E21A-DD85-4B60-AC5E-8162437B6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487" y="993914"/>
            <a:ext cx="8560904" cy="5147244"/>
          </a:xfrm>
        </p:spPr>
      </p:pic>
      <p:sp>
        <p:nvSpPr>
          <p:cNvPr id="4" name="TextBox 3">
            <a:extLst>
              <a:ext uri="{FF2B5EF4-FFF2-40B4-BE49-F238E27FC236}">
                <a16:creationId xmlns:a16="http://schemas.microsoft.com/office/drawing/2014/main" id="{A5DED990-57DE-4B65-B630-7FF467341C89}"/>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1332593117"/>
      </p:ext>
    </p:extLst>
  </p:cSld>
  <p:clrMapOvr>
    <a:masterClrMapping/>
  </p:clrMapOvr>
  <p:transition spd="slow">
    <p:push dir="u"/>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8CDDBF-57E6-4FE3-A0EE-20F05D85E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1941512"/>
            <a:ext cx="6076950" cy="3419475"/>
          </a:xfrm>
        </p:spPr>
      </p:pic>
      <p:sp>
        <p:nvSpPr>
          <p:cNvPr id="4" name="TextBox 3">
            <a:extLst>
              <a:ext uri="{FF2B5EF4-FFF2-40B4-BE49-F238E27FC236}">
                <a16:creationId xmlns:a16="http://schemas.microsoft.com/office/drawing/2014/main" id="{D81B2090-7507-401B-8E65-7830415B2884}"/>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283677919"/>
      </p:ext>
    </p:extLst>
  </p:cSld>
  <p:clrMapOvr>
    <a:masterClrMapping/>
  </p:clrMapOvr>
  <p:transition spd="slow">
    <p:push dir="u"/>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B58F02-743B-4583-AE71-B3D9AD9A68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713" y="755374"/>
            <a:ext cx="9024730" cy="4605613"/>
          </a:xfrm>
        </p:spPr>
      </p:pic>
      <p:sp>
        <p:nvSpPr>
          <p:cNvPr id="4" name="TextBox 3">
            <a:extLst>
              <a:ext uri="{FF2B5EF4-FFF2-40B4-BE49-F238E27FC236}">
                <a16:creationId xmlns:a16="http://schemas.microsoft.com/office/drawing/2014/main" id="{0BF533B6-1ABB-467A-BAF0-3DD21F5E04F6}"/>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862467996"/>
      </p:ext>
    </p:extLst>
  </p:cSld>
  <p:clrMapOvr>
    <a:masterClrMapping/>
  </p:clrMapOvr>
  <p:transition spd="slow">
    <p:push dir="u"/>
    <p:sndAc>
      <p:end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E0F7A4-206A-495E-A14D-C22472217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16" y="609600"/>
            <a:ext cx="10681254" cy="5314122"/>
          </a:xfrm>
        </p:spPr>
      </p:pic>
      <p:sp>
        <p:nvSpPr>
          <p:cNvPr id="4" name="TextBox 3">
            <a:extLst>
              <a:ext uri="{FF2B5EF4-FFF2-40B4-BE49-F238E27FC236}">
                <a16:creationId xmlns:a16="http://schemas.microsoft.com/office/drawing/2014/main" id="{C2EAEB2A-8A95-4898-836A-75EEA1CCBFA9}"/>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4253521671"/>
      </p:ext>
    </p:extLst>
  </p:cSld>
  <p:clrMapOvr>
    <a:masterClrMapping/>
  </p:clrMapOvr>
  <p:transition spd="slow">
    <p:push dir="u"/>
    <p:sndAc>
      <p:end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FA6D569-BCA0-4F9C-A0A2-6C72B7297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1941512"/>
            <a:ext cx="6076950" cy="3419475"/>
          </a:xfrm>
        </p:spPr>
      </p:pic>
      <p:sp>
        <p:nvSpPr>
          <p:cNvPr id="5" name="TextBox 4">
            <a:extLst>
              <a:ext uri="{FF2B5EF4-FFF2-40B4-BE49-F238E27FC236}">
                <a16:creationId xmlns:a16="http://schemas.microsoft.com/office/drawing/2014/main" id="{40EF6F85-BF38-4448-9EE5-8DC269E213BA}"/>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794066461"/>
      </p:ext>
    </p:extLst>
  </p:cSld>
  <p:clrMapOvr>
    <a:masterClrMapping/>
  </p:clrMapOvr>
  <p:transition spd="slow">
    <p:push dir="u"/>
    <p:sndAc>
      <p:end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F1041D-6433-4FDF-BBD3-C06398B1C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52" y="702366"/>
            <a:ext cx="9316278" cy="4658622"/>
          </a:xfrm>
        </p:spPr>
      </p:pic>
      <p:sp>
        <p:nvSpPr>
          <p:cNvPr id="4" name="TextBox 3">
            <a:extLst>
              <a:ext uri="{FF2B5EF4-FFF2-40B4-BE49-F238E27FC236}">
                <a16:creationId xmlns:a16="http://schemas.microsoft.com/office/drawing/2014/main" id="{A9BA0438-87F3-4996-8D18-1372519D0EB1}"/>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264655676"/>
      </p:ext>
    </p:extLst>
  </p:cSld>
  <p:clrMapOvr>
    <a:masterClrMapping/>
  </p:clrMapOvr>
  <p:transition spd="slow">
    <p:push dir="u"/>
    <p:sndAc>
      <p:end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A64606-270D-4A55-95A0-97556D5D6721}"/>
              </a:ext>
            </a:extLst>
          </p:cNvPr>
          <p:cNvSpPr txBox="1"/>
          <p:nvPr/>
        </p:nvSpPr>
        <p:spPr>
          <a:xfrm>
            <a:off x="4630470" y="2411896"/>
            <a:ext cx="2682145" cy="1569660"/>
          </a:xfrm>
          <a:prstGeom prst="rect">
            <a:avLst/>
          </a:prstGeom>
          <a:noFill/>
        </p:spPr>
        <p:txBody>
          <a:bodyPr wrap="none" rtlCol="0">
            <a:spAutoFit/>
          </a:bodyPr>
          <a:lstStyle/>
          <a:p>
            <a:r>
              <a:rPr lang="en-US" sz="4800" dirty="0"/>
              <a:t> </a:t>
            </a:r>
            <a:r>
              <a:rPr lang="en-US" sz="4800" dirty="0">
                <a:solidFill>
                  <a:schemeClr val="accent1"/>
                </a:solidFill>
              </a:rPr>
              <a:t>END OF</a:t>
            </a:r>
          </a:p>
          <a:p>
            <a:pPr algn="ctr"/>
            <a:r>
              <a:rPr lang="en-US" sz="4800" dirty="0">
                <a:solidFill>
                  <a:schemeClr val="accent1"/>
                </a:solidFill>
              </a:rPr>
              <a:t>DAY 1</a:t>
            </a:r>
          </a:p>
        </p:txBody>
      </p:sp>
      <p:sp>
        <p:nvSpPr>
          <p:cNvPr id="8" name="TextBox 7">
            <a:extLst>
              <a:ext uri="{FF2B5EF4-FFF2-40B4-BE49-F238E27FC236}">
                <a16:creationId xmlns:a16="http://schemas.microsoft.com/office/drawing/2014/main" id="{97892013-1A7A-40FB-9E4E-433957203ABB}"/>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6984584"/>
      </p:ext>
    </p:extLst>
  </p:cSld>
  <p:clrMapOvr>
    <a:masterClrMapping/>
  </p:clrMapOvr>
  <mc:AlternateContent xmlns:mc="http://schemas.openxmlformats.org/markup-compatibility/2006">
    <mc:Choice xmlns:p14="http://schemas.microsoft.com/office/powerpoint/2010/main" Requires="p14">
      <p:transition spd="slow" p14:dur="800">
        <p:circle/>
        <p:sndAc>
          <p:endSnd/>
        </p:sndAc>
      </p:transition>
    </mc:Choice>
    <mc:Fallback>
      <p:transition spd="slow">
        <p:circle/>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Our world has never failed to furnish new technology when it comes to evolution. Technological advancement leads our globe into a new dimension. No one will refuse the fact that Google pays huge contribution in this advancement. Google never disappoints to offer their service when it comes to technological enhancement with lot of new inventions every now and then. Their inventions never fails to make an impact in these modern days.</a:t>
            </a:r>
          </a:p>
        </p:txBody>
      </p:sp>
      <p:sp>
        <p:nvSpPr>
          <p:cNvPr id="4" name="TextBox 3">
            <a:extLst>
              <a:ext uri="{FF2B5EF4-FFF2-40B4-BE49-F238E27FC236}">
                <a16:creationId xmlns:a16="http://schemas.microsoft.com/office/drawing/2014/main" id="{69BF3408-0F62-421A-9D00-618D40890B1A}"/>
              </a:ext>
            </a:extLst>
          </p:cNvPr>
          <p:cNvSpPr txBox="1"/>
          <p:nvPr/>
        </p:nvSpPr>
        <p:spPr>
          <a:xfrm>
            <a:off x="4605848" y="6127750"/>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cSld>
  <p:clrMapOvr>
    <a:masterClrMapping/>
  </p:clrMapOvr>
  <p:transition spd="slow">
    <p:push dir="u"/>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utter-app-development-company"/>
          <p:cNvPicPr>
            <a:picLocks noGrp="1" noChangeAspect="1"/>
          </p:cNvPicPr>
          <p:nvPr>
            <p:ph idx="1"/>
          </p:nvPr>
        </p:nvPicPr>
        <p:blipFill>
          <a:blip r:embed="rId3"/>
          <a:stretch>
            <a:fillRect/>
          </a:stretch>
        </p:blipFill>
        <p:spPr>
          <a:xfrm>
            <a:off x="761365" y="532765"/>
            <a:ext cx="10962640" cy="5481320"/>
          </a:xfrm>
          <a:prstGeom prst="rect">
            <a:avLst/>
          </a:prstGeom>
        </p:spPr>
      </p:pic>
      <p:sp>
        <p:nvSpPr>
          <p:cNvPr id="2" name="TextBox 1">
            <a:extLst>
              <a:ext uri="{FF2B5EF4-FFF2-40B4-BE49-F238E27FC236}">
                <a16:creationId xmlns:a16="http://schemas.microsoft.com/office/drawing/2014/main" id="{9D11F582-AD19-4804-9B53-D5047EDC02DC}"/>
              </a:ext>
            </a:extLst>
          </p:cNvPr>
          <p:cNvSpPr txBox="1"/>
          <p:nvPr/>
        </p:nvSpPr>
        <p:spPr>
          <a:xfrm>
            <a:off x="1762539" y="4744278"/>
            <a:ext cx="2769703" cy="369332"/>
          </a:xfrm>
          <a:prstGeom prst="rect">
            <a:avLst/>
          </a:prstGeom>
          <a:solidFill>
            <a:srgbClr val="FF0000"/>
          </a:solidFill>
        </p:spPr>
        <p:txBody>
          <a:bodyPr wrap="square" rtlCol="0">
            <a:spAutoFit/>
          </a:bodyPr>
          <a:lstStyle/>
          <a:p>
            <a:r>
              <a:rPr lang="en-US" dirty="0">
                <a:solidFill>
                  <a:schemeClr val="bg1"/>
                </a:solidFill>
              </a:rPr>
              <a:t>www.danobootcamp.com</a:t>
            </a:r>
          </a:p>
        </p:txBody>
      </p:sp>
      <p:sp>
        <p:nvSpPr>
          <p:cNvPr id="3" name="TextBox 2">
            <a:extLst>
              <a:ext uri="{FF2B5EF4-FFF2-40B4-BE49-F238E27FC236}">
                <a16:creationId xmlns:a16="http://schemas.microsoft.com/office/drawing/2014/main" id="{60063F4A-0496-4B07-9407-E834408AA2F3}"/>
              </a:ext>
            </a:extLst>
          </p:cNvPr>
          <p:cNvSpPr txBox="1"/>
          <p:nvPr/>
        </p:nvSpPr>
        <p:spPr>
          <a:xfrm>
            <a:off x="9996308" y="813187"/>
            <a:ext cx="1563756" cy="369332"/>
          </a:xfrm>
          <a:prstGeom prst="rect">
            <a:avLst/>
          </a:prstGeom>
          <a:solidFill>
            <a:schemeClr val="bg1"/>
          </a:solidFill>
        </p:spPr>
        <p:txBody>
          <a:bodyPr wrap="square" rtlCol="0">
            <a:spAutoFit/>
          </a:bodyPr>
          <a:lstStyle/>
          <a:p>
            <a:pPr algn="ctr"/>
            <a:r>
              <a:rPr lang="en-US" dirty="0">
                <a:solidFill>
                  <a:schemeClr val="accent2"/>
                </a:solidFill>
              </a:rPr>
              <a:t>Victorhez</a:t>
            </a:r>
          </a:p>
        </p:txBody>
      </p:sp>
      <p:sp>
        <p:nvSpPr>
          <p:cNvPr id="5" name="TextBox 4">
            <a:extLst>
              <a:ext uri="{FF2B5EF4-FFF2-40B4-BE49-F238E27FC236}">
                <a16:creationId xmlns:a16="http://schemas.microsoft.com/office/drawing/2014/main" id="{83E06B3D-DFAF-4545-87F4-30F23E0C6ADB}"/>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cSld>
  <p:clrMapOvr>
    <a:masterClrMapping/>
  </p:clrMapOvr>
  <p:transition spd="slow">
    <p:push dir="u"/>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0174-6F03-453E-B88D-A4038BBA47C8}"/>
              </a:ext>
            </a:extLst>
          </p:cNvPr>
          <p:cNvSpPr>
            <a:spLocks noGrp="1"/>
          </p:cNvSpPr>
          <p:nvPr>
            <p:ph type="title"/>
          </p:nvPr>
        </p:nvSpPr>
        <p:spPr/>
        <p:txBody>
          <a:bodyPr/>
          <a:lstStyle/>
          <a:p>
            <a:pPr algn="ctr"/>
            <a:r>
              <a:rPr lang="en-US" dirty="0"/>
              <a:t>Overview</a:t>
            </a:r>
          </a:p>
        </p:txBody>
      </p:sp>
      <p:pic>
        <p:nvPicPr>
          <p:cNvPr id="5" name="Content Placeholder 4">
            <a:extLst>
              <a:ext uri="{FF2B5EF4-FFF2-40B4-BE49-F238E27FC236}">
                <a16:creationId xmlns:a16="http://schemas.microsoft.com/office/drawing/2014/main" id="{E30D563F-7EA3-4181-9801-50A222EC0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35" y="1038158"/>
            <a:ext cx="10760765" cy="4739790"/>
          </a:xfrm>
        </p:spPr>
      </p:pic>
      <p:sp>
        <p:nvSpPr>
          <p:cNvPr id="6" name="TextBox 5">
            <a:extLst>
              <a:ext uri="{FF2B5EF4-FFF2-40B4-BE49-F238E27FC236}">
                <a16:creationId xmlns:a16="http://schemas.microsoft.com/office/drawing/2014/main" id="{30CB5F50-1C87-496C-A6C0-EC97A15A75C8}"/>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4281870334"/>
      </p:ext>
    </p:extLst>
  </p:cSld>
  <p:clrMapOvr>
    <a:masterClrMapping/>
  </p:clrMapOvr>
  <p:transition spd="slow">
    <p:push dir="u"/>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192480-D8D6-4BB0-A527-9A39EA75A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4" y="1046922"/>
            <a:ext cx="8415131" cy="4678017"/>
          </a:xfrm>
        </p:spPr>
      </p:pic>
      <p:sp>
        <p:nvSpPr>
          <p:cNvPr id="4" name="TextBox 3">
            <a:extLst>
              <a:ext uri="{FF2B5EF4-FFF2-40B4-BE49-F238E27FC236}">
                <a16:creationId xmlns:a16="http://schemas.microsoft.com/office/drawing/2014/main" id="{DAABDB86-F848-46D2-8071-21BA5561DBAD}"/>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479906109"/>
      </p:ext>
    </p:extLst>
  </p:cSld>
  <p:clrMapOvr>
    <a:masterClrMapping/>
  </p:clrMapOvr>
  <p:transition spd="slow">
    <p:push dir="u"/>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1A6A1-CBC0-49CF-BC72-B4FAA89BA369}"/>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pic>
        <p:nvPicPr>
          <p:cNvPr id="6" name="Picture 5">
            <a:extLst>
              <a:ext uri="{FF2B5EF4-FFF2-40B4-BE49-F238E27FC236}">
                <a16:creationId xmlns:a16="http://schemas.microsoft.com/office/drawing/2014/main" id="{D19C16A0-6D0B-437C-9925-92E042379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548" y="622852"/>
            <a:ext cx="8415130" cy="5168348"/>
          </a:xfrm>
          <a:prstGeom prst="rect">
            <a:avLst/>
          </a:prstGeom>
        </p:spPr>
      </p:pic>
    </p:spTree>
    <p:extLst>
      <p:ext uri="{BB962C8B-B14F-4D97-AF65-F5344CB8AC3E}">
        <p14:creationId xmlns:p14="http://schemas.microsoft.com/office/powerpoint/2010/main" val="3326232148"/>
      </p:ext>
    </p:extLst>
  </p:cSld>
  <p:clrMapOvr>
    <a:masterClrMapping/>
  </p:clrMapOvr>
  <p:transition spd="slow">
    <p:push dir="u"/>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83D2F4-2D62-4ED5-AAF8-4B9F0AB2E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8" y="543340"/>
            <a:ext cx="9886122" cy="5102086"/>
          </a:xfrm>
        </p:spPr>
      </p:pic>
      <p:sp>
        <p:nvSpPr>
          <p:cNvPr id="4" name="TextBox 3">
            <a:extLst>
              <a:ext uri="{FF2B5EF4-FFF2-40B4-BE49-F238E27FC236}">
                <a16:creationId xmlns:a16="http://schemas.microsoft.com/office/drawing/2014/main" id="{153C1314-0D73-4AEE-B716-8AB9BB8331D3}"/>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1472254281"/>
      </p:ext>
    </p:extLst>
  </p:cSld>
  <p:clrMapOvr>
    <a:masterClrMapping/>
  </p:clrMapOvr>
  <p:transition spd="slow">
    <p:push dir="u"/>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ED9683-D104-49E3-B02D-CF517B07C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958" y="940904"/>
            <a:ext cx="10058400" cy="4420083"/>
          </a:xfrm>
        </p:spPr>
      </p:pic>
      <p:sp>
        <p:nvSpPr>
          <p:cNvPr id="4" name="TextBox 3">
            <a:extLst>
              <a:ext uri="{FF2B5EF4-FFF2-40B4-BE49-F238E27FC236}">
                <a16:creationId xmlns:a16="http://schemas.microsoft.com/office/drawing/2014/main" id="{544DB50B-6B6F-4B2E-90C5-D4EDB5FB4158}"/>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3630290357"/>
      </p:ext>
    </p:extLst>
  </p:cSld>
  <p:clrMapOvr>
    <a:masterClrMapping/>
  </p:clrMapOvr>
  <p:transition spd="slow">
    <p:push dir="u"/>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1FD04CE-A060-4E89-883F-CA61D2512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41512"/>
            <a:ext cx="8852452" cy="3419475"/>
          </a:xfrm>
        </p:spPr>
      </p:pic>
      <p:sp>
        <p:nvSpPr>
          <p:cNvPr id="4" name="TextBox 3">
            <a:extLst>
              <a:ext uri="{FF2B5EF4-FFF2-40B4-BE49-F238E27FC236}">
                <a16:creationId xmlns:a16="http://schemas.microsoft.com/office/drawing/2014/main" id="{2F110A0E-A949-4E07-9322-CA6F1AAD3CFD}"/>
              </a:ext>
            </a:extLst>
          </p:cNvPr>
          <p:cNvSpPr txBox="1"/>
          <p:nvPr/>
        </p:nvSpPr>
        <p:spPr>
          <a:xfrm>
            <a:off x="4532242" y="6141157"/>
            <a:ext cx="2980303" cy="646331"/>
          </a:xfrm>
          <a:prstGeom prst="rect">
            <a:avLst/>
          </a:prstGeom>
          <a:noFill/>
        </p:spPr>
        <p:txBody>
          <a:bodyPr wrap="none" rtlCol="0">
            <a:spAutoFit/>
          </a:bodyPr>
          <a:lstStyle/>
          <a:p>
            <a:r>
              <a:rPr lang="en-US" b="1" dirty="0">
                <a:solidFill>
                  <a:srgbClr val="002060"/>
                </a:solidFill>
              </a:rPr>
              <a:t>        Dano Boot Camp</a:t>
            </a:r>
          </a:p>
          <a:p>
            <a:pPr algn="ctr"/>
            <a:r>
              <a:rPr lang="en-US" dirty="0"/>
              <a:t>www.danobootcamp.com</a:t>
            </a:r>
          </a:p>
        </p:txBody>
      </p:sp>
    </p:spTree>
    <p:extLst>
      <p:ext uri="{BB962C8B-B14F-4D97-AF65-F5344CB8AC3E}">
        <p14:creationId xmlns:p14="http://schemas.microsoft.com/office/powerpoint/2010/main" val="459917286"/>
      </p:ext>
    </p:extLst>
  </p:cSld>
  <p:clrMapOvr>
    <a:masterClrMapping/>
  </p:clrMapOvr>
  <p:transition spd="slow">
    <p:push dir="u"/>
    <p:sndAc>
      <p:endSnd/>
    </p:sndAc>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746BF3D-CA3B-4C68-94E2-954E80E0AF9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278760"/>
  <p:tag name="ISPRING_RESOURCE_PATHS_HASH_PRESENTER" val="c6f9f99ec443b6d5a4b7d7cfb524a29da899b9"/>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291</Words>
  <Application>Microsoft Office PowerPoint</Application>
  <PresentationFormat>Widescreen</PresentationFormat>
  <Paragraphs>52</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Calibri</vt:lpstr>
      <vt:lpstr>Orange Waves</vt:lpstr>
      <vt:lpstr>Flutter App Development Summer</vt:lpstr>
      <vt:lpstr>PowerPoint Presentation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9278760</dc:title>
  <dc:creator>HR-Jeya</dc:creator>
  <cp:lastModifiedBy>Victorhez</cp:lastModifiedBy>
  <cp:revision>16</cp:revision>
  <dcterms:created xsi:type="dcterms:W3CDTF">2019-05-29T10:07:39Z</dcterms:created>
  <dcterms:modified xsi:type="dcterms:W3CDTF">2020-08-18T12:51:48Z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