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327" r:id="rId2"/>
  </p:sldIdLst>
  <p:sldSz cx="9144000" cy="6858000" type="screen4x3"/>
  <p:notesSz cx="6858000" cy="9144000"/>
  <p:custDataLst>
    <p:tags r:id="rId5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4A35"/>
    <a:srgbClr val="E0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77" d="100"/>
          <a:sy n="77" d="100"/>
        </p:scale>
        <p:origin x="-1976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BC7FF41-80AC-460B-9355-3CA8BCC75605}" type="datetimeFigureOut">
              <a:rPr lang="pt-BR"/>
              <a:pPr>
                <a:defRPr/>
              </a:pPr>
              <a:t>02/06/14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39C2A3-7485-4FAF-8164-978E3CFF12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14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59307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441779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024160" y="6587640"/>
            <a:ext cx="3352680" cy="274680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59720" y="6587640"/>
            <a:ext cx="457200" cy="274680"/>
          </a:xfrm>
          <a:prstGeom prst="rect">
            <a:avLst/>
          </a:prstGeom>
        </p:spPr>
        <p:txBody>
          <a:bodyPr/>
          <a:lstStyle/>
          <a:p>
            <a:pPr lvl="0"/>
            <a:fld id="{06E94002-BB58-45B7-8829-2A2347A09EB9}" type="slidenum">
              <a:rPr/>
              <a:pPr lv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81642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79" r:id="rId2"/>
    <p:sldLayoutId id="2147483985" r:id="rId3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13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41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55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6" indent="-228569" algn="l" defTabSz="9142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4" indent="-228569" algn="l" defTabSz="9142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1" indent="-228569" algn="l" defTabSz="9142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68" indent="-228569" algn="l" defTabSz="91427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7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5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2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0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7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4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2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98" algn="l" defTabSz="9142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188640"/>
            <a:ext cx="635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Trabalho de Processamento de Imagens II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731054"/>
            <a:ext cx="8136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Aplicação de filtros digitais em imagens: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Selecione 3 imagens quaisquer;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OK - Utilizando </a:t>
            </a:r>
            <a:r>
              <a:rPr lang="pt-BR" dirty="0" smtClean="0"/>
              <a:t>o código dado em aula (disponível na página </a:t>
            </a:r>
            <a:r>
              <a:rPr lang="pt-BR" dirty="0" err="1" smtClean="0"/>
              <a:t>WalkOnTheSun</a:t>
            </a:r>
            <a:r>
              <a:rPr lang="pt-BR" dirty="0" smtClean="0"/>
              <a:t>), aplique ruído gaussiano nestas imagens;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OK - Implemente </a:t>
            </a:r>
            <a:r>
              <a:rPr lang="pt-BR" dirty="0" smtClean="0"/>
              <a:t>o algoritmo de </a:t>
            </a:r>
            <a:r>
              <a:rPr lang="pt-BR" dirty="0" err="1" smtClean="0"/>
              <a:t>convolução</a:t>
            </a:r>
            <a:r>
              <a:rPr lang="pt-BR" dirty="0" smtClean="0"/>
              <a:t> para ser utilizado como filtro espacial;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OK - Construa </a:t>
            </a:r>
            <a:r>
              <a:rPr lang="pt-BR" dirty="0" smtClean="0"/>
              <a:t>duas máscaras para serem utilizadas com o filtro: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t-BR" dirty="0" err="1" smtClean="0"/>
              <a:t>Passa-baixas</a:t>
            </a:r>
            <a:endParaRPr lang="pt-BR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pt-BR" dirty="0" err="1" smtClean="0"/>
              <a:t>Passa-altas</a:t>
            </a:r>
            <a:endParaRPr lang="pt-B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Para cada uma das máscaras, aplique a </a:t>
            </a:r>
            <a:r>
              <a:rPr lang="pt-BR" dirty="0" err="1" smtClean="0"/>
              <a:t>convolução</a:t>
            </a:r>
            <a:r>
              <a:rPr lang="pt-BR" dirty="0" smtClean="0"/>
              <a:t> em cada uma </a:t>
            </a:r>
            <a:r>
              <a:rPr lang="pt-BR" dirty="0" err="1" smtClean="0"/>
              <a:t>uma</a:t>
            </a:r>
            <a:r>
              <a:rPr lang="pt-BR" dirty="0" smtClean="0"/>
              <a:t> das 3 imagens;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Apenas para o filtro </a:t>
            </a:r>
            <a:r>
              <a:rPr lang="pt-BR" dirty="0" err="1" smtClean="0"/>
              <a:t>passa-baixas</a:t>
            </a:r>
            <a:r>
              <a:rPr lang="pt-BR" dirty="0" smtClean="0"/>
              <a:t>, realize uma análise estatística das imagens, comparando as imagens: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pt-BR" dirty="0" smtClean="0"/>
              <a:t>Antes da aplicação do </a:t>
            </a:r>
            <a:r>
              <a:rPr lang="pt-BR" dirty="0" err="1" smtClean="0"/>
              <a:t>ruido</a:t>
            </a:r>
            <a:endParaRPr lang="pt-BR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pt-BR" dirty="0" smtClean="0"/>
              <a:t>Após a aplicação do filtro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Mostre o quanto o filtro digital que você implementou foi capaz de remover o </a:t>
            </a:r>
            <a:r>
              <a:rPr lang="pt-BR" dirty="0" err="1" smtClean="0"/>
              <a:t>ruido</a:t>
            </a:r>
            <a:r>
              <a:rPr lang="pt-BR" dirty="0" smtClean="0"/>
              <a:t> da imagem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Escreva um relatório descrevendo seu trabalho, com especial atenção para os resultados;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Este trabalho valerá a nota ED (20% da nota final)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Data de entrega: 30/06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367166"/>
      </p:ext>
    </p:extLst>
  </p:cSld>
  <p:clrMapOvr>
    <a:masterClrMapping/>
  </p:clrMapOvr>
  <p:transition xmlns:p14="http://schemas.microsoft.com/office/powerpoint/2010/main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01139a07c604e6c9cab142377aae48d77d73"/>
</p:tagLst>
</file>

<file path=ppt/theme/theme1.xml><?xml version="1.0" encoding="utf-8"?>
<a:theme xmlns:a="http://schemas.openxmlformats.org/drawingml/2006/main" name="ETEP">
  <a:themeElements>
    <a:clrScheme name="Personalizada 12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31859B"/>
      </a:accent1>
      <a:accent2>
        <a:srgbClr val="76923C"/>
      </a:accent2>
      <a:accent3>
        <a:srgbClr val="4F81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a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</TotalTime>
  <Words>168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ETEP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paulo.burke</dc:creator>
  <cp:lastModifiedBy>Victor Hugo</cp:lastModifiedBy>
  <cp:revision>149</cp:revision>
  <dcterms:created xsi:type="dcterms:W3CDTF">2011-01-03T11:31:50Z</dcterms:created>
  <dcterms:modified xsi:type="dcterms:W3CDTF">2014-06-03T22:28:15Z</dcterms:modified>
</cp:coreProperties>
</file>