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EDDFF"/>
    <a:srgbClr val="6966FD"/>
    <a:srgbClr val="3D3D3F"/>
    <a:srgbClr val="56555A"/>
    <a:srgbClr val="A2A2A2"/>
    <a:srgbClr val="313133"/>
    <a:srgbClr val="1D1D1F"/>
    <a:srgbClr val="FF7801"/>
    <a:srgbClr val="9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8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1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4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7F55-5637-4AFA-B09B-086D134F901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3499-FDE6-42AA-AE08-60ACC5225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39F34E-7972-5E25-0C0C-C896E02CD5A0}"/>
              </a:ext>
            </a:extLst>
          </p:cNvPr>
          <p:cNvSpPr/>
          <p:nvPr/>
        </p:nvSpPr>
        <p:spPr>
          <a:xfrm>
            <a:off x="0" y="0"/>
            <a:ext cx="3159034" cy="9906000"/>
          </a:xfrm>
          <a:prstGeom prst="rect">
            <a:avLst/>
          </a:prstGeom>
          <a:solidFill>
            <a:srgbClr val="3D3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5FC989F-AAAC-C417-C035-AC192C5F36DF}"/>
              </a:ext>
            </a:extLst>
          </p:cNvPr>
          <p:cNvGrpSpPr/>
          <p:nvPr/>
        </p:nvGrpSpPr>
        <p:grpSpPr>
          <a:xfrm>
            <a:off x="3881998" y="1962335"/>
            <a:ext cx="4043680" cy="4693920"/>
            <a:chOff x="4389120" y="1239520"/>
            <a:chExt cx="3779520" cy="469392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5A32A3-DB7E-8437-3837-0CC41745303B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144E3011-C86A-FC17-5A1C-6B52D7BDA2BC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F547487-9363-538F-D655-A1A8A566C9A5}"/>
              </a:ext>
            </a:extLst>
          </p:cNvPr>
          <p:cNvGrpSpPr/>
          <p:nvPr/>
        </p:nvGrpSpPr>
        <p:grpSpPr>
          <a:xfrm>
            <a:off x="8311758" y="1962335"/>
            <a:ext cx="4043680" cy="5242560"/>
            <a:chOff x="4389120" y="1239520"/>
            <a:chExt cx="3779520" cy="469392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193CBAC-0DFD-7B2E-9703-D17565C1685C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08514F4-E9AD-51BE-5911-276950CEB97C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A32B2F-E285-DA3D-E1B9-F61A753E943F}"/>
              </a:ext>
            </a:extLst>
          </p:cNvPr>
          <p:cNvGrpSpPr/>
          <p:nvPr/>
        </p:nvGrpSpPr>
        <p:grpSpPr>
          <a:xfrm>
            <a:off x="12741518" y="1962335"/>
            <a:ext cx="4043680" cy="4693920"/>
            <a:chOff x="4389120" y="1239520"/>
            <a:chExt cx="3779520" cy="4693920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30362EB-E973-0D6F-5051-890E744696FD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380EB6FB-EFA6-7FBD-0678-D66B2CEE846A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E04C6D0-CACF-9186-BB93-F69199EB602F}"/>
              </a:ext>
            </a:extLst>
          </p:cNvPr>
          <p:cNvGrpSpPr/>
          <p:nvPr/>
        </p:nvGrpSpPr>
        <p:grpSpPr>
          <a:xfrm>
            <a:off x="3881998" y="6955975"/>
            <a:ext cx="4043680" cy="4693920"/>
            <a:chOff x="4389120" y="1239520"/>
            <a:chExt cx="3779520" cy="469392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8791188-7FEA-9D54-3093-070526150411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60531A3-0FCD-BDCB-F6FC-25C28E2B0875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9E534DF-0F92-679F-C80F-B4A63769CD3F}"/>
              </a:ext>
            </a:extLst>
          </p:cNvPr>
          <p:cNvGrpSpPr/>
          <p:nvPr/>
        </p:nvGrpSpPr>
        <p:grpSpPr>
          <a:xfrm>
            <a:off x="8311758" y="7530015"/>
            <a:ext cx="4043680" cy="5242560"/>
            <a:chOff x="4389120" y="1239520"/>
            <a:chExt cx="3779520" cy="469392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3BD692A-A58A-655B-A19D-7AE9DF29DA98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100302D-5473-4446-B5A3-46562F1F7DCC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CC26C69-CC50-C9D0-6719-A8E8F7131490}"/>
              </a:ext>
            </a:extLst>
          </p:cNvPr>
          <p:cNvGrpSpPr/>
          <p:nvPr/>
        </p:nvGrpSpPr>
        <p:grpSpPr>
          <a:xfrm>
            <a:off x="12741518" y="6955975"/>
            <a:ext cx="4043680" cy="4693920"/>
            <a:chOff x="4389120" y="1239520"/>
            <a:chExt cx="3779520" cy="4693920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D3BEF458-CADA-D94C-E928-B2021E1D497C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679BF58-783E-4DBD-03B0-AFC15C0D985F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B32F99-9299-CF73-F74A-C0D9D1904474}"/>
              </a:ext>
            </a:extLst>
          </p:cNvPr>
          <p:cNvSpPr txBox="1"/>
          <p:nvPr/>
        </p:nvSpPr>
        <p:spPr>
          <a:xfrm>
            <a:off x="3970138" y="569606"/>
            <a:ext cx="1272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Projeto bloco de notas 1.0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044AD58-1E58-A442-B2A1-9A84278DF45E}"/>
              </a:ext>
            </a:extLst>
          </p:cNvPr>
          <p:cNvSpPr txBox="1"/>
          <p:nvPr/>
        </p:nvSpPr>
        <p:spPr>
          <a:xfrm>
            <a:off x="0" y="533977"/>
            <a:ext cx="315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logo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4F12C57-79C4-4890-3E31-984E6154794B}"/>
              </a:ext>
            </a:extLst>
          </p:cNvPr>
          <p:cNvGrpSpPr/>
          <p:nvPr/>
        </p:nvGrpSpPr>
        <p:grpSpPr>
          <a:xfrm>
            <a:off x="4214714" y="2260687"/>
            <a:ext cx="3434773" cy="4089935"/>
            <a:chOff x="4214714" y="2260687"/>
            <a:chExt cx="3434773" cy="4089935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13C57A4E-E32E-ECE4-8956-6F112DC9BF7A}"/>
                </a:ext>
              </a:extLst>
            </p:cNvPr>
            <p:cNvGrpSpPr/>
            <p:nvPr/>
          </p:nvGrpSpPr>
          <p:grpSpPr>
            <a:xfrm>
              <a:off x="4214714" y="5932968"/>
              <a:ext cx="3434773" cy="417654"/>
              <a:chOff x="4214714" y="5932968"/>
              <a:chExt cx="3434773" cy="417654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C4F10A82-193B-72FF-D983-981372F696CA}"/>
                  </a:ext>
                </a:extLst>
              </p:cNvPr>
              <p:cNvSpPr/>
              <p:nvPr/>
            </p:nvSpPr>
            <p:spPr>
              <a:xfrm>
                <a:off x="6592186" y="5932968"/>
                <a:ext cx="1057301" cy="417654"/>
              </a:xfrm>
              <a:prstGeom prst="roundRect">
                <a:avLst>
                  <a:gd name="adj" fmla="val 31423"/>
                </a:avLst>
              </a:prstGeom>
              <a:solidFill>
                <a:srgbClr val="696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Montserrat" panose="00000500000000000000" pitchFamily="50" charset="0"/>
                    <a:cs typeface="Arial" panose="020B0604020202020204" pitchFamily="34" charset="0"/>
                  </a:rPr>
                  <a:t>BOTÃO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A872FDEE-F0B3-4CC2-0864-9C77031A0980}"/>
                  </a:ext>
                </a:extLst>
              </p:cNvPr>
              <p:cNvSpPr txBox="1"/>
              <p:nvPr/>
            </p:nvSpPr>
            <p:spPr>
              <a:xfrm>
                <a:off x="4214714" y="5992294"/>
                <a:ext cx="1935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A2A2A2"/>
                    </a:solidFill>
                    <a:latin typeface="Montserrat" panose="00000500000000000000" pitchFamily="50" charset="0"/>
                    <a:cs typeface="Arial" panose="020B0604020202020204" pitchFamily="34" charset="0"/>
                  </a:rPr>
                  <a:t>Options &gt;</a:t>
                </a:r>
              </a:p>
            </p:txBody>
          </p: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CF3033B-66B4-7A7D-A0AA-6D9B49912D5D}"/>
                </a:ext>
              </a:extLst>
            </p:cNvPr>
            <p:cNvSpPr/>
            <p:nvPr/>
          </p:nvSpPr>
          <p:spPr>
            <a:xfrm>
              <a:off x="7179756" y="2260687"/>
              <a:ext cx="469731" cy="449060"/>
            </a:xfrm>
            <a:prstGeom prst="ellipse">
              <a:avLst/>
            </a:prstGeom>
            <a:solidFill>
              <a:srgbClr val="56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A2A2A2"/>
                  </a:solidFill>
                  <a:latin typeface="+mj-lt"/>
                </a:rPr>
                <a:t>X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A22A014-7BC7-64B0-2960-37683212AEF7}"/>
              </a:ext>
            </a:extLst>
          </p:cNvPr>
          <p:cNvGrpSpPr/>
          <p:nvPr/>
        </p:nvGrpSpPr>
        <p:grpSpPr>
          <a:xfrm>
            <a:off x="13045971" y="2284704"/>
            <a:ext cx="3434773" cy="4089935"/>
            <a:chOff x="4214714" y="2260687"/>
            <a:chExt cx="3434773" cy="4089935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FE9484D-102C-B855-53A8-4987310E12E0}"/>
                </a:ext>
              </a:extLst>
            </p:cNvPr>
            <p:cNvGrpSpPr/>
            <p:nvPr/>
          </p:nvGrpSpPr>
          <p:grpSpPr>
            <a:xfrm>
              <a:off x="4214714" y="5932968"/>
              <a:ext cx="3434773" cy="417654"/>
              <a:chOff x="4214714" y="5932968"/>
              <a:chExt cx="3434773" cy="417654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534061ED-E9A9-A6A6-676C-78EB7DA02ECB}"/>
                  </a:ext>
                </a:extLst>
              </p:cNvPr>
              <p:cNvSpPr/>
              <p:nvPr/>
            </p:nvSpPr>
            <p:spPr>
              <a:xfrm>
                <a:off x="6592186" y="5932968"/>
                <a:ext cx="1057301" cy="417654"/>
              </a:xfrm>
              <a:prstGeom prst="roundRect">
                <a:avLst>
                  <a:gd name="adj" fmla="val 31423"/>
                </a:avLst>
              </a:prstGeom>
              <a:solidFill>
                <a:srgbClr val="696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Montserrat" panose="00000500000000000000" pitchFamily="50" charset="0"/>
                    <a:cs typeface="Arial" panose="020B0604020202020204" pitchFamily="34" charset="0"/>
                  </a:rPr>
                  <a:t>BOTÃO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D373172-B25D-4C48-9D51-59F6D7D15E81}"/>
                  </a:ext>
                </a:extLst>
              </p:cNvPr>
              <p:cNvSpPr txBox="1"/>
              <p:nvPr/>
            </p:nvSpPr>
            <p:spPr>
              <a:xfrm>
                <a:off x="4214714" y="5992294"/>
                <a:ext cx="1935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A2A2A2"/>
                    </a:solidFill>
                    <a:latin typeface="Montserrat" panose="00000500000000000000" pitchFamily="50" charset="0"/>
                    <a:cs typeface="Arial" panose="020B0604020202020204" pitchFamily="34" charset="0"/>
                  </a:rPr>
                  <a:t>Options &gt;</a:t>
                </a:r>
              </a:p>
            </p:txBody>
          </p:sp>
        </p:grp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742D0AF-9060-F05A-2ADA-95DDED6ADBAA}"/>
                </a:ext>
              </a:extLst>
            </p:cNvPr>
            <p:cNvSpPr/>
            <p:nvPr/>
          </p:nvSpPr>
          <p:spPr>
            <a:xfrm>
              <a:off x="7179756" y="2260687"/>
              <a:ext cx="469731" cy="449060"/>
            </a:xfrm>
            <a:prstGeom prst="ellipse">
              <a:avLst/>
            </a:prstGeom>
            <a:solidFill>
              <a:srgbClr val="56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A2A2A2"/>
                  </a:solidFill>
                  <a:latin typeface="+mj-lt"/>
                </a:rPr>
                <a:t>X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9062562-9058-9BC1-774B-4467D5E63B0E}"/>
              </a:ext>
            </a:extLst>
          </p:cNvPr>
          <p:cNvGrpSpPr/>
          <p:nvPr/>
        </p:nvGrpSpPr>
        <p:grpSpPr>
          <a:xfrm>
            <a:off x="4214714" y="7300145"/>
            <a:ext cx="3434773" cy="4089935"/>
            <a:chOff x="4214714" y="2260687"/>
            <a:chExt cx="3434773" cy="4089935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84920252-C970-16D3-8C55-294D2A3B9871}"/>
                </a:ext>
              </a:extLst>
            </p:cNvPr>
            <p:cNvGrpSpPr/>
            <p:nvPr/>
          </p:nvGrpSpPr>
          <p:grpSpPr>
            <a:xfrm>
              <a:off x="4214714" y="5932968"/>
              <a:ext cx="3434773" cy="417654"/>
              <a:chOff x="4214714" y="5932968"/>
              <a:chExt cx="3434773" cy="417654"/>
            </a:xfrm>
          </p:grpSpPr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8F6ED7A4-C5BC-1F6B-A103-15C055AED15B}"/>
                  </a:ext>
                </a:extLst>
              </p:cNvPr>
              <p:cNvSpPr/>
              <p:nvPr/>
            </p:nvSpPr>
            <p:spPr>
              <a:xfrm>
                <a:off x="6592186" y="5932968"/>
                <a:ext cx="1057301" cy="417654"/>
              </a:xfrm>
              <a:prstGeom prst="roundRect">
                <a:avLst>
                  <a:gd name="adj" fmla="val 31423"/>
                </a:avLst>
              </a:prstGeom>
              <a:solidFill>
                <a:srgbClr val="696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Montserrat" panose="00000500000000000000" pitchFamily="50" charset="0"/>
                    <a:cs typeface="Arial" panose="020B0604020202020204" pitchFamily="34" charset="0"/>
                  </a:rPr>
                  <a:t>BOTÃO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25AA4776-EB7D-5DFF-3778-B02BA5E28AA6}"/>
                  </a:ext>
                </a:extLst>
              </p:cNvPr>
              <p:cNvSpPr txBox="1"/>
              <p:nvPr/>
            </p:nvSpPr>
            <p:spPr>
              <a:xfrm>
                <a:off x="4214714" y="5992294"/>
                <a:ext cx="1935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A2A2A2"/>
                    </a:solidFill>
                    <a:latin typeface="Montserrat" panose="00000500000000000000" pitchFamily="50" charset="0"/>
                    <a:cs typeface="Arial" panose="020B0604020202020204" pitchFamily="34" charset="0"/>
                  </a:rPr>
                  <a:t>Options &gt;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44EFB2C-9C13-3A14-4E1D-376BBE8769DB}"/>
                </a:ext>
              </a:extLst>
            </p:cNvPr>
            <p:cNvSpPr/>
            <p:nvPr/>
          </p:nvSpPr>
          <p:spPr>
            <a:xfrm>
              <a:off x="7179756" y="2260687"/>
              <a:ext cx="469731" cy="449060"/>
            </a:xfrm>
            <a:prstGeom prst="ellipse">
              <a:avLst/>
            </a:prstGeom>
            <a:solidFill>
              <a:srgbClr val="56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A2A2A2"/>
                  </a:solidFill>
                  <a:latin typeface="+mj-lt"/>
                </a:rPr>
                <a:t>X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1D635ABE-9399-A723-9BFF-A1C6B608D432}"/>
              </a:ext>
            </a:extLst>
          </p:cNvPr>
          <p:cNvGrpSpPr/>
          <p:nvPr/>
        </p:nvGrpSpPr>
        <p:grpSpPr>
          <a:xfrm>
            <a:off x="13045971" y="7324162"/>
            <a:ext cx="3434773" cy="4089935"/>
            <a:chOff x="4214714" y="2260687"/>
            <a:chExt cx="3434773" cy="4089935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737C9247-4B07-FD0A-5954-32DB8D23946E}"/>
                </a:ext>
              </a:extLst>
            </p:cNvPr>
            <p:cNvGrpSpPr/>
            <p:nvPr/>
          </p:nvGrpSpPr>
          <p:grpSpPr>
            <a:xfrm>
              <a:off x="4214714" y="5932968"/>
              <a:ext cx="3434773" cy="417654"/>
              <a:chOff x="4214714" y="5932968"/>
              <a:chExt cx="3434773" cy="417654"/>
            </a:xfrm>
          </p:grpSpPr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AA130FA9-B7C5-D876-3F1F-2A69E55786AA}"/>
                  </a:ext>
                </a:extLst>
              </p:cNvPr>
              <p:cNvSpPr/>
              <p:nvPr/>
            </p:nvSpPr>
            <p:spPr>
              <a:xfrm>
                <a:off x="6592186" y="5932968"/>
                <a:ext cx="1057301" cy="417654"/>
              </a:xfrm>
              <a:prstGeom prst="roundRect">
                <a:avLst>
                  <a:gd name="adj" fmla="val 31423"/>
                </a:avLst>
              </a:prstGeom>
              <a:solidFill>
                <a:srgbClr val="696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Montserrat" panose="00000500000000000000" pitchFamily="50" charset="0"/>
                    <a:cs typeface="Arial" panose="020B0604020202020204" pitchFamily="34" charset="0"/>
                  </a:rPr>
                  <a:t>BOTÃO</a:t>
                </a:r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237C1908-FB67-4B60-0032-0524168991DE}"/>
                  </a:ext>
                </a:extLst>
              </p:cNvPr>
              <p:cNvSpPr txBox="1"/>
              <p:nvPr/>
            </p:nvSpPr>
            <p:spPr>
              <a:xfrm>
                <a:off x="4214714" y="5992294"/>
                <a:ext cx="1935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A2A2A2"/>
                    </a:solidFill>
                    <a:latin typeface="Montserrat" panose="00000500000000000000" pitchFamily="50" charset="0"/>
                    <a:cs typeface="Arial" panose="020B0604020202020204" pitchFamily="34" charset="0"/>
                  </a:rPr>
                  <a:t>Options &gt;</a:t>
                </a:r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6140183-042C-92BD-D934-B3773323A952}"/>
                </a:ext>
              </a:extLst>
            </p:cNvPr>
            <p:cNvSpPr/>
            <p:nvPr/>
          </p:nvSpPr>
          <p:spPr>
            <a:xfrm>
              <a:off x="7179756" y="2260687"/>
              <a:ext cx="469731" cy="449060"/>
            </a:xfrm>
            <a:prstGeom prst="ellipse">
              <a:avLst/>
            </a:prstGeom>
            <a:solidFill>
              <a:srgbClr val="56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A2A2A2"/>
                  </a:solidFill>
                  <a:latin typeface="+mj-lt"/>
                </a:rPr>
                <a:t>X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0A88693-7BD4-F849-4885-3A5AF7DA30C1}"/>
              </a:ext>
            </a:extLst>
          </p:cNvPr>
          <p:cNvGrpSpPr/>
          <p:nvPr/>
        </p:nvGrpSpPr>
        <p:grpSpPr>
          <a:xfrm>
            <a:off x="8642288" y="6450958"/>
            <a:ext cx="3434773" cy="417654"/>
            <a:chOff x="4214714" y="5932968"/>
            <a:chExt cx="3434773" cy="417654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087437A4-75C3-BF97-3397-87E3923F9572}"/>
                </a:ext>
              </a:extLst>
            </p:cNvPr>
            <p:cNvSpPr/>
            <p:nvPr/>
          </p:nvSpPr>
          <p:spPr>
            <a:xfrm>
              <a:off x="6592186" y="5932968"/>
              <a:ext cx="1057301" cy="417654"/>
            </a:xfrm>
            <a:prstGeom prst="roundRect">
              <a:avLst>
                <a:gd name="adj" fmla="val 31423"/>
              </a:avLst>
            </a:prstGeom>
            <a:solidFill>
              <a:srgbClr val="69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Montserrat" panose="00000500000000000000" pitchFamily="50" charset="0"/>
                  <a:cs typeface="Arial" panose="020B0604020202020204" pitchFamily="34" charset="0"/>
                </a:rPr>
                <a:t>BOTÃO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418DA1A-921C-5CA8-3D48-537F07B8D211}"/>
                </a:ext>
              </a:extLst>
            </p:cNvPr>
            <p:cNvSpPr txBox="1"/>
            <p:nvPr/>
          </p:nvSpPr>
          <p:spPr>
            <a:xfrm>
              <a:off x="4214714" y="5992294"/>
              <a:ext cx="1935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A2A2A2"/>
                  </a:solidFill>
                  <a:latin typeface="Montserrat" panose="00000500000000000000" pitchFamily="50" charset="0"/>
                  <a:cs typeface="Arial" panose="020B0604020202020204" pitchFamily="34" charset="0"/>
                </a:rPr>
                <a:t>Options &gt;</a:t>
              </a:r>
            </a:p>
          </p:txBody>
        </p:sp>
      </p:grpSp>
      <p:sp>
        <p:nvSpPr>
          <p:cNvPr id="64" name="Elipse 63">
            <a:extLst>
              <a:ext uri="{FF2B5EF4-FFF2-40B4-BE49-F238E27FC236}">
                <a16:creationId xmlns:a16="http://schemas.microsoft.com/office/drawing/2014/main" id="{2FDA6EDA-38DB-76A7-CA2F-4D4B2B0E938D}"/>
              </a:ext>
            </a:extLst>
          </p:cNvPr>
          <p:cNvSpPr/>
          <p:nvPr/>
        </p:nvSpPr>
        <p:spPr>
          <a:xfrm>
            <a:off x="11607330" y="2264327"/>
            <a:ext cx="469731" cy="449060"/>
          </a:xfrm>
          <a:prstGeom prst="ellipse">
            <a:avLst/>
          </a:prstGeom>
          <a:solidFill>
            <a:srgbClr val="56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2A2A2"/>
                </a:solidFill>
                <a:latin typeface="+mj-lt"/>
              </a:rPr>
              <a:t>X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93D9E97-31D9-1FD4-D668-7799E5028DAB}"/>
              </a:ext>
            </a:extLst>
          </p:cNvPr>
          <p:cNvSpPr/>
          <p:nvPr/>
        </p:nvSpPr>
        <p:spPr>
          <a:xfrm>
            <a:off x="11607329" y="7889738"/>
            <a:ext cx="469731" cy="449060"/>
          </a:xfrm>
          <a:prstGeom prst="ellipse">
            <a:avLst/>
          </a:prstGeom>
          <a:solidFill>
            <a:srgbClr val="56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2A2A2"/>
                </a:solidFill>
                <a:latin typeface="+mj-lt"/>
              </a:rPr>
              <a:t>X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2A1A41E-C515-FE82-0B41-1692B46C421C}"/>
              </a:ext>
            </a:extLst>
          </p:cNvPr>
          <p:cNvSpPr txBox="1"/>
          <p:nvPr/>
        </p:nvSpPr>
        <p:spPr>
          <a:xfrm>
            <a:off x="3638550" y="7429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#1d1d1f = dark1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8481293-AF3E-4EEB-1058-23FE7E976D4E}"/>
              </a:ext>
            </a:extLst>
          </p:cNvPr>
          <p:cNvSpPr txBox="1"/>
          <p:nvPr/>
        </p:nvSpPr>
        <p:spPr>
          <a:xfrm>
            <a:off x="141242" y="8232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#3d3d3f = dark3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E30BE07-266C-55F6-8A94-54A157857C45}"/>
              </a:ext>
            </a:extLst>
          </p:cNvPr>
          <p:cNvSpPr txBox="1"/>
          <p:nvPr/>
        </p:nvSpPr>
        <p:spPr>
          <a:xfrm>
            <a:off x="8655020" y="679595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#313133 = dark2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44EE92-1B4E-22D1-BC57-98B071A2C256}"/>
              </a:ext>
            </a:extLst>
          </p:cNvPr>
          <p:cNvSpPr txBox="1"/>
          <p:nvPr/>
        </p:nvSpPr>
        <p:spPr>
          <a:xfrm>
            <a:off x="15394894" y="273648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#56555A = dark4</a:t>
            </a:r>
          </a:p>
        </p:txBody>
      </p:sp>
    </p:spTree>
    <p:extLst>
      <p:ext uri="{BB962C8B-B14F-4D97-AF65-F5344CB8AC3E}">
        <p14:creationId xmlns:p14="http://schemas.microsoft.com/office/powerpoint/2010/main" val="343134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FAD4CC8-2140-16DB-D6D9-3080A1FD777A}"/>
              </a:ext>
            </a:extLst>
          </p:cNvPr>
          <p:cNvSpPr/>
          <p:nvPr/>
        </p:nvSpPr>
        <p:spPr>
          <a:xfrm>
            <a:off x="11554780" y="0"/>
            <a:ext cx="6055360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B32F99-9299-CF73-F74A-C0D9D1904474}"/>
              </a:ext>
            </a:extLst>
          </p:cNvPr>
          <p:cNvSpPr txBox="1"/>
          <p:nvPr/>
        </p:nvSpPr>
        <p:spPr>
          <a:xfrm>
            <a:off x="3717970" y="1213728"/>
            <a:ext cx="1025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Projeto bloco de notas 1.0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5FC989F-AAAC-C417-C035-AC192C5F36DF}"/>
              </a:ext>
            </a:extLst>
          </p:cNvPr>
          <p:cNvGrpSpPr/>
          <p:nvPr/>
        </p:nvGrpSpPr>
        <p:grpSpPr>
          <a:xfrm>
            <a:off x="6783229" y="1994992"/>
            <a:ext cx="4043680" cy="4693920"/>
            <a:chOff x="4389120" y="1239520"/>
            <a:chExt cx="3779520" cy="469392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5A32A3-DB7E-8437-3837-0CC41745303B}"/>
                </a:ext>
              </a:extLst>
            </p:cNvPr>
            <p:cNvSpPr/>
            <p:nvPr/>
          </p:nvSpPr>
          <p:spPr>
            <a:xfrm>
              <a:off x="4389120" y="1239520"/>
              <a:ext cx="3779520" cy="4693920"/>
            </a:xfrm>
            <a:prstGeom prst="roundRect">
              <a:avLst>
                <a:gd name="adj" fmla="val 8065"/>
              </a:avLst>
            </a:prstGeom>
            <a:solidFill>
              <a:srgbClr val="3D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144E3011-C86A-FC17-5A1C-6B52D7BDA2BC}"/>
                </a:ext>
              </a:extLst>
            </p:cNvPr>
            <p:cNvSpPr/>
            <p:nvPr/>
          </p:nvSpPr>
          <p:spPr>
            <a:xfrm>
              <a:off x="4389120" y="4907280"/>
              <a:ext cx="3779520" cy="1026160"/>
            </a:xfrm>
            <a:custGeom>
              <a:avLst/>
              <a:gdLst>
                <a:gd name="connsiteX0" fmla="*/ 0 w 3779520"/>
                <a:gd name="connsiteY0" fmla="*/ 0 h 1026160"/>
                <a:gd name="connsiteX1" fmla="*/ 3779520 w 3779520"/>
                <a:gd name="connsiteY1" fmla="*/ 0 h 1026160"/>
                <a:gd name="connsiteX2" fmla="*/ 3779520 w 3779520"/>
                <a:gd name="connsiteY2" fmla="*/ 721342 h 1026160"/>
                <a:gd name="connsiteX3" fmla="*/ 3474702 w 3779520"/>
                <a:gd name="connsiteY3" fmla="*/ 1026160 h 1026160"/>
                <a:gd name="connsiteX4" fmla="*/ 304818 w 3779520"/>
                <a:gd name="connsiteY4" fmla="*/ 1026160 h 1026160"/>
                <a:gd name="connsiteX5" fmla="*/ 0 w 3779520"/>
                <a:gd name="connsiteY5" fmla="*/ 721342 h 1026160"/>
                <a:gd name="connsiteX6" fmla="*/ 0 w 3779520"/>
                <a:gd name="connsiteY6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520" h="1026160">
                  <a:moveTo>
                    <a:pt x="0" y="0"/>
                  </a:moveTo>
                  <a:lnTo>
                    <a:pt x="3779520" y="0"/>
                  </a:lnTo>
                  <a:lnTo>
                    <a:pt x="3779520" y="721342"/>
                  </a:lnTo>
                  <a:cubicBezTo>
                    <a:pt x="3779520" y="889688"/>
                    <a:pt x="3643048" y="1026160"/>
                    <a:pt x="3474702" y="1026160"/>
                  </a:cubicBezTo>
                  <a:lnTo>
                    <a:pt x="304818" y="1026160"/>
                  </a:lnTo>
                  <a:cubicBezTo>
                    <a:pt x="136472" y="1026160"/>
                    <a:pt x="0" y="889688"/>
                    <a:pt x="0" y="7213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4F10A82-193B-72FF-D983-981372F696CA}"/>
              </a:ext>
            </a:extLst>
          </p:cNvPr>
          <p:cNvSpPr/>
          <p:nvPr/>
        </p:nvSpPr>
        <p:spPr>
          <a:xfrm>
            <a:off x="9493417" y="5965625"/>
            <a:ext cx="1057301" cy="417654"/>
          </a:xfrm>
          <a:prstGeom prst="roundRect">
            <a:avLst>
              <a:gd name="adj" fmla="val 31423"/>
            </a:avLst>
          </a:prstGeom>
          <a:solidFill>
            <a:srgbClr val="696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Montserrat" panose="00000500000000000000" pitchFamily="50" charset="0"/>
                <a:cs typeface="Arial" panose="020B0604020202020204" pitchFamily="34" charset="0"/>
              </a:rPr>
              <a:t>BOTÃO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2FDEE-F0B3-4CC2-0864-9C77031A0980}"/>
              </a:ext>
            </a:extLst>
          </p:cNvPr>
          <p:cNvSpPr txBox="1"/>
          <p:nvPr/>
        </p:nvSpPr>
        <p:spPr>
          <a:xfrm>
            <a:off x="7115945" y="6024951"/>
            <a:ext cx="193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A2A2A2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Options &gt;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CF3033B-66B4-7A7D-A0AA-6D9B49912D5D}"/>
              </a:ext>
            </a:extLst>
          </p:cNvPr>
          <p:cNvSpPr/>
          <p:nvPr/>
        </p:nvSpPr>
        <p:spPr>
          <a:xfrm>
            <a:off x="10080987" y="2293344"/>
            <a:ext cx="469731" cy="449060"/>
          </a:xfrm>
          <a:prstGeom prst="ellipse">
            <a:avLst/>
          </a:prstGeom>
          <a:solidFill>
            <a:srgbClr val="56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2A2A2"/>
                </a:solidFill>
                <a:latin typeface="+mj-lt"/>
              </a:rPr>
              <a:t>X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CD15BB-9D57-BA6A-814C-9E0F3C0A30AA}"/>
              </a:ext>
            </a:extLst>
          </p:cNvPr>
          <p:cNvSpPr/>
          <p:nvPr/>
        </p:nvSpPr>
        <p:spPr>
          <a:xfrm>
            <a:off x="-36770" y="0"/>
            <a:ext cx="6055360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D8E186-6B8C-075C-AD2E-303F86E0C616}"/>
              </a:ext>
            </a:extLst>
          </p:cNvPr>
          <p:cNvGrpSpPr/>
          <p:nvPr/>
        </p:nvGrpSpPr>
        <p:grpSpPr>
          <a:xfrm>
            <a:off x="6822154" y="6995681"/>
            <a:ext cx="4043680" cy="4693920"/>
            <a:chOff x="6783230" y="2909392"/>
            <a:chExt cx="4043680" cy="469392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D2AC53A-72F5-1B39-4CD9-41FF57604A6D}"/>
                </a:ext>
              </a:extLst>
            </p:cNvPr>
            <p:cNvGrpSpPr/>
            <p:nvPr/>
          </p:nvGrpSpPr>
          <p:grpSpPr>
            <a:xfrm>
              <a:off x="6783230" y="2909392"/>
              <a:ext cx="4043680" cy="4693920"/>
              <a:chOff x="4389120" y="1239520"/>
              <a:chExt cx="3779520" cy="4693920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67ED8C33-83F9-E6E3-B73A-82B021674AA5}"/>
                  </a:ext>
                </a:extLst>
              </p:cNvPr>
              <p:cNvSpPr/>
              <p:nvPr/>
            </p:nvSpPr>
            <p:spPr>
              <a:xfrm>
                <a:off x="4389120" y="1239520"/>
                <a:ext cx="3779520" cy="4693920"/>
              </a:xfrm>
              <a:prstGeom prst="roundRect">
                <a:avLst>
                  <a:gd name="adj" fmla="val 8065"/>
                </a:avLst>
              </a:prstGeom>
              <a:solidFill>
                <a:srgbClr val="3D3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87F49EAB-39E9-1827-B4CB-3553D91EBF98}"/>
                  </a:ext>
                </a:extLst>
              </p:cNvPr>
              <p:cNvSpPr/>
              <p:nvPr/>
            </p:nvSpPr>
            <p:spPr>
              <a:xfrm>
                <a:off x="4389120" y="4907280"/>
                <a:ext cx="3779520" cy="1026160"/>
              </a:xfrm>
              <a:custGeom>
                <a:avLst/>
                <a:gdLst>
                  <a:gd name="connsiteX0" fmla="*/ 0 w 3779520"/>
                  <a:gd name="connsiteY0" fmla="*/ 0 h 1026160"/>
                  <a:gd name="connsiteX1" fmla="*/ 3779520 w 3779520"/>
                  <a:gd name="connsiteY1" fmla="*/ 0 h 1026160"/>
                  <a:gd name="connsiteX2" fmla="*/ 3779520 w 3779520"/>
                  <a:gd name="connsiteY2" fmla="*/ 721342 h 1026160"/>
                  <a:gd name="connsiteX3" fmla="*/ 3474702 w 3779520"/>
                  <a:gd name="connsiteY3" fmla="*/ 1026160 h 1026160"/>
                  <a:gd name="connsiteX4" fmla="*/ 304818 w 3779520"/>
                  <a:gd name="connsiteY4" fmla="*/ 1026160 h 1026160"/>
                  <a:gd name="connsiteX5" fmla="*/ 0 w 3779520"/>
                  <a:gd name="connsiteY5" fmla="*/ 721342 h 1026160"/>
                  <a:gd name="connsiteX6" fmla="*/ 0 w 3779520"/>
                  <a:gd name="connsiteY6" fmla="*/ 0 h 102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9520" h="1026160">
                    <a:moveTo>
                      <a:pt x="0" y="0"/>
                    </a:moveTo>
                    <a:lnTo>
                      <a:pt x="3779520" y="0"/>
                    </a:lnTo>
                    <a:lnTo>
                      <a:pt x="3779520" y="721342"/>
                    </a:lnTo>
                    <a:cubicBezTo>
                      <a:pt x="3779520" y="889688"/>
                      <a:pt x="3643048" y="1026160"/>
                      <a:pt x="3474702" y="1026160"/>
                    </a:cubicBezTo>
                    <a:lnTo>
                      <a:pt x="304818" y="1026160"/>
                    </a:lnTo>
                    <a:cubicBezTo>
                      <a:pt x="136472" y="1026160"/>
                      <a:pt x="0" y="889688"/>
                      <a:pt x="0" y="7213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31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D1334E51-0BF5-81F7-1161-57147548AE17}"/>
                </a:ext>
              </a:extLst>
            </p:cNvPr>
            <p:cNvGrpSpPr/>
            <p:nvPr/>
          </p:nvGrpSpPr>
          <p:grpSpPr>
            <a:xfrm>
              <a:off x="7115946" y="3207744"/>
              <a:ext cx="3434773" cy="4089935"/>
              <a:chOff x="4214714" y="2260687"/>
              <a:chExt cx="3434773" cy="4089935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37B29B13-CE5A-DD74-BAA7-35D044143487}"/>
                  </a:ext>
                </a:extLst>
              </p:cNvPr>
              <p:cNvGrpSpPr/>
              <p:nvPr/>
            </p:nvGrpSpPr>
            <p:grpSpPr>
              <a:xfrm>
                <a:off x="4214714" y="5932968"/>
                <a:ext cx="3434773" cy="417654"/>
                <a:chOff x="4214714" y="5932968"/>
                <a:chExt cx="3434773" cy="417654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5B8806D8-6EC8-5065-6502-A56D4D1BAA12}"/>
                    </a:ext>
                  </a:extLst>
                </p:cNvPr>
                <p:cNvSpPr/>
                <p:nvPr/>
              </p:nvSpPr>
              <p:spPr>
                <a:xfrm>
                  <a:off x="6592186" y="5932968"/>
                  <a:ext cx="1057301" cy="417654"/>
                </a:xfrm>
                <a:prstGeom prst="roundRect">
                  <a:avLst>
                    <a:gd name="adj" fmla="val 31423"/>
                  </a:avLst>
                </a:prstGeom>
                <a:solidFill>
                  <a:srgbClr val="696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latin typeface="Montserrat" panose="00000500000000000000" pitchFamily="50" charset="0"/>
                      <a:cs typeface="Arial" panose="020B0604020202020204" pitchFamily="34" charset="0"/>
                    </a:rPr>
                    <a:t>BOTÃO</a:t>
                  </a:r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434C4C8F-96E6-C6FB-BAE2-CC0EA2FB3213}"/>
                    </a:ext>
                  </a:extLst>
                </p:cNvPr>
                <p:cNvSpPr txBox="1"/>
                <p:nvPr/>
              </p:nvSpPr>
              <p:spPr>
                <a:xfrm>
                  <a:off x="4214714" y="5992294"/>
                  <a:ext cx="19351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A2A2A2"/>
                      </a:solidFill>
                      <a:latin typeface="Montserrat" panose="00000500000000000000" pitchFamily="50" charset="0"/>
                      <a:cs typeface="Arial" panose="020B0604020202020204" pitchFamily="34" charset="0"/>
                    </a:rPr>
                    <a:t>Options &gt;</a:t>
                  </a:r>
                </a:p>
              </p:txBody>
            </p:sp>
          </p:grp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38DF7A19-3A47-C4BB-3B18-4763B54C1A9C}"/>
                  </a:ext>
                </a:extLst>
              </p:cNvPr>
              <p:cNvSpPr/>
              <p:nvPr/>
            </p:nvSpPr>
            <p:spPr>
              <a:xfrm>
                <a:off x="7179756" y="2260687"/>
                <a:ext cx="469731" cy="449060"/>
              </a:xfrm>
              <a:prstGeom prst="ellipse">
                <a:avLst/>
              </a:prstGeom>
              <a:solidFill>
                <a:srgbClr val="5655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rgbClr val="A2A2A2"/>
                    </a:solidFill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FD420E2-404A-3452-45A7-B35727F07212}"/>
              </a:ext>
            </a:extLst>
          </p:cNvPr>
          <p:cNvSpPr txBox="1"/>
          <p:nvPr/>
        </p:nvSpPr>
        <p:spPr>
          <a:xfrm>
            <a:off x="3679045" y="441815"/>
            <a:ext cx="1025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LOGO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3779F65-8931-B8C3-958C-51EC0C362B60}"/>
              </a:ext>
            </a:extLst>
          </p:cNvPr>
          <p:cNvGrpSpPr/>
          <p:nvPr/>
        </p:nvGrpSpPr>
        <p:grpSpPr>
          <a:xfrm>
            <a:off x="10550718" y="6900161"/>
            <a:ext cx="720000" cy="2761211"/>
            <a:chOff x="12009878" y="6801706"/>
            <a:chExt cx="720000" cy="2761211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DD99DA8-BBD4-FC4E-85C1-B131AB7E5BD3}"/>
                </a:ext>
              </a:extLst>
            </p:cNvPr>
            <p:cNvSpPr/>
            <p:nvPr/>
          </p:nvSpPr>
          <p:spPr>
            <a:xfrm rot="16200000">
              <a:off x="11087860" y="7747966"/>
              <a:ext cx="2564035" cy="6715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glow rad="241300">
                <a:srgbClr val="6966FD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FF80B3C-B3C3-B444-5297-CC805DFBB7BB}"/>
                </a:ext>
              </a:extLst>
            </p:cNvPr>
            <p:cNvSpPr/>
            <p:nvPr/>
          </p:nvSpPr>
          <p:spPr>
            <a:xfrm>
              <a:off x="12009878" y="8842917"/>
              <a:ext cx="720000" cy="720000"/>
            </a:xfrm>
            <a:prstGeom prst="ellipse">
              <a:avLst/>
            </a:prstGeom>
            <a:solidFill>
              <a:srgbClr val="6966FD"/>
            </a:solidFill>
            <a:ln>
              <a:noFill/>
            </a:ln>
            <a:effectLst>
              <a:glow>
                <a:srgbClr val="6966FD">
                  <a:alpha val="1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0" dirty="0"/>
            </a:p>
          </p:txBody>
        </p:sp>
        <p:pic>
          <p:nvPicPr>
            <p:cNvPr id="62" name="Imagem 6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291550E-3182-9CCF-968D-B06A8968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049" y="7177846"/>
              <a:ext cx="319656" cy="319656"/>
            </a:xfrm>
            <a:prstGeom prst="rect">
              <a:avLst/>
            </a:prstGeom>
          </p:spPr>
        </p:pic>
        <p:pic>
          <p:nvPicPr>
            <p:cNvPr id="72" name="Imagem 7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99731D2-691B-814C-2BF9-2FEC4312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95014" y="7776979"/>
              <a:ext cx="319656" cy="319656"/>
            </a:xfrm>
            <a:prstGeom prst="rect">
              <a:avLst/>
            </a:prstGeom>
          </p:spPr>
        </p:pic>
        <p:pic>
          <p:nvPicPr>
            <p:cNvPr id="74" name="Imagem 7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A7FDE44-5012-B57D-865E-CA51EF6A5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95014" y="8372616"/>
              <a:ext cx="319656" cy="319656"/>
            </a:xfrm>
            <a:prstGeom prst="rect">
              <a:avLst/>
            </a:prstGeom>
          </p:spPr>
        </p:pic>
      </p:grp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23C3AD86-6AD3-B7D8-7A5B-970C8E63E735}"/>
              </a:ext>
            </a:extLst>
          </p:cNvPr>
          <p:cNvSpPr/>
          <p:nvPr/>
        </p:nvSpPr>
        <p:spPr>
          <a:xfrm rot="2259940">
            <a:off x="11014513" y="9146735"/>
            <a:ext cx="45719" cy="42288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F89038E5-656C-DE7B-177E-2F7D20738AE0}"/>
              </a:ext>
            </a:extLst>
          </p:cNvPr>
          <p:cNvSpPr/>
          <p:nvPr/>
        </p:nvSpPr>
        <p:spPr>
          <a:xfrm rot="19340060" flipH="1">
            <a:off x="10781068" y="9146733"/>
            <a:ext cx="45719" cy="42288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80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57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da sua Viagem</dc:title>
  <dc:creator>Otto</dc:creator>
  <cp:lastModifiedBy>Otto</cp:lastModifiedBy>
  <cp:revision>4</cp:revision>
  <dcterms:created xsi:type="dcterms:W3CDTF">2022-11-22T17:38:18Z</dcterms:created>
  <dcterms:modified xsi:type="dcterms:W3CDTF">2022-12-11T19:14:09Z</dcterms:modified>
</cp:coreProperties>
</file>