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2"/>
  </p:notesMasterIdLst>
  <p:handoutMasterIdLst>
    <p:handoutMasterId r:id="rId13"/>
  </p:handoutMasterIdLst>
  <p:sldIdLst>
    <p:sldId id="257" r:id="rId2"/>
    <p:sldId id="261" r:id="rId3"/>
    <p:sldId id="266" r:id="rId4"/>
    <p:sldId id="262" r:id="rId5"/>
    <p:sldId id="267" r:id="rId6"/>
    <p:sldId id="263" r:id="rId7"/>
    <p:sldId id="264" r:id="rId8"/>
    <p:sldId id="265"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345C2-86E9-4FEE-B574-4D47791703BE}" v="8" dt="2023-10-19T11:05:43.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156" autoAdjust="0"/>
  </p:normalViewPr>
  <p:slideViewPr>
    <p:cSldViewPr snapToGrid="0">
      <p:cViewPr varScale="1">
        <p:scale>
          <a:sx n="55" d="100"/>
          <a:sy n="55" d="100"/>
        </p:scale>
        <p:origin x="1338"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ia Hektor" userId="8b569925-0d85-45b1-a443-d83c1bb01681" providerId="ADAL" clId="{72A345C2-86E9-4FEE-B574-4D47791703BE}"/>
    <pc:docChg chg="custSel modSld sldOrd">
      <pc:chgData name="Victoria Hektor" userId="8b569925-0d85-45b1-a443-d83c1bb01681" providerId="ADAL" clId="{72A345C2-86E9-4FEE-B574-4D47791703BE}" dt="2023-10-19T11:07:56.122" v="762" actId="122"/>
      <pc:docMkLst>
        <pc:docMk/>
      </pc:docMkLst>
      <pc:sldChg chg="modNotesTx">
        <pc:chgData name="Victoria Hektor" userId="8b569925-0d85-45b1-a443-d83c1bb01681" providerId="ADAL" clId="{72A345C2-86E9-4FEE-B574-4D47791703BE}" dt="2023-10-19T11:06:36.679" v="662" actId="5793"/>
        <pc:sldMkLst>
          <pc:docMk/>
          <pc:sldMk cId="2584280759" sldId="257"/>
        </pc:sldMkLst>
      </pc:sldChg>
      <pc:sldChg chg="modSp modNotesTx">
        <pc:chgData name="Victoria Hektor" userId="8b569925-0d85-45b1-a443-d83c1bb01681" providerId="ADAL" clId="{72A345C2-86E9-4FEE-B574-4D47791703BE}" dt="2023-10-19T11:06:31.586" v="651" actId="20577"/>
        <pc:sldMkLst>
          <pc:docMk/>
          <pc:sldMk cId="183243182" sldId="261"/>
        </pc:sldMkLst>
        <pc:graphicFrameChg chg="mod">
          <ac:chgData name="Victoria Hektor" userId="8b569925-0d85-45b1-a443-d83c1bb01681" providerId="ADAL" clId="{72A345C2-86E9-4FEE-B574-4D47791703BE}" dt="2023-10-19T10:43:16.947" v="36"/>
          <ac:graphicFrameMkLst>
            <pc:docMk/>
            <pc:sldMk cId="183243182" sldId="261"/>
            <ac:graphicFrameMk id="5" creationId="{91DB1382-7276-49FA-9632-38D558F457E3}"/>
          </ac:graphicFrameMkLst>
        </pc:graphicFrameChg>
      </pc:sldChg>
      <pc:sldChg chg="addSp delSp modSp mod setBg addAnim setClrOvrMap modNotesTx">
        <pc:chgData name="Victoria Hektor" userId="8b569925-0d85-45b1-a443-d83c1bb01681" providerId="ADAL" clId="{72A345C2-86E9-4FEE-B574-4D47791703BE}" dt="2023-10-19T10:58:16.589" v="249" actId="20577"/>
        <pc:sldMkLst>
          <pc:docMk/>
          <pc:sldMk cId="3311534860" sldId="262"/>
        </pc:sldMkLst>
        <pc:spChg chg="mod">
          <ac:chgData name="Victoria Hektor" userId="8b569925-0d85-45b1-a443-d83c1bb01681" providerId="ADAL" clId="{72A345C2-86E9-4FEE-B574-4D47791703BE}" dt="2023-10-19T10:41:34.087" v="33" actId="26606"/>
          <ac:spMkLst>
            <pc:docMk/>
            <pc:sldMk cId="3311534860" sldId="262"/>
            <ac:spMk id="2" creationId="{72CF1635-D098-4E2B-56F0-480571BAC4AA}"/>
          </ac:spMkLst>
        </pc:spChg>
        <pc:spChg chg="del mod">
          <ac:chgData name="Victoria Hektor" userId="8b569925-0d85-45b1-a443-d83c1bb01681" providerId="ADAL" clId="{72A345C2-86E9-4FEE-B574-4D47791703BE}" dt="2023-10-19T10:41:01.780" v="25" actId="478"/>
          <ac:spMkLst>
            <pc:docMk/>
            <pc:sldMk cId="3311534860" sldId="262"/>
            <ac:spMk id="3" creationId="{9FD82772-9602-D8D3-3133-36542352644E}"/>
          </ac:spMkLst>
        </pc:spChg>
        <pc:spChg chg="del">
          <ac:chgData name="Victoria Hektor" userId="8b569925-0d85-45b1-a443-d83c1bb01681" providerId="ADAL" clId="{72A345C2-86E9-4FEE-B574-4D47791703BE}" dt="2023-10-19T10:41:08.732" v="30" actId="478"/>
          <ac:spMkLst>
            <pc:docMk/>
            <pc:sldMk cId="3311534860" sldId="262"/>
            <ac:spMk id="4" creationId="{B9D50DB0-172F-5A51-F1BC-98CE83CEBB2C}"/>
          </ac:spMkLst>
        </pc:spChg>
        <pc:spChg chg="del">
          <ac:chgData name="Victoria Hektor" userId="8b569925-0d85-45b1-a443-d83c1bb01681" providerId="ADAL" clId="{72A345C2-86E9-4FEE-B574-4D47791703BE}" dt="2023-10-19T10:41:05.232" v="27" actId="478"/>
          <ac:spMkLst>
            <pc:docMk/>
            <pc:sldMk cId="3311534860" sldId="262"/>
            <ac:spMk id="5" creationId="{410534CF-4CCA-AC37-A223-A84ECEA58ED5}"/>
          </ac:spMkLst>
        </pc:spChg>
        <pc:spChg chg="del">
          <ac:chgData name="Victoria Hektor" userId="8b569925-0d85-45b1-a443-d83c1bb01681" providerId="ADAL" clId="{72A345C2-86E9-4FEE-B574-4D47791703BE}" dt="2023-10-19T10:41:07.232" v="29" actId="478"/>
          <ac:spMkLst>
            <pc:docMk/>
            <pc:sldMk cId="3311534860" sldId="262"/>
            <ac:spMk id="6" creationId="{1A385032-F4F8-E479-60E4-8817781CEBB7}"/>
          </ac:spMkLst>
        </pc:spChg>
        <pc:spChg chg="add del mod">
          <ac:chgData name="Victoria Hektor" userId="8b569925-0d85-45b1-a443-d83c1bb01681" providerId="ADAL" clId="{72A345C2-86E9-4FEE-B574-4D47791703BE}" dt="2023-10-19T10:41:03.545" v="26" actId="478"/>
          <ac:spMkLst>
            <pc:docMk/>
            <pc:sldMk cId="3311534860" sldId="262"/>
            <ac:spMk id="8" creationId="{8D572FF1-45BE-13E8-54D1-58CEC601A520}"/>
          </ac:spMkLst>
        </pc:spChg>
        <pc:spChg chg="add del mod">
          <ac:chgData name="Victoria Hektor" userId="8b569925-0d85-45b1-a443-d83c1bb01681" providerId="ADAL" clId="{72A345C2-86E9-4FEE-B574-4D47791703BE}" dt="2023-10-19T10:41:06.154" v="28" actId="478"/>
          <ac:spMkLst>
            <pc:docMk/>
            <pc:sldMk cId="3311534860" sldId="262"/>
            <ac:spMk id="10" creationId="{72A89215-D4CE-A3A4-74B7-D41265456805}"/>
          </ac:spMkLst>
        </pc:spChg>
        <pc:spChg chg="add del">
          <ac:chgData name="Victoria Hektor" userId="8b569925-0d85-45b1-a443-d83c1bb01681" providerId="ADAL" clId="{72A345C2-86E9-4FEE-B574-4D47791703BE}" dt="2023-10-19T10:41:34.087" v="33" actId="26606"/>
          <ac:spMkLst>
            <pc:docMk/>
            <pc:sldMk cId="3311534860" sldId="262"/>
            <ac:spMk id="12" creationId="{670D6F2B-93AF-47D6-9378-5E54BE0AC69F}"/>
          </ac:spMkLst>
        </pc:spChg>
        <pc:spChg chg="add del">
          <ac:chgData name="Victoria Hektor" userId="8b569925-0d85-45b1-a443-d83c1bb01681" providerId="ADAL" clId="{72A345C2-86E9-4FEE-B574-4D47791703BE}" dt="2023-10-19T10:41:34.087" v="33" actId="26606"/>
          <ac:spMkLst>
            <pc:docMk/>
            <pc:sldMk cId="3311534860" sldId="262"/>
            <ac:spMk id="14" creationId="{491A5E26-1F21-459D-8C03-ADB057B09066}"/>
          </ac:spMkLst>
        </pc:spChg>
        <pc:spChg chg="add">
          <ac:chgData name="Victoria Hektor" userId="8b569925-0d85-45b1-a443-d83c1bb01681" providerId="ADAL" clId="{72A345C2-86E9-4FEE-B574-4D47791703BE}" dt="2023-10-19T10:41:34.087" v="33" actId="26606"/>
          <ac:spMkLst>
            <pc:docMk/>
            <pc:sldMk cId="3311534860" sldId="262"/>
            <ac:spMk id="23" creationId="{670D6F2B-93AF-47D6-9378-5E54BE0AC69F}"/>
          </ac:spMkLst>
        </pc:spChg>
        <pc:spChg chg="add">
          <ac:chgData name="Victoria Hektor" userId="8b569925-0d85-45b1-a443-d83c1bb01681" providerId="ADAL" clId="{72A345C2-86E9-4FEE-B574-4D47791703BE}" dt="2023-10-19T10:41:34.087" v="33" actId="26606"/>
          <ac:spMkLst>
            <pc:docMk/>
            <pc:sldMk cId="3311534860" sldId="262"/>
            <ac:spMk id="25" creationId="{2D529E20-662F-4915-ACD7-970C026FDB7F}"/>
          </ac:spMkLst>
        </pc:spChg>
        <pc:spChg chg="add">
          <ac:chgData name="Victoria Hektor" userId="8b569925-0d85-45b1-a443-d83c1bb01681" providerId="ADAL" clId="{72A345C2-86E9-4FEE-B574-4D47791703BE}" dt="2023-10-19T10:41:34.087" v="33" actId="26606"/>
          <ac:spMkLst>
            <pc:docMk/>
            <pc:sldMk cId="3311534860" sldId="262"/>
            <ac:spMk id="27" creationId="{1AD5EB79-7F9A-4BBC-92A5-188382CBA1B6}"/>
          </ac:spMkLst>
        </pc:spChg>
        <pc:spChg chg="add">
          <ac:chgData name="Victoria Hektor" userId="8b569925-0d85-45b1-a443-d83c1bb01681" providerId="ADAL" clId="{72A345C2-86E9-4FEE-B574-4D47791703BE}" dt="2023-10-19T10:41:34.087" v="33" actId="26606"/>
          <ac:spMkLst>
            <pc:docMk/>
            <pc:sldMk cId="3311534860" sldId="262"/>
            <ac:spMk id="29" creationId="{B9B8A17F-DC3A-4D9A-AA53-9BFB894CD7BA}"/>
          </ac:spMkLst>
        </pc:spChg>
        <pc:grpChg chg="add del">
          <ac:chgData name="Victoria Hektor" userId="8b569925-0d85-45b1-a443-d83c1bb01681" providerId="ADAL" clId="{72A345C2-86E9-4FEE-B574-4D47791703BE}" dt="2023-10-19T10:41:34.087" v="33" actId="26606"/>
          <ac:grpSpMkLst>
            <pc:docMk/>
            <pc:sldMk cId="3311534860" sldId="262"/>
            <ac:grpSpMk id="7" creationId="{6503EB0F-2257-4A3E-A73B-E1DE769B459F}"/>
          </ac:grpSpMkLst>
        </pc:grpChg>
        <pc:grpChg chg="add">
          <ac:chgData name="Victoria Hektor" userId="8b569925-0d85-45b1-a443-d83c1bb01681" providerId="ADAL" clId="{72A345C2-86E9-4FEE-B574-4D47791703BE}" dt="2023-10-19T10:41:34.087" v="33" actId="26606"/>
          <ac:grpSpMkLst>
            <pc:docMk/>
            <pc:sldMk cId="3311534860" sldId="262"/>
            <ac:grpSpMk id="19" creationId="{6503EB0F-2257-4A3E-A73B-E1DE769B459F}"/>
          </ac:grpSpMkLst>
        </pc:grpChg>
        <pc:picChg chg="add mod">
          <ac:chgData name="Victoria Hektor" userId="8b569925-0d85-45b1-a443-d83c1bb01681" providerId="ADAL" clId="{72A345C2-86E9-4FEE-B574-4D47791703BE}" dt="2023-10-19T10:41:34.087" v="33" actId="26606"/>
          <ac:picMkLst>
            <pc:docMk/>
            <pc:sldMk cId="3311534860" sldId="262"/>
            <ac:picMk id="13" creationId="{A85699AF-5302-0BB9-C643-1D070D9C6060}"/>
          </ac:picMkLst>
        </pc:picChg>
      </pc:sldChg>
      <pc:sldChg chg="addSp delSp modSp mod">
        <pc:chgData name="Victoria Hektor" userId="8b569925-0d85-45b1-a443-d83c1bb01681" providerId="ADAL" clId="{72A345C2-86E9-4FEE-B574-4D47791703BE}" dt="2023-10-19T11:07:13.547" v="697" actId="20577"/>
        <pc:sldMkLst>
          <pc:docMk/>
          <pc:sldMk cId="1891165822" sldId="263"/>
        </pc:sldMkLst>
        <pc:spChg chg="mod">
          <ac:chgData name="Victoria Hektor" userId="8b569925-0d85-45b1-a443-d83c1bb01681" providerId="ADAL" clId="{72A345C2-86E9-4FEE-B574-4D47791703BE}" dt="2023-10-19T11:07:13.547" v="697" actId="20577"/>
          <ac:spMkLst>
            <pc:docMk/>
            <pc:sldMk cId="1891165822" sldId="263"/>
            <ac:spMk id="2" creationId="{72CF1635-D098-4E2B-56F0-480571BAC4AA}"/>
          </ac:spMkLst>
        </pc:spChg>
        <pc:spChg chg="del">
          <ac:chgData name="Victoria Hektor" userId="8b569925-0d85-45b1-a443-d83c1bb01681" providerId="ADAL" clId="{72A345C2-86E9-4FEE-B574-4D47791703BE}" dt="2023-10-19T11:06:59.190" v="667" actId="478"/>
          <ac:spMkLst>
            <pc:docMk/>
            <pc:sldMk cId="1891165822" sldId="263"/>
            <ac:spMk id="3" creationId="{9FD82772-9602-D8D3-3133-36542352644E}"/>
          </ac:spMkLst>
        </pc:spChg>
        <pc:spChg chg="del">
          <ac:chgData name="Victoria Hektor" userId="8b569925-0d85-45b1-a443-d83c1bb01681" providerId="ADAL" clId="{72A345C2-86E9-4FEE-B574-4D47791703BE}" dt="2023-10-19T11:06:57.440" v="666" actId="478"/>
          <ac:spMkLst>
            <pc:docMk/>
            <pc:sldMk cId="1891165822" sldId="263"/>
            <ac:spMk id="4" creationId="{B9D50DB0-172F-5A51-F1BC-98CE83CEBB2C}"/>
          </ac:spMkLst>
        </pc:spChg>
        <pc:spChg chg="del">
          <ac:chgData name="Victoria Hektor" userId="8b569925-0d85-45b1-a443-d83c1bb01681" providerId="ADAL" clId="{72A345C2-86E9-4FEE-B574-4D47791703BE}" dt="2023-10-19T11:06:50.473" v="663" actId="478"/>
          <ac:spMkLst>
            <pc:docMk/>
            <pc:sldMk cId="1891165822" sldId="263"/>
            <ac:spMk id="5" creationId="{410534CF-4CCA-AC37-A223-A84ECEA58ED5}"/>
          </ac:spMkLst>
        </pc:spChg>
        <pc:spChg chg="del">
          <ac:chgData name="Victoria Hektor" userId="8b569925-0d85-45b1-a443-d83c1bb01681" providerId="ADAL" clId="{72A345C2-86E9-4FEE-B574-4D47791703BE}" dt="2023-10-19T11:06:54.847" v="665" actId="478"/>
          <ac:spMkLst>
            <pc:docMk/>
            <pc:sldMk cId="1891165822" sldId="263"/>
            <ac:spMk id="6" creationId="{1A385032-F4F8-E479-60E4-8817781CEBB7}"/>
          </ac:spMkLst>
        </pc:spChg>
        <pc:spChg chg="add del mod">
          <ac:chgData name="Victoria Hektor" userId="8b569925-0d85-45b1-a443-d83c1bb01681" providerId="ADAL" clId="{72A345C2-86E9-4FEE-B574-4D47791703BE}" dt="2023-10-19T11:06:53.613" v="664" actId="478"/>
          <ac:spMkLst>
            <pc:docMk/>
            <pc:sldMk cId="1891165822" sldId="263"/>
            <ac:spMk id="8" creationId="{E5F4D957-4B08-A6E4-2B0A-03ED0A26BBCE}"/>
          </ac:spMkLst>
        </pc:spChg>
        <pc:spChg chg="add del mod">
          <ac:chgData name="Victoria Hektor" userId="8b569925-0d85-45b1-a443-d83c1bb01681" providerId="ADAL" clId="{72A345C2-86E9-4FEE-B574-4D47791703BE}" dt="2023-10-19T11:07:00.706" v="668" actId="478"/>
          <ac:spMkLst>
            <pc:docMk/>
            <pc:sldMk cId="1891165822" sldId="263"/>
            <ac:spMk id="10" creationId="{B8679564-C6CA-35A0-9DBC-EBC0C383DAFE}"/>
          </ac:spMkLst>
        </pc:spChg>
      </pc:sldChg>
      <pc:sldChg chg="addSp delSp modSp mod">
        <pc:chgData name="Victoria Hektor" userId="8b569925-0d85-45b1-a443-d83c1bb01681" providerId="ADAL" clId="{72A345C2-86E9-4FEE-B574-4D47791703BE}" dt="2023-10-19T11:07:56.122" v="762" actId="122"/>
        <pc:sldMkLst>
          <pc:docMk/>
          <pc:sldMk cId="1700696798" sldId="264"/>
        </pc:sldMkLst>
        <pc:spChg chg="mod">
          <ac:chgData name="Victoria Hektor" userId="8b569925-0d85-45b1-a443-d83c1bb01681" providerId="ADAL" clId="{72A345C2-86E9-4FEE-B574-4D47791703BE}" dt="2023-10-19T11:07:56.122" v="762" actId="122"/>
          <ac:spMkLst>
            <pc:docMk/>
            <pc:sldMk cId="1700696798" sldId="264"/>
            <ac:spMk id="2" creationId="{72CF1635-D098-4E2B-56F0-480571BAC4AA}"/>
          </ac:spMkLst>
        </pc:spChg>
        <pc:spChg chg="del">
          <ac:chgData name="Victoria Hektor" userId="8b569925-0d85-45b1-a443-d83c1bb01681" providerId="ADAL" clId="{72A345C2-86E9-4FEE-B574-4D47791703BE}" dt="2023-10-19T11:07:33.810" v="734" actId="478"/>
          <ac:spMkLst>
            <pc:docMk/>
            <pc:sldMk cId="1700696798" sldId="264"/>
            <ac:spMk id="3" creationId="{9FD82772-9602-D8D3-3133-36542352644E}"/>
          </ac:spMkLst>
        </pc:spChg>
        <pc:spChg chg="del">
          <ac:chgData name="Victoria Hektor" userId="8b569925-0d85-45b1-a443-d83c1bb01681" providerId="ADAL" clId="{72A345C2-86E9-4FEE-B574-4D47791703BE}" dt="2023-10-19T11:07:32.092" v="733" actId="478"/>
          <ac:spMkLst>
            <pc:docMk/>
            <pc:sldMk cId="1700696798" sldId="264"/>
            <ac:spMk id="4" creationId="{B9D50DB0-172F-5A51-F1BC-98CE83CEBB2C}"/>
          </ac:spMkLst>
        </pc:spChg>
        <pc:spChg chg="del">
          <ac:chgData name="Victoria Hektor" userId="8b569925-0d85-45b1-a443-d83c1bb01681" providerId="ADAL" clId="{72A345C2-86E9-4FEE-B574-4D47791703BE}" dt="2023-10-19T11:07:35.905" v="735" actId="478"/>
          <ac:spMkLst>
            <pc:docMk/>
            <pc:sldMk cId="1700696798" sldId="264"/>
            <ac:spMk id="5" creationId="{410534CF-4CCA-AC37-A223-A84ECEA58ED5}"/>
          </ac:spMkLst>
        </pc:spChg>
        <pc:spChg chg="del">
          <ac:chgData name="Victoria Hektor" userId="8b569925-0d85-45b1-a443-d83c1bb01681" providerId="ADAL" clId="{72A345C2-86E9-4FEE-B574-4D47791703BE}" dt="2023-10-19T11:07:41.482" v="738" actId="478"/>
          <ac:spMkLst>
            <pc:docMk/>
            <pc:sldMk cId="1700696798" sldId="264"/>
            <ac:spMk id="6" creationId="{1A385032-F4F8-E479-60E4-8817781CEBB7}"/>
          </ac:spMkLst>
        </pc:spChg>
        <pc:spChg chg="add del mod">
          <ac:chgData name="Victoria Hektor" userId="8b569925-0d85-45b1-a443-d83c1bb01681" providerId="ADAL" clId="{72A345C2-86E9-4FEE-B574-4D47791703BE}" dt="2023-10-19T11:07:39.498" v="737" actId="478"/>
          <ac:spMkLst>
            <pc:docMk/>
            <pc:sldMk cId="1700696798" sldId="264"/>
            <ac:spMk id="8" creationId="{775C2EEC-75C4-ACE8-DF26-81B5AB7F71AA}"/>
          </ac:spMkLst>
        </pc:spChg>
        <pc:spChg chg="add del mod">
          <ac:chgData name="Victoria Hektor" userId="8b569925-0d85-45b1-a443-d83c1bb01681" providerId="ADAL" clId="{72A345C2-86E9-4FEE-B574-4D47791703BE}" dt="2023-10-19T11:07:37.561" v="736" actId="478"/>
          <ac:spMkLst>
            <pc:docMk/>
            <pc:sldMk cId="1700696798" sldId="264"/>
            <ac:spMk id="10" creationId="{CCF65999-51C3-CF66-25A5-DACD464A2A3D}"/>
          </ac:spMkLst>
        </pc:spChg>
      </pc:sldChg>
      <pc:sldChg chg="modSp mod modNotesTx">
        <pc:chgData name="Victoria Hektor" userId="8b569925-0d85-45b1-a443-d83c1bb01681" providerId="ADAL" clId="{72A345C2-86E9-4FEE-B574-4D47791703BE}" dt="2023-10-19T10:58:49.535" v="329" actId="20577"/>
        <pc:sldMkLst>
          <pc:docMk/>
          <pc:sldMk cId="3596957688" sldId="266"/>
        </pc:sldMkLst>
        <pc:spChg chg="mod">
          <ac:chgData name="Victoria Hektor" userId="8b569925-0d85-45b1-a443-d83c1bb01681" providerId="ADAL" clId="{72A345C2-86E9-4FEE-B574-4D47791703BE}" dt="2023-10-18T22:41:58.972" v="23" actId="20577"/>
          <ac:spMkLst>
            <pc:docMk/>
            <pc:sldMk cId="3596957688" sldId="266"/>
            <ac:spMk id="3" creationId="{EC65C554-6D48-CC97-0E58-D09A49A301AE}"/>
          </ac:spMkLst>
        </pc:spChg>
      </pc:sldChg>
      <pc:sldChg chg="modSp mod ord modNotesTx">
        <pc:chgData name="Victoria Hektor" userId="8b569925-0d85-45b1-a443-d83c1bb01681" providerId="ADAL" clId="{72A345C2-86E9-4FEE-B574-4D47791703BE}" dt="2023-10-19T11:06:16.478" v="630" actId="20577"/>
        <pc:sldMkLst>
          <pc:docMk/>
          <pc:sldMk cId="178252280" sldId="267"/>
        </pc:sldMkLst>
        <pc:spChg chg="mod">
          <ac:chgData name="Victoria Hektor" userId="8b569925-0d85-45b1-a443-d83c1bb01681" providerId="ADAL" clId="{72A345C2-86E9-4FEE-B574-4D47791703BE}" dt="2023-10-16T13:26:20.446" v="21" actId="207"/>
          <ac:spMkLst>
            <pc:docMk/>
            <pc:sldMk cId="178252280" sldId="267"/>
            <ac:spMk id="3" creationId="{D93AD9E1-085C-7075-46EC-F6EEEE74879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2" qsCatId="simple" csTypeId="urn:microsoft.com/office/officeart/2018/5/colors/Iconchunking_neutralicon_colorful1" csCatId="colorful" phldr="1"/>
      <dgm:spPr/>
      <dgm:t>
        <a:bodyPr rtlCol="0"/>
        <a:lstStyle/>
        <a:p>
          <a:pPr rtl="0"/>
          <a:endParaRPr lang="en-US"/>
        </a:p>
      </dgm:t>
    </dgm:pt>
    <dgm:pt modelId="{40FC4FFE-8987-4A26-B7F4-8A516F18ADAE}">
      <dgm:prSet/>
      <dgm:spPr/>
      <dgm:t>
        <a:bodyPr rtlCol="0"/>
        <a:lstStyle/>
        <a:p>
          <a:pPr>
            <a:lnSpc>
              <a:spcPct val="100000"/>
            </a:lnSpc>
            <a:defRPr cap="all"/>
          </a:pPr>
          <a:r>
            <a:rPr lang="en-gb" cap="none" dirty="0"/>
            <a:t>Compare The Different Approaches Taken On The Design Journey</a:t>
          </a:r>
        </a:p>
      </dgm:t>
    </dgm:pt>
    <dgm:pt modelId="{CAD7EF86-FB23-41F6-BF42-040B36DEFDB1}" type="parTrans" cxnId="{C7AD8469-3C68-4AF9-AB82-79B0043AA120}">
      <dgm:prSet/>
      <dgm:spPr/>
      <dgm:t>
        <a:bodyPr rtlCol="0"/>
        <a:lstStyle/>
        <a:p>
          <a:pPr rtl="0"/>
          <a:endParaRPr lang="en-US"/>
        </a:p>
      </dgm:t>
    </dgm:pt>
    <dgm:pt modelId="{5B62599A-5C9B-48E7-896E-EA782AC60C8B}" type="sibTrans" cxnId="{C7AD8469-3C68-4AF9-AB82-79B0043AA120}">
      <dgm:prSet/>
      <dgm:spPr/>
      <dgm:t>
        <a:bodyPr rtlCol="0"/>
        <a:lstStyle/>
        <a:p>
          <a:pPr rtl="0"/>
          <a:endParaRPr lang="en-US"/>
        </a:p>
      </dgm:t>
    </dgm:pt>
    <dgm:pt modelId="{49225C73-1633-42F1-AB3B-7CB183E5F8B8}">
      <dgm:prSet/>
      <dgm:spPr/>
      <dgm:t>
        <a:bodyPr rtlCol="0"/>
        <a:lstStyle/>
        <a:p>
          <a:pPr>
            <a:lnSpc>
              <a:spcPct val="100000"/>
            </a:lnSpc>
            <a:defRPr cap="all"/>
          </a:pPr>
          <a:r>
            <a:rPr lang="en-GB" cap="none" dirty="0"/>
            <a:t>Network Topology &amp; Other Design Choices</a:t>
          </a:r>
          <a:endParaRPr lang="en-gb" cap="none" dirty="0"/>
        </a:p>
      </dgm:t>
    </dgm:pt>
    <dgm:pt modelId="{1A0E2090-1D4F-438A-8766-B6030CE01ADD}" type="parTrans" cxnId="{A9154303-8225-4248-91DC-1B0156A35F07}">
      <dgm:prSet/>
      <dgm:spPr/>
      <dgm:t>
        <a:bodyPr rtlCol="0"/>
        <a:lstStyle/>
        <a:p>
          <a:pPr rtl="0"/>
          <a:endParaRPr lang="en-US"/>
        </a:p>
      </dgm:t>
    </dgm:pt>
    <dgm:pt modelId="{9646853A-8964-4519-A5B1-0B7D18B2983D}" type="sibTrans" cxnId="{A9154303-8225-4248-91DC-1B0156A35F07}">
      <dgm:prSet/>
      <dgm:spPr/>
      <dgm:t>
        <a:bodyPr rtlCol="0"/>
        <a:lstStyle/>
        <a:p>
          <a:pPr rtl="0"/>
          <a:endParaRPr lang="en-US"/>
        </a:p>
      </dgm:t>
    </dgm:pt>
    <dgm:pt modelId="{1C383F32-22E8-4F62-A3E0-BDC3D5F48992}">
      <dgm:prSet/>
      <dgm:spPr/>
      <dgm:t>
        <a:bodyPr rtlCol="0"/>
        <a:lstStyle/>
        <a:p>
          <a:pPr>
            <a:lnSpc>
              <a:spcPct val="100000"/>
            </a:lnSpc>
            <a:defRPr cap="all"/>
          </a:pPr>
          <a:r>
            <a:rPr lang="en-gb" cap="none" dirty="0"/>
            <a:t>Challenges Faced, Recommendations &amp; Outcome</a:t>
          </a:r>
        </a:p>
      </dgm:t>
    </dgm:pt>
    <dgm:pt modelId="{A7920A2F-3244-4159-AF04-6A1D38B7B317}" type="parTrans" cxnId="{C4CCE57E-E871-46D6-BAD5-880252C95D22}">
      <dgm:prSet/>
      <dgm:spPr/>
      <dgm:t>
        <a:bodyPr rtlCol="0"/>
        <a:lstStyle/>
        <a:p>
          <a:pPr rtl="0"/>
          <a:endParaRPr lang="en-US"/>
        </a:p>
      </dgm:t>
    </dgm:pt>
    <dgm:pt modelId="{8500F72A-2C6D-4FDF-9C1D-CA691380EB0B}" type="sibTrans" cxnId="{C4CCE57E-E871-46D6-BAD5-880252C95D22}">
      <dgm:prSet/>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custLinFactX="92623" custLinFactNeighborX="100000" custLinFactNeighborY="-5535"/>
      <dgm:spPr/>
    </dgm:pt>
    <dgm:pt modelId="{7C175B98-93F4-4D7C-BB95-1514AB879CD5}" type="pres">
      <dgm:prSet presAssocID="{40FC4FFE-8987-4A26-B7F4-8A516F18ADAE}" presName="iconRect" presStyleLbl="node1" presStyleIdx="0" presStyleCnt="3" custLinFactX="135714" custLinFactNeighborX="200000" custLinFactNeighborY="-964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LinFactX="17500" custLinFactNeighborX="100000" custLinFactNeighborY="-32849">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custLinFactX="-89698" custLinFactNeighborX="-100000" custLinFactNeighborY="-5535"/>
      <dgm:spPr/>
    </dgm:pt>
    <dgm:pt modelId="{DB4CA7C4-FCA1-4127-B20A-2A5C031A3CF4}" type="pres">
      <dgm:prSet presAssocID="{49225C73-1633-42F1-AB3B-7CB183E5F8B8}" presName="iconRect" presStyleLbl="node1" presStyleIdx="1" presStyleCnt="3" custLinFactX="-129289" custLinFactNeighborX="-200000" custLinFactNeighborY="-964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LinFactX="-7100" custLinFactNeighborX="-100000" custLinFactNeighborY="-24521">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custLinFactNeighborX="762" custLinFactNeighborY="-5535"/>
      <dgm:spPr/>
    </dgm:pt>
    <dgm:pt modelId="{39509775-983E-4110-B989-EE2CD6514BE0}" type="pres">
      <dgm:prSet presAssocID="{1C383F32-22E8-4F62-A3E0-BDC3D5F48992}" presName="iconRect" presStyleLbl="node1" presStyleIdx="2" presStyleCnt="3" custLinFactNeighborX="1328" custLinFactNeighborY="-96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custLinFactNeighborX="1194" custLinFactNeighborY="-22439">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4119919" y="209648"/>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4507478" y="597218"/>
          <a:ext cx="1043437" cy="1043437"/>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27117FB-F8A7-4A20-A8A7-EC686DDC76D0}">
      <dsp:nvSpPr>
        <dsp:cNvPr id="0" name=""/>
        <dsp:cNvSpPr/>
      </dsp:nvSpPr>
      <dsp:spPr>
        <a:xfrm>
          <a:off x="3538574" y="245879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66750">
            <a:lnSpc>
              <a:spcPct val="100000"/>
            </a:lnSpc>
            <a:spcBef>
              <a:spcPct val="0"/>
            </a:spcBef>
            <a:spcAft>
              <a:spcPct val="35000"/>
            </a:spcAft>
            <a:buNone/>
            <a:defRPr cap="all"/>
          </a:pPr>
          <a:r>
            <a:rPr lang="en-gb" sz="1500" kern="1200" cap="none" dirty="0"/>
            <a:t>Compare The Different Approaches Taken On The Design Journey</a:t>
          </a:r>
        </a:p>
      </dsp:txBody>
      <dsp:txXfrm>
        <a:off x="3538574" y="2458793"/>
        <a:ext cx="2981250" cy="720000"/>
      </dsp:txXfrm>
    </dsp:sp>
    <dsp:sp modelId="{BCD8CDD9-0C56-4401-ADB1-8B48DAB2C96F}">
      <dsp:nvSpPr>
        <dsp:cNvPr id="0" name=""/>
        <dsp:cNvSpPr/>
      </dsp:nvSpPr>
      <dsp:spPr>
        <a:xfrm>
          <a:off x="670142" y="209648"/>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1071556" y="59721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E6FE37A-5DB0-4899-9FCB-0CE39BC185F8}">
      <dsp:nvSpPr>
        <dsp:cNvPr id="0" name=""/>
        <dsp:cNvSpPr/>
      </dsp:nvSpPr>
      <dsp:spPr>
        <a:xfrm>
          <a:off x="345656" y="251875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66750">
            <a:lnSpc>
              <a:spcPct val="100000"/>
            </a:lnSpc>
            <a:spcBef>
              <a:spcPct val="0"/>
            </a:spcBef>
            <a:spcAft>
              <a:spcPct val="35000"/>
            </a:spcAft>
            <a:buNone/>
            <a:defRPr cap="all"/>
          </a:pPr>
          <a:r>
            <a:rPr lang="en-GB" sz="1500" kern="1200" cap="none" dirty="0"/>
            <a:t>Network Topology &amp; Other Design Choices</a:t>
          </a:r>
          <a:endParaRPr lang="en-gb" sz="1500" kern="1200" cap="none" dirty="0"/>
        </a:p>
      </dsp:txBody>
      <dsp:txXfrm>
        <a:off x="345656" y="2518754"/>
        <a:ext cx="2981250" cy="720000"/>
      </dsp:txXfrm>
    </dsp:sp>
    <dsp:sp modelId="{FF93E135-77D6-48A0-8871-9BC93D705D06}">
      <dsp:nvSpPr>
        <dsp:cNvPr id="0" name=""/>
        <dsp:cNvSpPr/>
      </dsp:nvSpPr>
      <dsp:spPr>
        <a:xfrm>
          <a:off x="7636744" y="209648"/>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24306" y="59721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AEDC777-00B3-41D7-9AE1-23D741E941C3}">
      <dsp:nvSpPr>
        <dsp:cNvPr id="0" name=""/>
        <dsp:cNvSpPr/>
      </dsp:nvSpPr>
      <dsp:spPr>
        <a:xfrm>
          <a:off x="7077139" y="2533745"/>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666750">
            <a:lnSpc>
              <a:spcPct val="100000"/>
            </a:lnSpc>
            <a:spcBef>
              <a:spcPct val="0"/>
            </a:spcBef>
            <a:spcAft>
              <a:spcPct val="35000"/>
            </a:spcAft>
            <a:buNone/>
            <a:defRPr cap="all"/>
          </a:pPr>
          <a:r>
            <a:rPr lang="en-gb" sz="1500" kern="1200" cap="none" dirty="0"/>
            <a:t>Challenges Faced, Recommendations &amp; Outcome</a:t>
          </a:r>
        </a:p>
      </dsp:txBody>
      <dsp:txXfrm>
        <a:off x="7077139" y="2533745"/>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10/19/2023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a:t>
            </a:r>
          </a:p>
        </p:txBody>
      </p:sp>
      <p:sp>
        <p:nvSpPr>
          <p:cNvPr id="4" name="Date Placeholder 3"/>
          <p:cNvSpPr>
            <a:spLocks noGrp="1"/>
          </p:cNvSpPr>
          <p:nvPr>
            <p:ph type="dt" idx="1"/>
          </p:nvPr>
        </p:nvSpPr>
        <p:spPr/>
        <p:txBody>
          <a:bodyPr/>
          <a:lstStyle/>
          <a:p>
            <a:pPr rtl="0"/>
            <a:fld id="{C3DD49AE-E876-4130-BF53-6229B9820536}" type="datetime1">
              <a:rPr lang="en-US" smtClean="0"/>
              <a:t>10/19/2023</a:t>
            </a:fld>
            <a:endParaRPr lang="en-US"/>
          </a:p>
        </p:txBody>
      </p:sp>
      <p:sp>
        <p:nvSpPr>
          <p:cNvPr id="5" name="Slide Number Placeholder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59723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Say what you see….</a:t>
            </a:r>
          </a:p>
        </p:txBody>
      </p:sp>
      <p:sp>
        <p:nvSpPr>
          <p:cNvPr id="4" name="Date Placeholder 3"/>
          <p:cNvSpPr>
            <a:spLocks noGrp="1"/>
          </p:cNvSpPr>
          <p:nvPr>
            <p:ph type="dt" idx="1"/>
          </p:nvPr>
        </p:nvSpPr>
        <p:spPr/>
        <p:txBody>
          <a:bodyPr/>
          <a:lstStyle/>
          <a:p>
            <a:pPr rtl="0"/>
            <a:fld id="{C3DD49AE-E876-4130-BF53-6229B9820536}" type="datetime1">
              <a:rPr lang="en-US" smtClean="0"/>
              <a:t>10/19/2023</a:t>
            </a:fld>
            <a:endParaRPr lang="en-US"/>
          </a:p>
        </p:txBody>
      </p:sp>
      <p:sp>
        <p:nvSpPr>
          <p:cNvPr id="5" name="Slide Number Placeholder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451067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the struggles with pre=processing data and how this impacted everything.</a:t>
            </a:r>
          </a:p>
        </p:txBody>
      </p:sp>
      <p:sp>
        <p:nvSpPr>
          <p:cNvPr id="4" name="Date Placeholder 3"/>
          <p:cNvSpPr>
            <a:spLocks noGrp="1"/>
          </p:cNvSpPr>
          <p:nvPr>
            <p:ph type="dt" idx="1"/>
          </p:nvPr>
        </p:nvSpPr>
        <p:spPr/>
        <p:txBody>
          <a:bodyPr/>
          <a:lstStyle/>
          <a:p>
            <a:pPr rtl="0"/>
            <a:fld id="{C3DD49AE-E876-4130-BF53-6229B9820536}" type="datetime1">
              <a:rPr lang="en-US" smtClean="0"/>
              <a:t>10/19/2023</a:t>
            </a:fld>
            <a:endParaRPr lang="en-US"/>
          </a:p>
        </p:txBody>
      </p:sp>
      <p:sp>
        <p:nvSpPr>
          <p:cNvPr id="5" name="Slide Number Placeholder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1845655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Neural Network Topology: As I delved into this project, neural network topology emerged as a pivotal factor. I embarked on a journey to explore its diverse dimensions.</a:t>
            </a:r>
          </a:p>
          <a:p>
            <a:endParaRPr lang="en-GB" dirty="0"/>
          </a:p>
          <a:p>
            <a:r>
              <a:rPr lang="en-GB" dirty="0"/>
              <a:t>Number of Layers: During the design phase of my neural network, I made crucial decisions about the number of layers. This encompassed configuring input, hidden, and output layers to shape the network's architecture.</a:t>
            </a:r>
          </a:p>
          <a:p>
            <a:endParaRPr lang="en-GB" dirty="0"/>
          </a:p>
          <a:p>
            <a:r>
              <a:rPr lang="en-GB" dirty="0"/>
              <a:t>Number of Neurons per Layer: Within each layer, I faced critical choices. Determining the number of neurons per layer significantly influenced the network's capacity to learn intricate patterns in the data.</a:t>
            </a:r>
          </a:p>
          <a:p>
            <a:endParaRPr lang="en-GB" dirty="0"/>
          </a:p>
          <a:p>
            <a:r>
              <a:rPr lang="en-GB" dirty="0"/>
              <a:t>Connectivity: The intricate web of connections between neurons within and across layers was a fundamental component of the neural network's topology. I successfully completed a fully connected system but realised close to the finish line that it is better to have partial connectivity, I couldn’t play as much as I wanted with this. </a:t>
            </a:r>
          </a:p>
          <a:p>
            <a:endParaRPr lang="en-GB" dirty="0"/>
          </a:p>
          <a:p>
            <a:r>
              <a:rPr lang="en-GB" dirty="0"/>
              <a:t>Activation Functions: Selecting the appropriate activation functions for neurons within each layer presented another significant aspect of my design choices. (traingd,lm,br)</a:t>
            </a:r>
          </a:p>
          <a:p>
            <a:endParaRPr lang="en-GB" dirty="0"/>
          </a:p>
          <a:p>
            <a:r>
              <a:rPr lang="en-GB" dirty="0"/>
              <a:t>Output Layer Design: Depending on the specific task at hand, be it binary or multiclass classification, I found that the design of the output layer was a pivotal consideration.</a:t>
            </a:r>
          </a:p>
          <a:p>
            <a:endParaRPr lang="en-GB" dirty="0"/>
          </a:p>
          <a:p>
            <a:r>
              <a:rPr lang="en-GB" dirty="0"/>
              <a:t>Topology Optimisation: The process of fine-tuning the network's topology involved a series of experiments to strike a balance between complexity and performance.</a:t>
            </a:r>
          </a:p>
        </p:txBody>
      </p:sp>
      <p:sp>
        <p:nvSpPr>
          <p:cNvPr id="4" name="Date Placeholder 3"/>
          <p:cNvSpPr>
            <a:spLocks noGrp="1"/>
          </p:cNvSpPr>
          <p:nvPr>
            <p:ph type="dt" idx="1"/>
          </p:nvPr>
        </p:nvSpPr>
        <p:spPr/>
        <p:txBody>
          <a:bodyPr/>
          <a:lstStyle/>
          <a:p>
            <a:pPr rtl="0"/>
            <a:fld id="{C3DD49AE-E876-4130-BF53-6229B9820536}" type="datetime1">
              <a:rPr lang="en-US" smtClean="0"/>
              <a:t>10/19/2023</a:t>
            </a:fld>
            <a:endParaRPr lang="en-US"/>
          </a:p>
        </p:txBody>
      </p:sp>
      <p:sp>
        <p:nvSpPr>
          <p:cNvPr id="5" name="Slide Number Placeholder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4192553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 experimented with different network topologies, I encountered a wide spectrum of outcomes, ranging from poor performance to remarkable success. Achieving the best outcome, I found that binary classification with the incorporation of weight decay demonstrated exceptional results. This optimization process, including the adjustment of the number of layers and neurons, often involved a trial-and-error approach to strike a balance between model complexity and performance.</a:t>
            </a:r>
          </a:p>
          <a:p>
            <a:endParaRPr lang="en-GB" dirty="0"/>
          </a:p>
          <a:p>
            <a:r>
              <a:rPr lang="en-GB" dirty="0"/>
              <a:t>During the model development process, I ventured into various aspects of neural network design, all with the aim of enhancing the performance of my Intrusion Detection System. One of the fundamental considerations was the network's topology. This involved defining the number of layers, a critical step in building a neural network. In the context of intrusion detection, this typically consists of an input layer, one or more hidden layers, and an output layer. The design of these hidden layers, as well as the selection of their sizes, became integral to optimising the neural network's structure. David showed us in a lab how to automate iterations which made things easier in this respect.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Furthermore, I recognised the paramount importance of data separation in this process. By adhering to a strict separation of data into training and test sets, I ensured a rigorous and unbiased evaluation of my model's performance. This approach not only guarded against overfitting but also provided a dependable measure of how effectively my model would perform in real-world scenarios. Throughout this journey, I faced numerous challenges, including hours spent on debugging and rectifying code errors. However, with persistence and valuable assistance, I ultimately achieved a functional neural network. It was through this process that I also realised the significance of proper pre-processing, which, when executed correctly, proved instrumental in ensuring the success of my neural network for intrusion detection.</a:t>
            </a:r>
          </a:p>
          <a:p>
            <a:endParaRPr lang="en-GB" dirty="0"/>
          </a:p>
          <a:p>
            <a:r>
              <a:rPr lang="en-GB" dirty="0"/>
              <a:t>Within each layer, I tried determining the number of neurons. It became evident that the optimal number of neurons per layer significantly influenced the network's capacity to understand and learn complex patterns within the data.</a:t>
            </a:r>
          </a:p>
          <a:p>
            <a:endParaRPr lang="en-GB" dirty="0"/>
          </a:p>
          <a:p>
            <a:r>
              <a:rPr lang="en-GB" dirty="0"/>
              <a:t>Connectivity was another significant aspect of the network's topology. In traditional feedforward neural networks, neurons are typically fully connected to those in adjacent layers. However, it's essential to note that different network topologies, such as convolutional or recurrent networks, may exhibit distinct connectivity patterns, each affecting the network's capability. Here I realised late on that my model was fully connected and I needed to attempt partial connectivity, unfortunately time constraints prevented further exploration.</a:t>
            </a:r>
          </a:p>
          <a:p>
            <a:endParaRPr lang="en-GB" dirty="0"/>
          </a:p>
          <a:p>
            <a:r>
              <a:rPr lang="en-GB" dirty="0"/>
              <a:t>Selecting activation functions for neurons within each layer was yet another facet of network topology that I explored. This choice held the power to impact the network's capacity to model non-linear relationships in the data, influencing the system's performance and adaptability.</a:t>
            </a:r>
          </a:p>
          <a:p>
            <a:endParaRPr lang="en-GB" dirty="0"/>
          </a:p>
        </p:txBody>
      </p:sp>
      <p:sp>
        <p:nvSpPr>
          <p:cNvPr id="4" name="Date Placeholder 3"/>
          <p:cNvSpPr>
            <a:spLocks noGrp="1"/>
          </p:cNvSpPr>
          <p:nvPr>
            <p:ph type="dt" idx="1"/>
          </p:nvPr>
        </p:nvSpPr>
        <p:spPr/>
        <p:txBody>
          <a:bodyPr/>
          <a:lstStyle/>
          <a:p>
            <a:pPr rtl="0"/>
            <a:fld id="{C3DD49AE-E876-4130-BF53-6229B9820536}" type="datetime1">
              <a:rPr lang="en-US" smtClean="0"/>
              <a:t>10/19/2023</a:t>
            </a:fld>
            <a:endParaRPr lang="en-US"/>
          </a:p>
        </p:txBody>
      </p:sp>
      <p:sp>
        <p:nvSpPr>
          <p:cNvPr id="5" name="Slide Number Placeholder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342724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rtl="0"/>
            <a:fld id="{C0840E64-78EA-480E-9DFC-F5D183737F14}" type="datetime1">
              <a:rPr lang="en-US" smtClean="0"/>
              <a:t>10/19/2023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rtl="0"/>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8893109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rtl="0"/>
            <a:fld id="{4FF323AA-170C-4C76-B350-C21CF15222DA}" type="datetime1">
              <a:rPr lang="en-US" smtClean="0"/>
              <a:t>10/19/2023</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901987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4FF323AA-170C-4C76-B350-C21CF15222DA}" type="datetime1">
              <a:rPr lang="en-US" smtClean="0"/>
              <a:t>10/19/2023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2671619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4FF323AA-170C-4C76-B350-C21CF15222DA}" type="datetime1">
              <a:rPr lang="en-US" smtClean="0"/>
              <a:t>10/19/2023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7021737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4FF323AA-170C-4C76-B350-C21CF15222DA}" type="datetime1">
              <a:rPr lang="en-US" smtClean="0"/>
              <a:t>10/19/2023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9780154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rtl="0"/>
            <a:fld id="{4FF323AA-170C-4C76-B350-C21CF15222DA}" type="datetime1">
              <a:rPr lang="en-US" smtClean="0"/>
              <a:t>10/19/2023</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7570042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rtl="0"/>
            <a:fld id="{4FF323AA-170C-4C76-B350-C21CF15222DA}" type="datetime1">
              <a:rPr lang="en-US" smtClean="0"/>
              <a:t>10/19/2023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778571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pPr rtl="0"/>
            <a:fld id="{6B56802B-70FA-41EA-BEAA-8B64D5BF1424}" type="datetime1">
              <a:rPr lang="en-US" smtClean="0"/>
              <a:t>10/19/2023</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3613307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pPr rtl="0"/>
            <a:fld id="{F512D428-74E3-499E-9255-6C7C463A82F6}" type="datetime1">
              <a:rPr lang="en-US" smtClean="0"/>
              <a:t>10/19/2023</a:t>
            </a:fld>
            <a:endParaRPr lang="en-US"/>
          </a:p>
        </p:txBody>
      </p:sp>
      <p:sp>
        <p:nvSpPr>
          <p:cNvPr id="5" name="Footer Placeholder 4"/>
          <p:cNvSpPr>
            <a:spLocks noGrp="1"/>
          </p:cNvSpPr>
          <p:nvPr>
            <p:ph type="ftr" sz="quarter" idx="11"/>
          </p:nvPr>
        </p:nvSpPr>
        <p:spPr/>
        <p:txBody>
          <a:bodyPr/>
          <a:lstStyle/>
          <a:p>
            <a:pPr rtl="0"/>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9887630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6AF379E8-AC6C-43B9-9222-BDF0AF9336F0}" type="datetime1">
              <a:rPr lang="en-US" smtClean="0"/>
              <a:t>10/19/2023</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285836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ED329652-6112-4F3D-B614-62B56A045E3D}" type="datetime1">
              <a:rPr lang="en-US" smtClean="0"/>
              <a:t>10/19/2023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242425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rtl="0"/>
            <a:fld id="{3064E64D-1B50-4EC0-83A1-DE58B45AB49E}" type="datetime1">
              <a:rPr lang="en-US" smtClean="0"/>
              <a:t>10/19/2023</a:t>
            </a:fld>
            <a:endParaRPr lang="en-US"/>
          </a:p>
        </p:txBody>
      </p:sp>
      <p:sp>
        <p:nvSpPr>
          <p:cNvPr id="6" name="Footer Placeholder 5"/>
          <p:cNvSpPr>
            <a:spLocks noGrp="1"/>
          </p:cNvSpPr>
          <p:nvPr>
            <p:ph type="ftr" sz="quarter" idx="11"/>
          </p:nvPr>
        </p:nvSpPr>
        <p:spPr/>
        <p:txBody>
          <a:bodyPr/>
          <a:lstStyle/>
          <a:p>
            <a:pPr rtl="0"/>
            <a:endParaRPr lang="en-US"/>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285211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rtl="0"/>
            <a:fld id="{8761A824-A4A3-4BDD-B7F1-293A0EC1EA54}" type="datetime1">
              <a:rPr lang="en-US" smtClean="0"/>
              <a:t>10/19/2023</a:t>
            </a:fld>
            <a:endParaRPr lang="en-US"/>
          </a:p>
        </p:txBody>
      </p:sp>
      <p:sp>
        <p:nvSpPr>
          <p:cNvPr id="8" name="Footer Placeholder 7"/>
          <p:cNvSpPr>
            <a:spLocks noGrp="1"/>
          </p:cNvSpPr>
          <p:nvPr>
            <p:ph type="ftr" sz="quarter" idx="11"/>
          </p:nvPr>
        </p:nvSpPr>
        <p:spPr/>
        <p:txBody>
          <a:bodyPr/>
          <a:lstStyle/>
          <a:p>
            <a:pPr rtl="0"/>
            <a:endParaRPr lang="en-US"/>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6710272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rtl="0"/>
            <a:fld id="{D81B1D06-1BCF-4BCB-9319-09267D16BB9F}" type="datetime1">
              <a:rPr lang="en-US" smtClean="0"/>
              <a:t>10/19/2023</a:t>
            </a:fld>
            <a:endParaRPr lang="en-US"/>
          </a:p>
        </p:txBody>
      </p:sp>
      <p:sp>
        <p:nvSpPr>
          <p:cNvPr id="4" name="Footer Placeholder 3"/>
          <p:cNvSpPr>
            <a:spLocks noGrp="1"/>
          </p:cNvSpPr>
          <p:nvPr>
            <p:ph type="ftr" sz="quarter" idx="11"/>
          </p:nvPr>
        </p:nvSpPr>
        <p:spPr/>
        <p:txBody>
          <a:bodyPr/>
          <a:lstStyle/>
          <a:p>
            <a:pPr rtl="0"/>
            <a:endParaRPr lang="en-US"/>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120552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65361324-1C8A-40EA-A8C7-BACD05350B74}" type="datetime1">
              <a:rPr lang="en-US" smtClean="0"/>
              <a:t>10/19/2023</a:t>
            </a:fld>
            <a:endParaRPr lang="en-US"/>
          </a:p>
        </p:txBody>
      </p:sp>
      <p:sp>
        <p:nvSpPr>
          <p:cNvPr id="3" name="Footer Placeholder 2"/>
          <p:cNvSpPr>
            <a:spLocks noGrp="1"/>
          </p:cNvSpPr>
          <p:nvPr>
            <p:ph type="ftr" sz="quarter" idx="11"/>
          </p:nvPr>
        </p:nvSpPr>
        <p:spPr/>
        <p:txBody>
          <a:bodyPr/>
          <a:lstStyle/>
          <a:p>
            <a:pPr rtl="0"/>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8102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rtl="0"/>
            <a:fld id="{5BA78C1D-B8C9-43D1-BED3-AB201E145563}" type="datetime1">
              <a:rPr lang="en-US" smtClean="0"/>
              <a:t>10/19/2023</a:t>
            </a:fld>
            <a:endParaRPr lang="en-US"/>
          </a:p>
        </p:txBody>
      </p:sp>
      <p:sp>
        <p:nvSpPr>
          <p:cNvPr id="6" name="Footer Placeholder 5"/>
          <p:cNvSpPr>
            <a:spLocks noGrp="1"/>
          </p:cNvSpPr>
          <p:nvPr>
            <p:ph type="ftr" sz="quarter" idx="11"/>
          </p:nvPr>
        </p:nvSpPr>
        <p:spPr/>
        <p:txBody>
          <a:bodyPr/>
          <a:lstStyle/>
          <a:p>
            <a:pPr rtl="0"/>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6653582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rtl="0"/>
            <a:fld id="{BFA2D3EE-FBE6-4434-A13B-BD4C1C612D44}" type="datetime1">
              <a:rPr lang="en-US" smtClean="0"/>
              <a:t>10/19/2023</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14923575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rtl="0"/>
            <a:fld id="{4FF323AA-170C-4C76-B350-C21CF15222DA}" type="datetime1">
              <a:rPr lang="en-US" smtClean="0"/>
              <a:t>10/19/2023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rtl="0"/>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9102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9091" t="909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2B65E6B8-0D17-4912-97E4-60B47A511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104978" y="1295400"/>
            <a:ext cx="4936635" cy="3773690"/>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265339" y="1447800"/>
            <a:ext cx="4562452" cy="2154568"/>
          </a:xfrm>
        </p:spPr>
        <p:txBody>
          <a:bodyPr rtlCol="0">
            <a:normAutofit/>
          </a:bodyPr>
          <a:lstStyle/>
          <a:p>
            <a:pPr algn="ctr" rtl="0">
              <a:lnSpc>
                <a:spcPct val="90000"/>
              </a:lnSpc>
            </a:pPr>
            <a:r>
              <a:rPr lang="en-gb" sz="3700" cap="none" dirty="0">
                <a:solidFill>
                  <a:schemeClr val="tx1"/>
                </a:solidFill>
              </a:rPr>
              <a:t>Building a Neural Network For an Intrusion Detection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265339" y="4131468"/>
            <a:ext cx="4562452" cy="937622"/>
          </a:xfrm>
        </p:spPr>
        <p:txBody>
          <a:bodyPr rtlCol="0">
            <a:normAutofit/>
          </a:bodyPr>
          <a:lstStyle/>
          <a:p>
            <a:pPr rtl="0">
              <a:spcAft>
                <a:spcPts val="600"/>
              </a:spcAft>
            </a:pPr>
            <a:r>
              <a:rPr lang="en-gb" cap="none" dirty="0">
                <a:solidFill>
                  <a:schemeClr val="tx1"/>
                </a:solidFill>
              </a:rPr>
              <a:t>By Victoria Hektor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200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4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5" name="Picture 4" descr="Yellow question mark">
            <a:extLst>
              <a:ext uri="{FF2B5EF4-FFF2-40B4-BE49-F238E27FC236}">
                <a16:creationId xmlns:a16="http://schemas.microsoft.com/office/drawing/2014/main" id="{26183DC6-4EBC-59B0-CEE5-D57457A13DDC}"/>
              </a:ext>
            </a:extLst>
          </p:cNvPr>
          <p:cNvPicPr>
            <a:picLocks noChangeAspect="1"/>
          </p:cNvPicPr>
          <p:nvPr/>
        </p:nvPicPr>
        <p:blipFill rotWithShape="1">
          <a:blip r:embed="rId3"/>
          <a:srcRect t="7278" r="-1" b="24092"/>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5" name="Freeform: Shape 1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sp>
        <p:nvSpPr>
          <p:cNvPr id="3" name="TextBox 2">
            <a:extLst>
              <a:ext uri="{FF2B5EF4-FFF2-40B4-BE49-F238E27FC236}">
                <a16:creationId xmlns:a16="http://schemas.microsoft.com/office/drawing/2014/main" id="{B259E644-71BD-CEE4-7399-F972A7CE4107}"/>
              </a:ext>
            </a:extLst>
          </p:cNvPr>
          <p:cNvSpPr txBox="1"/>
          <p:nvPr/>
        </p:nvSpPr>
        <p:spPr>
          <a:xfrm>
            <a:off x="892199" y="4854346"/>
            <a:ext cx="10407602" cy="868026"/>
          </a:xfrm>
          <a:prstGeom prst="rect">
            <a:avLst/>
          </a:prstGeom>
        </p:spPr>
        <p:txBody>
          <a:bodyPr vert="horz" lIns="91440" tIns="45720" rIns="91440" bIns="45720" rtlCol="0" anchor="b">
            <a:normAutofit/>
          </a:bodyPr>
          <a:lstStyle/>
          <a:p>
            <a:pPr algn="ctr">
              <a:spcBef>
                <a:spcPct val="0"/>
              </a:spcBef>
              <a:spcAft>
                <a:spcPts val="600"/>
              </a:spcAft>
            </a:pPr>
            <a:r>
              <a:rPr lang="en-US" sz="4400" dirty="0">
                <a:solidFill>
                  <a:srgbClr val="EBEBEB"/>
                </a:solidFill>
                <a:latin typeface="+mj-lt"/>
                <a:ea typeface="+mj-ea"/>
                <a:cs typeface="+mj-cs"/>
              </a:rPr>
              <a:t>Questions?</a:t>
            </a:r>
          </a:p>
        </p:txBody>
      </p:sp>
      <p:sp>
        <p:nvSpPr>
          <p:cNvPr id="1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5979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rtlCol="0">
            <a:normAutofit/>
          </a:bodyPr>
          <a:lstStyle/>
          <a:p>
            <a:pPr algn="ctr" rtl="0"/>
            <a:r>
              <a:rPr lang="en-gb" dirty="0"/>
              <a:t>Agenda</a:t>
            </a:r>
          </a:p>
        </p:txBody>
      </p:sp>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78290360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AFB-4665-7E7C-037D-1152939405D7}"/>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EC65C554-6D48-CC97-0E58-D09A49A301AE}"/>
              </a:ext>
            </a:extLst>
          </p:cNvPr>
          <p:cNvSpPr>
            <a:spLocks noGrp="1"/>
          </p:cNvSpPr>
          <p:nvPr>
            <p:ph idx="1"/>
          </p:nvPr>
        </p:nvSpPr>
        <p:spPr/>
        <p:txBody>
          <a:bodyPr/>
          <a:lstStyle/>
          <a:p>
            <a:pPr>
              <a:lnSpc>
                <a:spcPct val="107000"/>
              </a:lnSpc>
              <a:spcAft>
                <a:spcPts val="800"/>
              </a:spcAft>
            </a:pPr>
            <a:r>
              <a:rPr lang="en-GB" sz="1800" kern="100" dirty="0">
                <a:solidFill>
                  <a:srgbClr val="7030A0"/>
                </a:solidFill>
                <a:effectLst/>
                <a:latin typeface="Candara" panose="020E0502030303020204" pitchFamily="34" charset="0"/>
                <a:ea typeface="Candara" panose="020E0502030303020204" pitchFamily="34" charset="0"/>
                <a:cs typeface="Times New Roman" panose="02020603050405020304" pitchFamily="18" charset="0"/>
              </a:rPr>
              <a:t>Goal: </a:t>
            </a: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develop and assess a neural network model for network intrusion detection.</a:t>
            </a:r>
          </a:p>
          <a:p>
            <a:pPr>
              <a:lnSpc>
                <a:spcPct val="107000"/>
              </a:lnSpc>
              <a:spcAft>
                <a:spcPts val="800"/>
              </a:spcAft>
            </a:pPr>
            <a:r>
              <a:rPr lang="en-GB" sz="1800" kern="100" dirty="0">
                <a:solidFill>
                  <a:srgbClr val="7030A0"/>
                </a:solidFill>
                <a:effectLst/>
                <a:latin typeface="Candara" panose="020E0502030303020204" pitchFamily="34" charset="0"/>
                <a:ea typeface="Candara" panose="020E0502030303020204" pitchFamily="34" charset="0"/>
                <a:cs typeface="Times New Roman" panose="02020603050405020304" pitchFamily="18" charset="0"/>
              </a:rPr>
              <a:t>Objectives:</a:t>
            </a:r>
            <a:endParaRPr lang="en-GB" sz="1800" kern="100" dirty="0">
              <a:effectLst/>
              <a:latin typeface="Candara" panose="020E0502030303020204" pitchFamily="34" charset="0"/>
              <a:ea typeface="Candara" panose="020E050203030302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Collect and prepare the dataset.</a:t>
            </a:r>
          </a:p>
          <a:p>
            <a:pPr marL="342900" lvl="0" indent="-342900">
              <a:lnSpc>
                <a:spcPct val="107000"/>
              </a:lnSpc>
              <a:buFont typeface="Wingdings" panose="05000000000000000000" pitchFamily="2" charset="2"/>
              <a:buChar char=""/>
            </a:pP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Design, train, and test the neural network.</a:t>
            </a:r>
          </a:p>
          <a:p>
            <a:pPr marL="342900" lvl="0" indent="-342900">
              <a:lnSpc>
                <a:spcPct val="107000"/>
              </a:lnSpc>
              <a:buFont typeface="Wingdings" panose="05000000000000000000" pitchFamily="2" charset="2"/>
              <a:buChar char=""/>
            </a:pPr>
            <a:r>
              <a:rPr lang="en-GB" sz="1800" kern="100">
                <a:effectLst/>
                <a:latin typeface="Candara" panose="020E0502030303020204" pitchFamily="34" charset="0"/>
                <a:ea typeface="Candara" panose="020E0502030303020204" pitchFamily="34" charset="0"/>
                <a:cs typeface="Times New Roman" panose="02020603050405020304" pitchFamily="18" charset="0"/>
              </a:rPr>
              <a:t>Optimise </a:t>
            </a: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the model for accurate intrusion detection.</a:t>
            </a:r>
          </a:p>
          <a:p>
            <a:pPr marL="342900" lvl="0" indent="-342900">
              <a:lnSpc>
                <a:spcPct val="107000"/>
              </a:lnSpc>
              <a:spcAft>
                <a:spcPts val="800"/>
              </a:spcAft>
              <a:buFont typeface="Wingdings" panose="05000000000000000000" pitchFamily="2" charset="2"/>
              <a:buChar char=""/>
            </a:pP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Provide recommendations for future work and development.</a:t>
            </a:r>
          </a:p>
          <a:p>
            <a:endParaRPr lang="en-GB" dirty="0"/>
          </a:p>
        </p:txBody>
      </p:sp>
    </p:spTree>
    <p:extLst>
      <p:ext uri="{BB962C8B-B14F-4D97-AF65-F5344CB8AC3E}">
        <p14:creationId xmlns:p14="http://schemas.microsoft.com/office/powerpoint/2010/main" val="35969576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grpSp>
      <p:sp>
        <p:nvSpPr>
          <p:cNvPr id="23" name="Rectangle 2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5"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GB"/>
          </a:p>
        </p:txBody>
      </p:sp>
      <p:pic>
        <p:nvPicPr>
          <p:cNvPr id="13" name="Picture 12" descr="Pins pinned on a white surface and connecting a black thread">
            <a:extLst>
              <a:ext uri="{FF2B5EF4-FFF2-40B4-BE49-F238E27FC236}">
                <a16:creationId xmlns:a16="http://schemas.microsoft.com/office/drawing/2014/main" id="{A85699AF-5302-0BB9-C643-1D070D9C6060}"/>
              </a:ext>
            </a:extLst>
          </p:cNvPr>
          <p:cNvPicPr>
            <a:picLocks noChangeAspect="1"/>
          </p:cNvPicPr>
          <p:nvPr/>
        </p:nvPicPr>
        <p:blipFill rotWithShape="1">
          <a:blip r:embed="rId4"/>
          <a:srcRect l="7417" r="3819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7"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sp>
        <p:nvSpPr>
          <p:cNvPr id="2" name="Title 1">
            <a:extLst>
              <a:ext uri="{FF2B5EF4-FFF2-40B4-BE49-F238E27FC236}">
                <a16:creationId xmlns:a16="http://schemas.microsoft.com/office/drawing/2014/main" id="{72CF1635-D098-4E2B-56F0-480571BAC4AA}"/>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NIDs Neural Network Topology</a:t>
            </a:r>
          </a:p>
        </p:txBody>
      </p:sp>
      <p:sp>
        <p:nvSpPr>
          <p:cNvPr id="29" name="Rectangle 28">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311534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C36B-9252-D8B8-CB87-2909CADF7643}"/>
              </a:ext>
            </a:extLst>
          </p:cNvPr>
          <p:cNvSpPr>
            <a:spLocks noGrp="1"/>
          </p:cNvSpPr>
          <p:nvPr>
            <p:ph type="title"/>
          </p:nvPr>
        </p:nvSpPr>
        <p:spPr/>
        <p:txBody>
          <a:bodyPr/>
          <a:lstStyle/>
          <a:p>
            <a:r>
              <a:rPr lang="en-GB" dirty="0"/>
              <a:t>Model Development Process</a:t>
            </a:r>
          </a:p>
        </p:txBody>
      </p:sp>
      <p:sp>
        <p:nvSpPr>
          <p:cNvPr id="3" name="Content Placeholder 2">
            <a:extLst>
              <a:ext uri="{FF2B5EF4-FFF2-40B4-BE49-F238E27FC236}">
                <a16:creationId xmlns:a16="http://schemas.microsoft.com/office/drawing/2014/main" id="{D93AD9E1-085C-7075-46EC-F6EEEE74879F}"/>
              </a:ext>
            </a:extLst>
          </p:cNvPr>
          <p:cNvSpPr>
            <a:spLocks noGrp="1"/>
          </p:cNvSpPr>
          <p:nvPr>
            <p:ph idx="1"/>
          </p:nvPr>
        </p:nvSpPr>
        <p:spPr/>
        <p:txBody>
          <a:bodyPr>
            <a:normAutofit fontScale="47500" lnSpcReduction="20000"/>
          </a:bodyPr>
          <a:lstStyle/>
          <a:p>
            <a:pPr>
              <a:lnSpc>
                <a:spcPct val="107000"/>
              </a:lnSpc>
              <a:spcAft>
                <a:spcPts val="800"/>
              </a:spcAft>
            </a:pPr>
            <a:r>
              <a:rPr lang="en-GB" sz="1800" kern="100" dirty="0">
                <a:solidFill>
                  <a:srgbClr val="7030A0"/>
                </a:solidFill>
                <a:effectLst/>
                <a:latin typeface="Candara" panose="020E0502030303020204" pitchFamily="34" charset="0"/>
                <a:ea typeface="Candara" panose="020E0502030303020204" pitchFamily="34" charset="0"/>
                <a:cs typeface="Times New Roman" panose="02020603050405020304" pitchFamily="18" charset="0"/>
              </a:rPr>
              <a:t>Number of Layers: </a:t>
            </a: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The network topology specifies the number of layers in the neural network. In intrusion detection, a typical architecture might include an input layer, one or more hidden layers, and an output layer. The choice of hidden layers and their sizes is part of the topology.</a:t>
            </a:r>
          </a:p>
          <a:p>
            <a:pPr>
              <a:lnSpc>
                <a:spcPct val="107000"/>
              </a:lnSpc>
              <a:spcAft>
                <a:spcPts val="800"/>
              </a:spcAft>
            </a:pPr>
            <a:r>
              <a:rPr lang="en-GB" sz="1800" kern="100" dirty="0">
                <a:solidFill>
                  <a:srgbClr val="7030A0"/>
                </a:solidFill>
                <a:effectLst/>
                <a:latin typeface="Candara" panose="020E0502030303020204" pitchFamily="34" charset="0"/>
                <a:ea typeface="Candara" panose="020E0502030303020204" pitchFamily="34" charset="0"/>
                <a:cs typeface="Times New Roman" panose="02020603050405020304" pitchFamily="18" charset="0"/>
              </a:rPr>
              <a:t>Number of Neurons per Layer: </a:t>
            </a: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Within each layer, you specify the number of neurons (also known as units or nodes). The optimal number of neurons per layer can significantly impact the network's ability to learn complex patterns in the data.</a:t>
            </a:r>
          </a:p>
          <a:p>
            <a:pPr>
              <a:lnSpc>
                <a:spcPct val="107000"/>
              </a:lnSpc>
              <a:spcAft>
                <a:spcPts val="800"/>
              </a:spcAft>
            </a:pPr>
            <a:r>
              <a:rPr lang="en-GB" sz="1800" kern="100" dirty="0">
                <a:solidFill>
                  <a:srgbClr val="7030A0"/>
                </a:solidFill>
                <a:effectLst/>
                <a:latin typeface="Candara" panose="020E0502030303020204" pitchFamily="34" charset="0"/>
                <a:ea typeface="Candara" panose="020E0502030303020204" pitchFamily="34" charset="0"/>
                <a:cs typeface="Times New Roman" panose="02020603050405020304" pitchFamily="18" charset="0"/>
              </a:rPr>
              <a:t>Connectivity: </a:t>
            </a: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The connections between neurons within and between layers are part of the topology. In a feedforward neural network, neurons are typically fully connected to the neurons in the adjacent layers. However, specific network topologies like convolutional or recurrent networks may have different connectivity patterns.</a:t>
            </a:r>
          </a:p>
          <a:p>
            <a:pPr>
              <a:lnSpc>
                <a:spcPct val="107000"/>
              </a:lnSpc>
              <a:spcAft>
                <a:spcPts val="800"/>
              </a:spcAft>
            </a:pPr>
            <a:r>
              <a:rPr lang="en-GB" sz="1800" kern="100" dirty="0">
                <a:solidFill>
                  <a:srgbClr val="7030A0"/>
                </a:solidFill>
                <a:effectLst/>
                <a:latin typeface="Candara" panose="020E0502030303020204" pitchFamily="34" charset="0"/>
                <a:ea typeface="Candara" panose="020E0502030303020204" pitchFamily="34" charset="0"/>
                <a:cs typeface="Times New Roman" panose="02020603050405020304" pitchFamily="18" charset="0"/>
              </a:rPr>
              <a:t>Activation Functions: </a:t>
            </a: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The choice of activation functions for neurons in each layer is another aspect of network topology. Different activation functions can affect the network's capacity to model non-linear relationships in the data.</a:t>
            </a:r>
          </a:p>
          <a:p>
            <a:pPr>
              <a:lnSpc>
                <a:spcPct val="107000"/>
              </a:lnSpc>
              <a:spcAft>
                <a:spcPts val="800"/>
              </a:spcAft>
            </a:pPr>
            <a:r>
              <a:rPr lang="en-GB" sz="1800" kern="100" dirty="0">
                <a:solidFill>
                  <a:srgbClr val="7030A0"/>
                </a:solidFill>
                <a:effectLst/>
                <a:latin typeface="Candara" panose="020E0502030303020204" pitchFamily="34" charset="0"/>
                <a:ea typeface="Candara" panose="020E0502030303020204" pitchFamily="34" charset="0"/>
                <a:cs typeface="Times New Roman" panose="02020603050405020304" pitchFamily="18" charset="0"/>
              </a:rPr>
              <a:t>Output Layer Design: </a:t>
            </a: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In intrusion detection, the output layer should be designed to accommodate the specific requirements of your task. For binary classification (e.g., intrusion or non-intrusion), a single neuron in the output layer with a suitable activation function (e.g., sigmoid) is common. For multiclass classification, you may have multiple output neurons.</a:t>
            </a:r>
          </a:p>
          <a:p>
            <a:pPr>
              <a:lnSpc>
                <a:spcPct val="107000"/>
              </a:lnSpc>
              <a:spcAft>
                <a:spcPts val="800"/>
              </a:spcAft>
            </a:pPr>
            <a:r>
              <a:rPr lang="en-GB" sz="1800" kern="100" dirty="0">
                <a:solidFill>
                  <a:srgbClr val="7030A0"/>
                </a:solidFill>
                <a:effectLst/>
                <a:latin typeface="Candara" panose="020E0502030303020204" pitchFamily="34" charset="0"/>
                <a:ea typeface="Candara" panose="020E0502030303020204" pitchFamily="34" charset="0"/>
                <a:cs typeface="Times New Roman" panose="02020603050405020304" pitchFamily="18" charset="0"/>
              </a:rPr>
              <a:t>Topology Optimisation: </a:t>
            </a:r>
            <a:r>
              <a:rPr lang="en-GB" sz="1800" kern="100" dirty="0">
                <a:effectLst/>
                <a:latin typeface="Candara" panose="020E0502030303020204" pitchFamily="34" charset="0"/>
                <a:ea typeface="Candara" panose="020E0502030303020204" pitchFamily="34" charset="0"/>
                <a:cs typeface="Times New Roman" panose="02020603050405020304" pitchFamily="18" charset="0"/>
              </a:rPr>
              <a:t>Adjusting the topology, including the number of layers and neurons, often involves trial and error to find an architecture that balances model complexity and performance.</a:t>
            </a:r>
          </a:p>
          <a:p>
            <a:pPr>
              <a:lnSpc>
                <a:spcPct val="107000"/>
              </a:lnSpc>
              <a:spcAft>
                <a:spcPts val="800"/>
              </a:spcAft>
            </a:pPr>
            <a:r>
              <a:rPr lang="en-GB" kern="100" dirty="0">
                <a:solidFill>
                  <a:srgbClr val="7030A0"/>
                </a:solidFill>
                <a:latin typeface="Candara" panose="020E0502030303020204" pitchFamily="34" charset="0"/>
                <a:ea typeface="Candara" panose="020E0502030303020204" pitchFamily="34" charset="0"/>
                <a:cs typeface="Times New Roman" panose="02020603050405020304" pitchFamily="18" charset="0"/>
              </a:rPr>
              <a:t>Data Separation: </a:t>
            </a:r>
            <a:r>
              <a:rPr lang="en-GB" kern="100" dirty="0">
                <a:solidFill>
                  <a:schemeClr val="tx1"/>
                </a:solidFill>
                <a:latin typeface="Candara" panose="020E0502030303020204" pitchFamily="34" charset="0"/>
                <a:ea typeface="Candara" panose="020E0502030303020204" pitchFamily="34" charset="0"/>
                <a:cs typeface="Times New Roman" panose="02020603050405020304" pitchFamily="18" charset="0"/>
              </a:rPr>
              <a:t>By adhering to this separation of data into training and test sets, you ensure a more rigorous and unbiased assessment of your model's performance. It helps you avoid overfitting and provides a more reliable measure of how well your model will perform in real-world scenarios.</a:t>
            </a:r>
            <a:endParaRPr lang="en-GB" sz="1800" kern="100" dirty="0">
              <a:solidFill>
                <a:schemeClr val="tx1"/>
              </a:solidFill>
              <a:effectLst/>
              <a:latin typeface="Candara" panose="020E0502030303020204" pitchFamily="34" charset="0"/>
              <a:ea typeface="Candara" panose="020E0502030303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782522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1635-D098-4E2B-56F0-480571BAC4AA}"/>
              </a:ext>
            </a:extLst>
          </p:cNvPr>
          <p:cNvSpPr>
            <a:spLocks noGrp="1"/>
          </p:cNvSpPr>
          <p:nvPr>
            <p:ph type="title"/>
          </p:nvPr>
        </p:nvSpPr>
        <p:spPr/>
        <p:txBody>
          <a:bodyPr/>
          <a:lstStyle/>
          <a:p>
            <a:r>
              <a:rPr lang="en-GB" dirty="0"/>
              <a:t>Binary Classification Journey</a:t>
            </a:r>
          </a:p>
        </p:txBody>
      </p:sp>
    </p:spTree>
    <p:extLst>
      <p:ext uri="{BB962C8B-B14F-4D97-AF65-F5344CB8AC3E}">
        <p14:creationId xmlns:p14="http://schemas.microsoft.com/office/powerpoint/2010/main" val="18911658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1635-D098-4E2B-56F0-480571BAC4AA}"/>
              </a:ext>
            </a:extLst>
          </p:cNvPr>
          <p:cNvSpPr>
            <a:spLocks noGrp="1"/>
          </p:cNvSpPr>
          <p:nvPr>
            <p:ph type="title"/>
          </p:nvPr>
        </p:nvSpPr>
        <p:spPr/>
        <p:txBody>
          <a:bodyPr/>
          <a:lstStyle/>
          <a:p>
            <a:pPr algn="ctr"/>
            <a:r>
              <a:rPr lang="en-GB" dirty="0"/>
              <a:t>Exploring Multiclass Classification &amp; Partial Connectivity</a:t>
            </a:r>
          </a:p>
        </p:txBody>
      </p:sp>
    </p:spTree>
    <p:extLst>
      <p:ext uri="{BB962C8B-B14F-4D97-AF65-F5344CB8AC3E}">
        <p14:creationId xmlns:p14="http://schemas.microsoft.com/office/powerpoint/2010/main" val="17006967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0284-F9C2-8A23-8C4C-483934B918A0}"/>
              </a:ext>
            </a:extLst>
          </p:cNvPr>
          <p:cNvSpPr>
            <a:spLocks noGrp="1"/>
          </p:cNvSpPr>
          <p:nvPr>
            <p:ph type="title"/>
          </p:nvPr>
        </p:nvSpPr>
        <p:spPr>
          <a:xfrm>
            <a:off x="6019343" y="632871"/>
            <a:ext cx="3161963" cy="1020257"/>
          </a:xfrm>
        </p:spPr>
        <p:txBody>
          <a:bodyPr>
            <a:noAutofit/>
          </a:bodyPr>
          <a:lstStyle/>
          <a:p>
            <a:pPr algn="ctr"/>
            <a:r>
              <a:rPr lang="en-GB" sz="2800" b="1" dirty="0">
                <a:solidFill>
                  <a:schemeClr val="tx1"/>
                </a:solidFill>
                <a:latin typeface="Abadi Extra Light" panose="020B0204020104020204" pitchFamily="34" charset="0"/>
              </a:rPr>
              <a:t>Here are some of the challenges I faced</a:t>
            </a:r>
          </a:p>
        </p:txBody>
      </p:sp>
      <p:sp>
        <p:nvSpPr>
          <p:cNvPr id="3" name="Content Placeholder 2">
            <a:extLst>
              <a:ext uri="{FF2B5EF4-FFF2-40B4-BE49-F238E27FC236}">
                <a16:creationId xmlns:a16="http://schemas.microsoft.com/office/drawing/2014/main" id="{5419377F-0BE2-174A-2946-BE1B08106E21}"/>
              </a:ext>
            </a:extLst>
          </p:cNvPr>
          <p:cNvSpPr>
            <a:spLocks noGrp="1"/>
          </p:cNvSpPr>
          <p:nvPr>
            <p:ph idx="1"/>
          </p:nvPr>
        </p:nvSpPr>
        <p:spPr>
          <a:xfrm>
            <a:off x="5005292" y="1143000"/>
            <a:ext cx="5190066" cy="4572000"/>
          </a:xfrm>
        </p:spPr>
        <p:txBody>
          <a:bodyPr/>
          <a:lstStyle/>
          <a:p>
            <a:r>
              <a:rPr lang="en-GB" dirty="0"/>
              <a:t>Binary vs Multiclass</a:t>
            </a:r>
          </a:p>
          <a:p>
            <a:r>
              <a:rPr lang="en-GB" dirty="0"/>
              <a:t>Algorithm &amp; Topology Selection</a:t>
            </a:r>
          </a:p>
          <a:p>
            <a:r>
              <a:rPr lang="en-GB" dirty="0"/>
              <a:t>Code Debugging</a:t>
            </a:r>
          </a:p>
          <a:p>
            <a:r>
              <a:rPr lang="en-GB" dirty="0"/>
              <a:t>Variable Naming</a:t>
            </a:r>
          </a:p>
          <a:p>
            <a:r>
              <a:rPr lang="en-GB" dirty="0"/>
              <a:t>Separation of Concerns</a:t>
            </a:r>
          </a:p>
        </p:txBody>
      </p:sp>
      <p:sp>
        <p:nvSpPr>
          <p:cNvPr id="4" name="Text Placeholder 3">
            <a:extLst>
              <a:ext uri="{FF2B5EF4-FFF2-40B4-BE49-F238E27FC236}">
                <a16:creationId xmlns:a16="http://schemas.microsoft.com/office/drawing/2014/main" id="{B72476E3-757A-5BA8-BB11-ECD1CC9F39BF}"/>
              </a:ext>
            </a:extLst>
          </p:cNvPr>
          <p:cNvSpPr>
            <a:spLocks noGrp="1"/>
          </p:cNvSpPr>
          <p:nvPr>
            <p:ph type="body" sz="half" idx="2"/>
          </p:nvPr>
        </p:nvSpPr>
        <p:spPr>
          <a:xfrm>
            <a:off x="8863758" y="1880664"/>
            <a:ext cx="3161963" cy="3606800"/>
          </a:xfrm>
        </p:spPr>
        <p:txBody>
          <a:bodyPr/>
          <a:lstStyle/>
          <a:p>
            <a:endParaRPr lang="en-GB" dirty="0"/>
          </a:p>
        </p:txBody>
      </p:sp>
    </p:spTree>
    <p:extLst>
      <p:ext uri="{BB962C8B-B14F-4D97-AF65-F5344CB8AC3E}">
        <p14:creationId xmlns:p14="http://schemas.microsoft.com/office/powerpoint/2010/main" val="1986005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138E-5548-CBF9-29DB-1C14853648A5}"/>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913F9F89-EA12-4868-3C0A-B212DB6C0E0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968950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280</TotalTime>
  <Words>1241</Words>
  <Application>Microsoft Office PowerPoint</Application>
  <PresentationFormat>Widescreen</PresentationFormat>
  <Paragraphs>69</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Abadi Extra Light</vt:lpstr>
      <vt:lpstr>Arial</vt:lpstr>
      <vt:lpstr>Calibri</vt:lpstr>
      <vt:lpstr>Candara</vt:lpstr>
      <vt:lpstr>Century Gothic</vt:lpstr>
      <vt:lpstr>Wingdings</vt:lpstr>
      <vt:lpstr>Wingdings 3</vt:lpstr>
      <vt:lpstr>Ion Boardroom</vt:lpstr>
      <vt:lpstr>Building a Neural Network For an Intrusion Detection System</vt:lpstr>
      <vt:lpstr>Agenda</vt:lpstr>
      <vt:lpstr>Project Aims:</vt:lpstr>
      <vt:lpstr>NIDs Neural Network Topology</vt:lpstr>
      <vt:lpstr>Model Development Process</vt:lpstr>
      <vt:lpstr>Binary Classification Journey</vt:lpstr>
      <vt:lpstr>Exploring Multiclass Classification &amp; Partial Connectivity</vt:lpstr>
      <vt:lpstr>Here are some of the challenges I faced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Neural Network For an Intrusion Detection System</dc:title>
  <dc:creator>Victoria Hektor</dc:creator>
  <cp:lastModifiedBy>Victoria Hektor</cp:lastModifiedBy>
  <cp:revision>1</cp:revision>
  <dcterms:created xsi:type="dcterms:W3CDTF">2023-10-15T20:08:16Z</dcterms:created>
  <dcterms:modified xsi:type="dcterms:W3CDTF">2023-10-19T11:07:58Z</dcterms:modified>
</cp:coreProperties>
</file>