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 id="263" r:id="RelId6"/>
    <p:sldId id="264" r:id="Rel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 Type="http://schemas.openxmlformats.org/officeDocument/2006/relationships/slide" Target="/ppt/slides/slide8.xml" Id="RelId6" /><Relationship Type="http://schemas.openxmlformats.org/officeDocument/2006/relationships/slide" Target="/ppt/slides/slide9.xml" Id="RelId7"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2. Sintomas, testes feitos e positivos por região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 Sintomas, testes feitos e positivos por região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4, Testes feitos que retornaram positivos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Quantidade de respondentes por região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4. Plano de saúde por região</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 Testes positivos por situação domiciliar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 Testes positivos por situação domiciliar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Tem plano de saúde?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1. Testes positivos por idade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Plano de saúde por idade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 Testes positivos por idade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1. Testes feitos positivos por renda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Testes positivos por renda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2. Testes feitos por renda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4. Sentimento de sintomas por renda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Quantidade de respondentes por renda</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2. Quando tiveram sintomas, os respondentes fizeram um teste COVID?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 Plano de saúde por renda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3. Aderência à cada rotina</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4. Testes positivos por rotina</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7.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 Testes feitos e sintomas identificados por função no trabalho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8.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1. Quantas pessoas sentiram sintomas por função no trabalho</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3f2e280-a972-435a-ad7e-65ed7894864e?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1e0c3041d2f14e44" /><Relationship Type="http://schemas.openxmlformats.org/officeDocument/2006/relationships/slideLayout" Target="/ppt/slideLayouts/slideLayout8.xml" Id="R48e98c7e3d494adc" /><Relationship Type="http://schemas.openxmlformats.org/officeDocument/2006/relationships/hyperlink" Target="https://app.powerbi.com/groups/me/reports/83f2e280-a972-435a-ad7e-65ed7894864e/?pbi_source=PowerPoint" TargetMode="External" Id="RelId0" /><Relationship Type="http://schemas.openxmlformats.org/officeDocument/2006/relationships/image" Target="/ppt/media/image4.png" Id="imgId487274340"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a6bbb459757410c" /><Relationship Type="http://schemas.openxmlformats.org/officeDocument/2006/relationships/slideLayout" Target="/ppt/slideLayouts/slideLayout8.xml" Id="Rcc96db4b79664c09" /><Relationship Type="http://schemas.openxmlformats.org/officeDocument/2006/relationships/hyperlink" Target="https://app.powerbi.com/groups/me/reports/83f2e280-a972-435a-ad7e-65ed7894864e/?pbi_source=PowerPoint" TargetMode="External" Id="RelId1" /><Relationship Type="http://schemas.openxmlformats.org/officeDocument/2006/relationships/image" Target="/ppt/media/image5.png" Id="imgId487274341"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0fc7dd209d0a4683" /><Relationship Type="http://schemas.openxmlformats.org/officeDocument/2006/relationships/slideLayout" Target="/ppt/slideLayouts/slideLayout8.xml" Id="Re3b734f2f52f469f" /><Relationship Type="http://schemas.openxmlformats.org/officeDocument/2006/relationships/hyperlink" Target="https://app.powerbi.com/groups/me/reports/83f2e280-a972-435a-ad7e-65ed7894864e/?pbi_source=PowerPoint" TargetMode="External" Id="RelId2" /><Relationship Type="http://schemas.openxmlformats.org/officeDocument/2006/relationships/image" Target="/ppt/media/image6.png" Id="imgId487274342"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2ac1e6ad27d74303" /><Relationship Type="http://schemas.openxmlformats.org/officeDocument/2006/relationships/slideLayout" Target="/ppt/slideLayouts/slideLayout8.xml" Id="R97228cd91e404eab" /><Relationship Type="http://schemas.openxmlformats.org/officeDocument/2006/relationships/hyperlink" Target="https://app.powerbi.com/groups/me/reports/83f2e280-a972-435a-ad7e-65ed7894864e/?pbi_source=PowerPoint" TargetMode="External" Id="RelId3" /><Relationship Type="http://schemas.openxmlformats.org/officeDocument/2006/relationships/image" Target="/ppt/media/image7.png" Id="imgId487274343"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9eb93e085618426c" /><Relationship Type="http://schemas.openxmlformats.org/officeDocument/2006/relationships/slideLayout" Target="/ppt/slideLayouts/slideLayout8.xml" Id="R5b1d684fdb3d4c9f" /><Relationship Type="http://schemas.openxmlformats.org/officeDocument/2006/relationships/hyperlink" Target="https://app.powerbi.com/groups/me/reports/83f2e280-a972-435a-ad7e-65ed7894864e/?pbi_source=PowerPoint" TargetMode="External" Id="RelId4" /><Relationship Type="http://schemas.openxmlformats.org/officeDocument/2006/relationships/image" Target="/ppt/media/image8.png" Id="imgId487274344"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9ffe684e89084824" /><Relationship Type="http://schemas.openxmlformats.org/officeDocument/2006/relationships/slideLayout" Target="/ppt/slideLayouts/slideLayout8.xml" Id="R09947fe5c96e4be2" /><Relationship Type="http://schemas.openxmlformats.org/officeDocument/2006/relationships/hyperlink" Target="https://app.powerbi.com/groups/me/reports/83f2e280-a972-435a-ad7e-65ed7894864e/?pbi_source=PowerPoint" TargetMode="External" Id="RelId5" /><Relationship Type="http://schemas.openxmlformats.org/officeDocument/2006/relationships/image" Target="/ppt/media/image9.png" Id="imgId487274345" /></Relationships>
</file>

<file path=ppt/slides/_rels/slide8.xml.rels>&#65279;<?xml version="1.0" encoding="utf-8"?><Relationships xmlns="http://schemas.openxmlformats.org/package/2006/relationships"><Relationship Type="http://schemas.openxmlformats.org/officeDocument/2006/relationships/notesSlide" Target="/ppt/notesSlides/notesSlide7.xml" Id="Rb185457df1294559" /><Relationship Type="http://schemas.openxmlformats.org/officeDocument/2006/relationships/slideLayout" Target="/ppt/slideLayouts/slideLayout8.xml" Id="Rd5fc3c8c7c3d4295" /><Relationship Type="http://schemas.openxmlformats.org/officeDocument/2006/relationships/hyperlink" Target="https://app.powerbi.com/groups/me/reports/83f2e280-a972-435a-ad7e-65ed7894864e/?pbi_source=PowerPoint" TargetMode="External" Id="RelId6" /><Relationship Type="http://schemas.openxmlformats.org/officeDocument/2006/relationships/image" Target="/ppt/media/imagea.png" Id="imgId487274346" /></Relationships>
</file>

<file path=ppt/slides/_rels/slide9.xml.rels>&#65279;<?xml version="1.0" encoding="utf-8"?><Relationships xmlns="http://schemas.openxmlformats.org/package/2006/relationships"><Relationship Type="http://schemas.openxmlformats.org/officeDocument/2006/relationships/notesSlide" Target="/ppt/notesSlides/notesSlide8.xml" Id="Rf3928a9245104dc1" /><Relationship Type="http://schemas.openxmlformats.org/officeDocument/2006/relationships/slideLayout" Target="/ppt/slideLayouts/slideLayout8.xml" Id="R2ecc7c3dd6784bde" /><Relationship Type="http://schemas.openxmlformats.org/officeDocument/2006/relationships/hyperlink" Target="https://app.powerbi.com/groups/me/reports/83f2e280-a972-435a-ad7e-65ed7894864e/?pbi_source=PowerPoint" TargetMode="External" Id="RelId7" /><Relationship Type="http://schemas.openxmlformats.org/officeDocument/2006/relationships/image" Target="/ppt/media/imageb.png" Id="imgId487274347"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TC3-v2</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10/5/2025 11:40:55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10/5/2025 11:37:25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card ,card ,card ,card.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487274340"/>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2. Sintomas, testes feitos e positivos por região ,1. Sintomas, testes feitos e positivos por região ,4, Testes feitos que retornaram positivos ,textbox ,3. Quantidade de respondentes por região.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48727434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Região 1</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4. Plano de saúde por região ,2. Testes positivos por situação domiciliar ,1. Testes positivos por situação domiciliar ,textbox ,3. Tem plano de saúde? ,textbox.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48727434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Região 2</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1. Testes positivos por idade ,3. Plano de saúde por idade ,2. Testes positivos por idade ,textbox.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48727434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Idade 1</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1. Testes feitos positivos por renda ,3. Testes positivos por renda ,2. Testes feitos por renda ,4. Sentimento de sintomas por renda ,textbox ,Quantidade de respondentes por renda.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48727434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Renda 1</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2. Quando tiveram sintomas, os respondentes fizeram um teste COVID? ,1. Plano de saúde por renda ,3. Aderência à cada rotina ,textbox ,textbox ,4. Testes positivos por rotina.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48727434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Renda 2</a:t>
            </a:r>
          </a:p>
        </p:txBody>
      </p:sp>
    </p:spTree>
    <p:clrMapOvr>
      <a:masterClrMapping xmlns:a="http://schemas.openxmlformats.org/drawingml/2006/main"/>
    </p:clrMapOvr>
  </p:cSld>
</p:sld>
</file>

<file path=ppt/slides/slide8.xml><?xml version="1.0" encoding="utf-8"?>
<p:sld xmlns:p="http://schemas.openxmlformats.org/presentationml/2006/main">
  <p:cSld>
    <p:spTree>
      <p:nvGrpSpPr>
        <p:cNvPr id="1" name=""/>
        <p:cNvGrpSpPr/>
        <p:nvPr/>
      </p:nvGrpSpPr>
      <p:grpSpPr/>
      <p:pic>
        <p:nvPicPr>
          <p:cNvPr id="3" name="Picture" title="This slide contains the following visuals: textbox ,1. Testes feitos e sintomas identificados por função no trabalho. Please refer to the notes on this slide for details">
            <a:hlinkClick xmlns:r="http://schemas.openxmlformats.org/officeDocument/2006/relationships" xmlns:a="http://schemas.openxmlformats.org/drawingml/2006/main" r:id="RelId6"/>
          </p:cNvPr>
          <p:cNvPicPr>
            <a:picLocks xmlns:a="http://schemas.openxmlformats.org/drawingml/2006/main" noChangeAspect="1"/>
          </p:cNvPicPr>
          <p:nvPr/>
        </p:nvPicPr>
        <p:blipFill>
          <a:blip xmlns:r="http://schemas.openxmlformats.org/officeDocument/2006/relationships" xmlns:a="http://schemas.openxmlformats.org/drawingml/2006/main" r:embed="imgId48727434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Funcao1</a:t>
            </a:r>
          </a:p>
        </p:txBody>
      </p:sp>
    </p:spTree>
    <p:clrMapOvr>
      <a:masterClrMapping xmlns:a="http://schemas.openxmlformats.org/drawingml/2006/main"/>
    </p:clrMapOvr>
  </p:cSld>
</p:sld>
</file>

<file path=ppt/slides/slide9.xml><?xml version="1.0" encoding="utf-8"?>
<p:sld xmlns:p="http://schemas.openxmlformats.org/presentationml/2006/main">
  <p:cSld>
    <p:spTree>
      <p:nvGrpSpPr>
        <p:cNvPr id="1" name=""/>
        <p:cNvGrpSpPr/>
        <p:nvPr/>
      </p:nvGrpSpPr>
      <p:grpSpPr/>
      <p:pic>
        <p:nvPicPr>
          <p:cNvPr id="3" name="Picture" title="This slide contains the following visuals: textbox ,1. Quantas pessoas sentiram sintomas por função no trabalho. Please refer to the notes on this slide for details">
            <a:hlinkClick xmlns:r="http://schemas.openxmlformats.org/officeDocument/2006/relationships" xmlns:a="http://schemas.openxmlformats.org/drawingml/2006/main" r:id="RelId7"/>
          </p:cNvPr>
          <p:cNvPicPr>
            <a:picLocks xmlns:a="http://schemas.openxmlformats.org/drawingml/2006/main" noChangeAspect="1"/>
          </p:cNvPicPr>
          <p:nvPr/>
        </p:nvPicPr>
        <p:blipFill>
          <a:blip xmlns:r="http://schemas.openxmlformats.org/officeDocument/2006/relationships" xmlns:a="http://schemas.openxmlformats.org/drawingml/2006/main" r:embed="imgId48727434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Funcao2</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