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-1147" y="-77"/>
      </p:cViewPr>
      <p:guideLst>
        <p:guide orient="horz" pos="2160"/>
        <p:guide pos="31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7F81-A749-4D7A-88F6-B40DFBF540CF}" type="datetimeFigureOut">
              <a:rPr lang="es-AR" smtClean="0"/>
              <a:pPr/>
              <a:t>16/6/2019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ABA3-22CF-48F7-A363-BD85C3FFFDB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2674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7F81-A749-4D7A-88F6-B40DFBF540CF}" type="datetimeFigureOut">
              <a:rPr lang="es-AR" smtClean="0"/>
              <a:pPr/>
              <a:t>16/6/2019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ABA3-22CF-48F7-A363-BD85C3FFFDB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68083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7F81-A749-4D7A-88F6-B40DFBF540CF}" type="datetimeFigureOut">
              <a:rPr lang="es-AR" smtClean="0"/>
              <a:pPr/>
              <a:t>16/6/2019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ABA3-22CF-48F7-A363-BD85C3FFFDB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21964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7F81-A749-4D7A-88F6-B40DFBF540CF}" type="datetimeFigureOut">
              <a:rPr lang="es-AR" smtClean="0"/>
              <a:pPr/>
              <a:t>16/6/2019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ABA3-22CF-48F7-A363-BD85C3FFFDB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87041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7F81-A749-4D7A-88F6-B40DFBF540CF}" type="datetimeFigureOut">
              <a:rPr lang="es-AR" smtClean="0"/>
              <a:pPr/>
              <a:t>16/6/2019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ABA3-22CF-48F7-A363-BD85C3FFFDB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92573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7F81-A749-4D7A-88F6-B40DFBF540CF}" type="datetimeFigureOut">
              <a:rPr lang="es-AR" smtClean="0"/>
              <a:pPr/>
              <a:t>16/6/2019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ABA3-22CF-48F7-A363-BD85C3FFFDB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09739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329" y="365127"/>
            <a:ext cx="8543925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2329" y="1681164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2329" y="2505076"/>
            <a:ext cx="4190702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014914" y="1681164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014914" y="2505076"/>
            <a:ext cx="4211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7F81-A749-4D7A-88F6-B40DFBF540CF}" type="datetimeFigureOut">
              <a:rPr lang="es-AR" smtClean="0"/>
              <a:pPr/>
              <a:t>16/6/2019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ABA3-22CF-48F7-A363-BD85C3FFFDB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73005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7F81-A749-4D7A-88F6-B40DFBF540CF}" type="datetimeFigureOut">
              <a:rPr lang="es-AR" smtClean="0"/>
              <a:pPr/>
              <a:t>16/6/2019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ABA3-22CF-48F7-A363-BD85C3FFFDB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72366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7F81-A749-4D7A-88F6-B40DFBF540CF}" type="datetimeFigureOut">
              <a:rPr lang="es-AR" smtClean="0"/>
              <a:pPr/>
              <a:t>16/6/2019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ABA3-22CF-48F7-A363-BD85C3FFFDB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13206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11341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7F81-A749-4D7A-88F6-B40DFBF540CF}" type="datetimeFigureOut">
              <a:rPr lang="es-AR" smtClean="0"/>
              <a:pPr/>
              <a:t>16/6/2019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ABA3-22CF-48F7-A363-BD85C3FFFDB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50404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11341" y="987427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7F81-A749-4D7A-88F6-B40DFBF540CF}" type="datetimeFigureOut">
              <a:rPr lang="es-AR" smtClean="0"/>
              <a:pPr/>
              <a:t>16/6/2019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ABA3-22CF-48F7-A363-BD85C3FFFDB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19469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1039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B7F81-A749-4D7A-88F6-B40DFBF540CF}" type="datetimeFigureOut">
              <a:rPr lang="es-AR" smtClean="0"/>
              <a:pPr/>
              <a:t>16/6/2019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281364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8ABA3-22CF-48F7-A363-BD85C3FFFDB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68819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464085" y="3277629"/>
            <a:ext cx="704690" cy="532372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 anchorCtr="1"/>
          <a:lstStyle/>
          <a:p>
            <a:pPr algn="ctr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800" b="1" dirty="0" smtClean="0">
                <a:latin typeface="Arial" charset="0"/>
              </a:rPr>
              <a:t>R</a:t>
            </a:r>
            <a:r>
              <a:rPr lang="es-ES" sz="800" b="1" dirty="0" smtClean="0">
                <a:latin typeface="Arial" charset="0"/>
              </a:rPr>
              <a:t>1</a:t>
            </a:r>
            <a:endParaRPr lang="es-ES" sz="800" b="1" dirty="0">
              <a:latin typeface="Arial" charset="0"/>
            </a:endParaRPr>
          </a:p>
        </p:txBody>
      </p:sp>
      <p:pic>
        <p:nvPicPr>
          <p:cNvPr id="10" name="Picture 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181" y="1345485"/>
            <a:ext cx="138400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3485255" y="1742248"/>
            <a:ext cx="1227139" cy="43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82160" tIns="94680" rIns="182160" bIns="9468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ts val="1013"/>
              </a:spcBef>
              <a:buClrTx/>
              <a:buFontTx/>
              <a:buNone/>
            </a:pPr>
            <a:r>
              <a:rPr lang="es-AR" altLang="es-AR" sz="1600" dirty="0" smtClean="0">
                <a:solidFill>
                  <a:srgbClr val="000000"/>
                </a:solidFill>
              </a:rPr>
              <a:t>Internet</a:t>
            </a:r>
            <a:endParaRPr lang="es-AR" altLang="es-AR" sz="1600" dirty="0">
              <a:solidFill>
                <a:srgbClr val="000000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6354692" y="5459925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900" b="1" dirty="0" smtClean="0">
                <a:latin typeface="Arial" charset="0"/>
              </a:rPr>
              <a:t>Solicitud Navegación</a:t>
            </a:r>
          </a:p>
          <a:p>
            <a:pPr algn="ctr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900" b="1" dirty="0" smtClean="0">
                <a:latin typeface="Arial" charset="0"/>
              </a:rPr>
              <a:t>Respuesta de Navegación</a:t>
            </a:r>
          </a:p>
        </p:txBody>
      </p:sp>
      <p:cxnSp>
        <p:nvCxnSpPr>
          <p:cNvPr id="113" name="AutoShape 124"/>
          <p:cNvCxnSpPr>
            <a:cxnSpLocks noChangeShapeType="1"/>
            <a:endCxn id="10" idx="2"/>
          </p:cNvCxnSpPr>
          <p:nvPr/>
        </p:nvCxnSpPr>
        <p:spPr bwMode="auto">
          <a:xfrm flipV="1">
            <a:off x="3962400" y="2567860"/>
            <a:ext cx="66783" cy="663020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AutoShape 124"/>
          <p:cNvCxnSpPr>
            <a:cxnSpLocks noChangeShapeType="1"/>
          </p:cNvCxnSpPr>
          <p:nvPr/>
        </p:nvCxnSpPr>
        <p:spPr bwMode="auto">
          <a:xfrm flipV="1">
            <a:off x="4135755" y="762000"/>
            <a:ext cx="214630" cy="629920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headEnd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AutoShape 124"/>
          <p:cNvCxnSpPr>
            <a:cxnSpLocks noChangeShapeType="1"/>
          </p:cNvCxnSpPr>
          <p:nvPr/>
        </p:nvCxnSpPr>
        <p:spPr bwMode="auto">
          <a:xfrm>
            <a:off x="7995740" y="5718426"/>
            <a:ext cx="523432" cy="0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8" name="Grupo 127"/>
          <p:cNvGrpSpPr/>
          <p:nvPr/>
        </p:nvGrpSpPr>
        <p:grpSpPr>
          <a:xfrm>
            <a:off x="3867708" y="135989"/>
            <a:ext cx="731046" cy="1028451"/>
            <a:chOff x="7243565" y="5488669"/>
            <a:chExt cx="899750" cy="1028451"/>
          </a:xfrm>
        </p:grpSpPr>
        <p:pic>
          <p:nvPicPr>
            <p:cNvPr id="129" name="Imagen 1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3565" y="5488669"/>
              <a:ext cx="899750" cy="659119"/>
            </a:xfrm>
            <a:prstGeom prst="rect">
              <a:avLst/>
            </a:prstGeom>
          </p:spPr>
        </p:pic>
        <p:sp>
          <p:nvSpPr>
            <p:cNvPr id="130" name="Rectángulo 129"/>
            <p:cNvSpPr/>
            <p:nvPr/>
          </p:nvSpPr>
          <p:spPr>
            <a:xfrm>
              <a:off x="7275969" y="6147788"/>
              <a:ext cx="834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s-ES" sz="900" b="1" dirty="0" smtClean="0">
                  <a:latin typeface="Arial" charset="0"/>
                </a:rPr>
                <a:t>Usuarios</a:t>
              </a:r>
            </a:p>
            <a:p>
              <a:pPr algn="ctr"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s-ES" sz="900" b="1" dirty="0" smtClean="0">
                  <a:latin typeface="Arial" charset="0"/>
                </a:rPr>
                <a:t>externos</a:t>
              </a:r>
              <a:endParaRPr lang="es-ES" sz="900" b="1" dirty="0">
                <a:latin typeface="Arial" charset="0"/>
              </a:endParaRPr>
            </a:p>
          </p:txBody>
        </p:sp>
      </p:grpSp>
      <p:cxnSp>
        <p:nvCxnSpPr>
          <p:cNvPr id="137" name="AutoShape 124"/>
          <p:cNvCxnSpPr>
            <a:cxnSpLocks noChangeShapeType="1"/>
            <a:stCxn id="130" idx="0"/>
            <a:endCxn id="10" idx="0"/>
          </p:cNvCxnSpPr>
          <p:nvPr/>
        </p:nvCxnSpPr>
        <p:spPr bwMode="auto">
          <a:xfrm flipH="1">
            <a:off x="4029183" y="795108"/>
            <a:ext cx="204053" cy="550377"/>
          </a:xfrm>
          <a:prstGeom prst="straightConnector1">
            <a:avLst/>
          </a:prstGeom>
          <a:ln w="38100" cmpd="sng">
            <a:solidFill>
              <a:srgbClr val="0070C0"/>
            </a:solidFill>
            <a:prstDash val="solid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AutoShape 124"/>
          <p:cNvCxnSpPr>
            <a:cxnSpLocks noChangeShapeType="1"/>
            <a:endCxn id="7" idx="0"/>
          </p:cNvCxnSpPr>
          <p:nvPr/>
        </p:nvCxnSpPr>
        <p:spPr bwMode="auto">
          <a:xfrm flipH="1">
            <a:off x="3816430" y="2540000"/>
            <a:ext cx="13890" cy="737629"/>
          </a:xfrm>
          <a:prstGeom prst="straightConnector1">
            <a:avLst/>
          </a:prstGeom>
          <a:ln w="38100" cmpd="sng">
            <a:solidFill>
              <a:srgbClr val="0070C0"/>
            </a:solidFill>
            <a:prstDash val="solid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0" name="89 CuadroTexto"/>
          <p:cNvSpPr txBox="1"/>
          <p:nvPr/>
        </p:nvSpPr>
        <p:spPr>
          <a:xfrm>
            <a:off x="3064591" y="3830320"/>
            <a:ext cx="1553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>
                <a:latin typeface="Arial" charset="0"/>
              </a:rPr>
              <a:t>Balanceador de carga LDB1</a:t>
            </a:r>
          </a:p>
        </p:txBody>
      </p:sp>
      <p:pic>
        <p:nvPicPr>
          <p:cNvPr id="1027" name="Picture 3" descr="C:\Users\Victoria\Desktop\poli\redes\kisspng-computer-servers-computer-icons-application-server-virtualization-cliparts-5aaf04c0e6d843.750356831521419456945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4808" y="5089585"/>
            <a:ext cx="743364" cy="1149409"/>
          </a:xfrm>
          <a:prstGeom prst="rect">
            <a:avLst/>
          </a:prstGeom>
          <a:noFill/>
        </p:spPr>
      </p:pic>
      <p:pic>
        <p:nvPicPr>
          <p:cNvPr id="95" name="Picture 3" descr="C:\Users\Victoria\Desktop\poli\redes\kisspng-computer-servers-computer-icons-application-server-virtualization-cliparts-5aaf04c0e6d843.750356831521419456945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84801" y="5103968"/>
            <a:ext cx="743364" cy="1149409"/>
          </a:xfrm>
          <a:prstGeom prst="rect">
            <a:avLst/>
          </a:prstGeom>
          <a:noFill/>
        </p:spPr>
      </p:pic>
      <p:cxnSp>
        <p:nvCxnSpPr>
          <p:cNvPr id="96" name="AutoShape 124"/>
          <p:cNvCxnSpPr>
            <a:cxnSpLocks noChangeShapeType="1"/>
          </p:cNvCxnSpPr>
          <p:nvPr/>
        </p:nvCxnSpPr>
        <p:spPr bwMode="auto">
          <a:xfrm flipV="1">
            <a:off x="2898475" y="3821502"/>
            <a:ext cx="715993" cy="1337094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AutoShape 124"/>
          <p:cNvCxnSpPr>
            <a:cxnSpLocks noChangeShapeType="1"/>
          </p:cNvCxnSpPr>
          <p:nvPr/>
        </p:nvCxnSpPr>
        <p:spPr bwMode="auto">
          <a:xfrm flipH="1">
            <a:off x="2717322" y="3700732"/>
            <a:ext cx="741870" cy="1354347"/>
          </a:xfrm>
          <a:prstGeom prst="straightConnector1">
            <a:avLst/>
          </a:prstGeom>
          <a:ln w="38100" cmpd="sng">
            <a:solidFill>
              <a:srgbClr val="0070C0"/>
            </a:solidFill>
            <a:prstDash val="solid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AutoShape 124"/>
          <p:cNvCxnSpPr>
            <a:cxnSpLocks noChangeShapeType="1"/>
            <a:endCxn id="7" idx="3"/>
          </p:cNvCxnSpPr>
          <p:nvPr/>
        </p:nvCxnSpPr>
        <p:spPr bwMode="auto">
          <a:xfrm flipH="1" flipV="1">
            <a:off x="4168775" y="3543815"/>
            <a:ext cx="774161" cy="1606155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AutoShape 124"/>
          <p:cNvCxnSpPr>
            <a:cxnSpLocks noChangeShapeType="1"/>
          </p:cNvCxnSpPr>
          <p:nvPr/>
        </p:nvCxnSpPr>
        <p:spPr bwMode="auto">
          <a:xfrm>
            <a:off x="3968151" y="3795623"/>
            <a:ext cx="655607" cy="1440611"/>
          </a:xfrm>
          <a:prstGeom prst="straightConnector1">
            <a:avLst/>
          </a:prstGeom>
          <a:ln w="38100" cmpd="sng">
            <a:solidFill>
              <a:srgbClr val="0070C0"/>
            </a:solidFill>
            <a:prstDash val="solid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2" name="111 CuadroTexto"/>
          <p:cNvSpPr txBox="1"/>
          <p:nvPr/>
        </p:nvSpPr>
        <p:spPr>
          <a:xfrm>
            <a:off x="1681489" y="6311852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>
                <a:latin typeface="Arial" charset="0"/>
              </a:rPr>
              <a:t>Servidor Apache 1</a:t>
            </a:r>
          </a:p>
          <a:p>
            <a:r>
              <a:rPr lang="es-ES" sz="800" b="1" dirty="0" smtClean="0">
                <a:latin typeface="Arial" charset="0"/>
              </a:rPr>
              <a:t>SERVER1</a:t>
            </a:r>
            <a:endParaRPr lang="es-ES" sz="800" b="1" dirty="0" smtClean="0">
              <a:latin typeface="Arial" charset="0"/>
            </a:endParaRPr>
          </a:p>
        </p:txBody>
      </p:sp>
      <p:sp>
        <p:nvSpPr>
          <p:cNvPr id="114" name="113 CuadroTexto"/>
          <p:cNvSpPr txBox="1"/>
          <p:nvPr/>
        </p:nvSpPr>
        <p:spPr>
          <a:xfrm>
            <a:off x="4266495" y="6274479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>
                <a:latin typeface="Arial" charset="0"/>
              </a:rPr>
              <a:t>Servidor Apache 2</a:t>
            </a:r>
          </a:p>
          <a:p>
            <a:r>
              <a:rPr lang="es-ES" sz="800" b="1" dirty="0" smtClean="0">
                <a:latin typeface="Arial" charset="0"/>
              </a:rPr>
              <a:t>SERVER2</a:t>
            </a:r>
            <a:endParaRPr lang="es-ES" sz="800" b="1" dirty="0" smtClean="0">
              <a:latin typeface="Arial" charset="0"/>
            </a:endParaRPr>
          </a:p>
        </p:txBody>
      </p:sp>
      <p:cxnSp>
        <p:nvCxnSpPr>
          <p:cNvPr id="116" name="AutoShape 124"/>
          <p:cNvCxnSpPr>
            <a:cxnSpLocks noChangeShapeType="1"/>
          </p:cNvCxnSpPr>
          <p:nvPr/>
        </p:nvCxnSpPr>
        <p:spPr bwMode="auto">
          <a:xfrm flipV="1">
            <a:off x="7960610" y="5572664"/>
            <a:ext cx="614047" cy="2916"/>
          </a:xfrm>
          <a:prstGeom prst="straightConnector1">
            <a:avLst/>
          </a:prstGeom>
          <a:ln w="38100" cmpd="sng">
            <a:solidFill>
              <a:srgbClr val="0070C0"/>
            </a:solidFill>
            <a:prstDash val="solid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3311870" y="464695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>
                <a:latin typeface="Arial" charset="0"/>
              </a:rPr>
              <a:t>RED</a:t>
            </a:r>
          </a:p>
          <a:p>
            <a:r>
              <a:rPr lang="es-ES" sz="800" b="1" dirty="0" smtClean="0">
                <a:latin typeface="Arial" charset="0"/>
              </a:rPr>
              <a:t>B</a:t>
            </a:r>
            <a:endParaRPr lang="es-ES" sz="800" b="1" dirty="0" smtClean="0">
              <a:latin typeface="Arial" charset="0"/>
            </a:endParaRPr>
          </a:p>
          <a:p>
            <a:r>
              <a:rPr lang="es-ES" sz="800" b="1" dirty="0" smtClean="0">
                <a:latin typeface="Arial" charset="0"/>
              </a:rPr>
              <a:t>192.168.0.0/24</a:t>
            </a:r>
          </a:p>
        </p:txBody>
      </p:sp>
      <p:sp>
        <p:nvSpPr>
          <p:cNvPr id="133" name="132 Llamada con línea 1"/>
          <p:cNvSpPr/>
          <p:nvPr/>
        </p:nvSpPr>
        <p:spPr>
          <a:xfrm>
            <a:off x="4580624" y="3062379"/>
            <a:ext cx="854017" cy="232912"/>
          </a:xfrm>
          <a:prstGeom prst="borderCallout1">
            <a:avLst>
              <a:gd name="adj1" fmla="val 52084"/>
              <a:gd name="adj2" fmla="val -725"/>
              <a:gd name="adj3" fmla="val 90278"/>
              <a:gd name="adj4" fmla="val -82898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solidFill>
                  <a:schemeClr val="tx1"/>
                </a:solidFill>
              </a:rPr>
              <a:t>23.197.210.211</a:t>
            </a:r>
            <a:endParaRPr lang="es-AR" sz="800" dirty="0">
              <a:solidFill>
                <a:schemeClr val="tx1"/>
              </a:solidFill>
            </a:endParaRPr>
          </a:p>
        </p:txBody>
      </p:sp>
      <p:sp>
        <p:nvSpPr>
          <p:cNvPr id="135" name="134 Llamada con línea 1"/>
          <p:cNvSpPr/>
          <p:nvPr/>
        </p:nvSpPr>
        <p:spPr>
          <a:xfrm>
            <a:off x="963281" y="5017700"/>
            <a:ext cx="793632" cy="232912"/>
          </a:xfrm>
          <a:prstGeom prst="borderCallout1">
            <a:avLst>
              <a:gd name="adj1" fmla="val 59492"/>
              <a:gd name="adj2" fmla="val 97101"/>
              <a:gd name="adj3" fmla="val 116204"/>
              <a:gd name="adj4" fmla="val 152971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solidFill>
                  <a:schemeClr val="tx1"/>
                </a:solidFill>
              </a:rPr>
              <a:t>192.168.0.11</a:t>
            </a:r>
            <a:endParaRPr lang="es-AR" sz="800" dirty="0">
              <a:solidFill>
                <a:schemeClr val="tx1"/>
              </a:solidFill>
            </a:endParaRPr>
          </a:p>
        </p:txBody>
      </p:sp>
      <p:sp>
        <p:nvSpPr>
          <p:cNvPr id="136" name="135 Llamada con línea 1"/>
          <p:cNvSpPr/>
          <p:nvPr/>
        </p:nvSpPr>
        <p:spPr>
          <a:xfrm>
            <a:off x="5610044" y="4842296"/>
            <a:ext cx="793632" cy="232912"/>
          </a:xfrm>
          <a:prstGeom prst="borderCallout1">
            <a:avLst>
              <a:gd name="adj1" fmla="val 52084"/>
              <a:gd name="adj2" fmla="val -725"/>
              <a:gd name="adj3" fmla="val 138426"/>
              <a:gd name="adj4" fmla="val -56811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solidFill>
                  <a:schemeClr val="tx1"/>
                </a:solidFill>
              </a:rPr>
              <a:t>192.168.0.12</a:t>
            </a:r>
            <a:endParaRPr lang="es-AR" sz="800" dirty="0">
              <a:solidFill>
                <a:schemeClr val="tx1"/>
              </a:solidFill>
            </a:endParaRPr>
          </a:p>
        </p:txBody>
      </p:sp>
      <p:sp>
        <p:nvSpPr>
          <p:cNvPr id="138" name="137 Llamada con línea 1"/>
          <p:cNvSpPr/>
          <p:nvPr/>
        </p:nvSpPr>
        <p:spPr>
          <a:xfrm>
            <a:off x="1981201" y="3732364"/>
            <a:ext cx="793632" cy="232912"/>
          </a:xfrm>
          <a:prstGeom prst="borderCallout1">
            <a:avLst>
              <a:gd name="adj1" fmla="val 48381"/>
              <a:gd name="adj2" fmla="val 100362"/>
              <a:gd name="adj3" fmla="val 12500"/>
              <a:gd name="adj4" fmla="val 227971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solidFill>
                  <a:schemeClr val="tx1"/>
                </a:solidFill>
              </a:rPr>
              <a:t>192.168.0.1</a:t>
            </a:r>
            <a:endParaRPr lang="es-AR" sz="800" dirty="0">
              <a:solidFill>
                <a:schemeClr val="tx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792738" y="1762861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>
                <a:latin typeface="Arial" charset="0"/>
              </a:rPr>
              <a:t>RED</a:t>
            </a:r>
          </a:p>
          <a:p>
            <a:r>
              <a:rPr lang="es-ES" sz="800" b="1" dirty="0" smtClean="0">
                <a:latin typeface="Arial" charset="0"/>
              </a:rPr>
              <a:t>A</a:t>
            </a:r>
            <a:endParaRPr lang="es-ES" sz="800" b="1" dirty="0" smtClean="0">
              <a:latin typeface="Arial" charset="0"/>
            </a:endParaRPr>
          </a:p>
          <a:p>
            <a:r>
              <a:rPr lang="es-ES" sz="800" b="1" dirty="0" smtClean="0">
                <a:latin typeface="Arial" charset="0"/>
              </a:rPr>
              <a:t>23.197.210.0/24</a:t>
            </a:r>
            <a:endParaRPr lang="es-ES" sz="800" b="1" dirty="0" smtClean="0">
              <a:latin typeface="Arial" charset="0"/>
            </a:endParaRPr>
          </a:p>
        </p:txBody>
      </p:sp>
      <p:sp>
        <p:nvSpPr>
          <p:cNvPr id="30" name="29 Llamada con línea 1"/>
          <p:cNvSpPr/>
          <p:nvPr/>
        </p:nvSpPr>
        <p:spPr>
          <a:xfrm>
            <a:off x="5241983" y="661383"/>
            <a:ext cx="854017" cy="232912"/>
          </a:xfrm>
          <a:prstGeom prst="borderCallout1">
            <a:avLst>
              <a:gd name="adj1" fmla="val 52084"/>
              <a:gd name="adj2" fmla="val -725"/>
              <a:gd name="adj3" fmla="val 90278"/>
              <a:gd name="adj4" fmla="val -82898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solidFill>
                  <a:schemeClr val="tx1"/>
                </a:solidFill>
              </a:rPr>
              <a:t>23.197.210.210</a:t>
            </a:r>
            <a:endParaRPr lang="es-A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1242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32</Words>
  <Application>Microsoft Office PowerPoint</Application>
  <PresentationFormat>A4 (210 x 297 mm)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Swift Argentina 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Walter Wingerter</dc:creator>
  <cp:lastModifiedBy>Victoria</cp:lastModifiedBy>
  <cp:revision>18</cp:revision>
  <dcterms:created xsi:type="dcterms:W3CDTF">2018-02-15T13:44:15Z</dcterms:created>
  <dcterms:modified xsi:type="dcterms:W3CDTF">2019-06-16T07:14:26Z</dcterms:modified>
</cp:coreProperties>
</file>