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3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3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9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9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7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77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5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CCF99-0D94-4C42-AE4D-A13D7713DA9E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9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PCEP-Tuple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Victoria Shtern</a:t>
            </a:r>
          </a:p>
        </p:txBody>
      </p:sp>
    </p:spTree>
    <p:extLst>
      <p:ext uri="{BB962C8B-B14F-4D97-AF65-F5344CB8AC3E}">
        <p14:creationId xmlns:p14="http://schemas.microsoft.com/office/powerpoint/2010/main" val="364916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AF5C-8D47-6A72-A5F6-92A05B6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E174-755B-8614-02A6-B27B2F8F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access the first element of a tuple named `</a:t>
            </a:r>
            <a:r>
              <a:rPr lang="en-US" dirty="0" err="1"/>
              <a:t>my_tuple</a:t>
            </a:r>
            <a:r>
              <a:rPr lang="en-US" dirty="0"/>
              <a:t>`?</a:t>
            </a:r>
          </a:p>
          <a:p>
            <a:r>
              <a:rPr lang="en-US" dirty="0"/>
              <a:t>   - A) `</a:t>
            </a:r>
            <a:r>
              <a:rPr lang="en-US" dirty="0" err="1"/>
              <a:t>my_tuple</a:t>
            </a:r>
            <a:r>
              <a:rPr lang="en-US" dirty="0"/>
              <a:t>[0]`</a:t>
            </a:r>
          </a:p>
          <a:p>
            <a:r>
              <a:rPr lang="en-US" dirty="0"/>
              <a:t>   - B) `</a:t>
            </a:r>
            <a:r>
              <a:rPr lang="en-US" dirty="0" err="1"/>
              <a:t>my_tuple</a:t>
            </a:r>
            <a:r>
              <a:rPr lang="en-US" dirty="0"/>
              <a:t>(0)`</a:t>
            </a:r>
          </a:p>
          <a:p>
            <a:r>
              <a:rPr lang="en-US" dirty="0"/>
              <a:t>   - C) `</a:t>
            </a:r>
            <a:r>
              <a:rPr lang="en-US" dirty="0" err="1"/>
              <a:t>my_tuple.first</a:t>
            </a:r>
            <a:r>
              <a:rPr lang="en-US" dirty="0"/>
              <a:t>()`</a:t>
            </a:r>
          </a:p>
          <a:p>
            <a:r>
              <a:rPr lang="en-US" dirty="0"/>
              <a:t>   - D) `</a:t>
            </a:r>
            <a:r>
              <a:rPr lang="en-US" dirty="0" err="1"/>
              <a:t>my_tuple</a:t>
            </a:r>
            <a:r>
              <a:rPr lang="en-US" dirty="0"/>
              <a:t>{0}`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581A-C119-8A3E-E3B4-8CC7620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7FB5-2751-240A-5034-E97B14F0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</a:t>
            </a:r>
            <a:r>
              <a:rPr lang="en-US" dirty="0" err="1"/>
              <a:t>my_tuple</a:t>
            </a:r>
            <a:r>
              <a:rPr lang="en-US" dirty="0"/>
              <a:t>[0]`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719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9916-1235-9027-3A6B-317529BC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B243-09C7-9C47-2E13-39C2E09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the following code return? `</a:t>
            </a:r>
          </a:p>
          <a:p>
            <a:r>
              <a:rPr lang="en-US" dirty="0"/>
              <a:t>                             </a:t>
            </a:r>
            <a:r>
              <a:rPr lang="en-US" dirty="0" err="1"/>
              <a:t>my_tuple</a:t>
            </a:r>
            <a:r>
              <a:rPr lang="en-US" dirty="0"/>
              <a:t> = (1, 2, 3); </a:t>
            </a:r>
          </a:p>
          <a:p>
            <a:r>
              <a:rPr lang="en-US" dirty="0" err="1"/>
              <a:t>my_tuple</a:t>
            </a:r>
            <a:r>
              <a:rPr lang="en-US" dirty="0"/>
              <a:t> + (4, 5)`</a:t>
            </a:r>
          </a:p>
          <a:p>
            <a:r>
              <a:rPr lang="en-US" dirty="0"/>
              <a:t>   - A) `(1, 2, 3)`</a:t>
            </a:r>
          </a:p>
          <a:p>
            <a:r>
              <a:rPr lang="en-US" dirty="0"/>
              <a:t>   - B) `(1, 2, 3, 4, 5)`</a:t>
            </a:r>
          </a:p>
          <a:p>
            <a:r>
              <a:rPr lang="en-US" dirty="0"/>
              <a:t>   - C) Error</a:t>
            </a:r>
          </a:p>
          <a:p>
            <a:r>
              <a:rPr lang="en-US" dirty="0"/>
              <a:t>   - D) `(4, 5)`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45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8EF6-0FC0-46B5-589A-E038F7C0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B9E-25A5-EC3B-BA10-830B4D99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`(1, 2, 3, 4, 5)`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6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1185-4D86-5A48-7CD6-668FE6A9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C841-FAAD-9161-125F-388CDDAD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**Which method can be used to find the length of a tuple?**</a:t>
            </a:r>
          </a:p>
          <a:p>
            <a:r>
              <a:rPr lang="en-US" dirty="0"/>
              <a:t>   - A) `length(</a:t>
            </a:r>
            <a:r>
              <a:rPr lang="en-US" dirty="0" err="1"/>
              <a:t>my_tuple</a:t>
            </a:r>
            <a:r>
              <a:rPr lang="en-US" dirty="0"/>
              <a:t>)`</a:t>
            </a:r>
          </a:p>
          <a:p>
            <a:r>
              <a:rPr lang="en-US" dirty="0"/>
              <a:t>   - B) `</a:t>
            </a:r>
            <a:r>
              <a:rPr lang="en-US" dirty="0" err="1"/>
              <a:t>my_tuple.size</a:t>
            </a:r>
            <a:r>
              <a:rPr lang="en-US" dirty="0"/>
              <a:t>()`</a:t>
            </a:r>
          </a:p>
          <a:p>
            <a:r>
              <a:rPr lang="en-US" dirty="0"/>
              <a:t>   - C) `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)`</a:t>
            </a:r>
          </a:p>
          <a:p>
            <a:r>
              <a:rPr lang="en-US" dirty="0"/>
              <a:t>   - D) `</a:t>
            </a:r>
            <a:r>
              <a:rPr lang="en-US" dirty="0" err="1"/>
              <a:t>my_tuple.length</a:t>
            </a:r>
            <a:r>
              <a:rPr lang="en-US" dirty="0"/>
              <a:t>()`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B5F9-641A-0884-7935-CB544AF8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2FB0-B8A4-4E68-8D80-20CDB98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`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34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1F6B-77F2-519B-0E56-E18B18B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D829-53F1-7424-92FE-E745D4E4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What is the result of this code snippet? `tuple1 = (1, 2, 3); tuple1[1] = 4`</a:t>
            </a:r>
          </a:p>
          <a:p>
            <a:r>
              <a:rPr lang="en-US" dirty="0"/>
              <a:t>   - A) `(1, 4, 3)`</a:t>
            </a:r>
          </a:p>
          <a:p>
            <a:r>
              <a:rPr lang="en-US" dirty="0"/>
              <a:t>   - B) `(1, 2, 3)`</a:t>
            </a:r>
          </a:p>
          <a:p>
            <a:r>
              <a:rPr lang="en-US" dirty="0"/>
              <a:t>   - C) Error</a:t>
            </a:r>
          </a:p>
          <a:p>
            <a:r>
              <a:rPr lang="en-US" dirty="0"/>
              <a:t>   - D) `(4, 2, 3)`</a:t>
            </a:r>
          </a:p>
        </p:txBody>
      </p:sp>
    </p:spTree>
    <p:extLst>
      <p:ext uri="{BB962C8B-B14F-4D97-AF65-F5344CB8AC3E}">
        <p14:creationId xmlns:p14="http://schemas.microsoft.com/office/powerpoint/2010/main" val="20552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7DFE-AE56-B936-C60F-A4B2502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DDED-EC20-C05D-1924-09BBB559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83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BD8D-583D-6314-E4A6-5BF5F775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E661-8BC8-4092-0A4F-261020A8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 valid way to unpack a tuple?</a:t>
            </a:r>
          </a:p>
          <a:p>
            <a:r>
              <a:rPr lang="en-US" dirty="0"/>
              <a:t>   - A) `a, b = (1, 2, 3)`</a:t>
            </a:r>
          </a:p>
          <a:p>
            <a:r>
              <a:rPr lang="en-US" dirty="0"/>
              <a:t>   - B) `a, b = (1, 2)`</a:t>
            </a:r>
          </a:p>
          <a:p>
            <a:r>
              <a:rPr lang="en-US" dirty="0"/>
              <a:t>   - C) `a, b, c = 1, 2`</a:t>
            </a:r>
          </a:p>
          <a:p>
            <a:r>
              <a:rPr lang="en-US" dirty="0"/>
              <a:t>   - D) `a = (1, 2)`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C3B-5A76-1275-C6D6-0A8CF5B1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2127-1F32-DAA8-F0FD-5D5771A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**Answer:** B) `a, b = (1, 2)`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98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6CB2-B412-770A-4224-4E47E61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4431-F606-41B4-0F5D-42D13CB8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tuple in Python?</a:t>
            </a:r>
          </a:p>
          <a:p>
            <a:pPr lvl="1"/>
            <a:r>
              <a:rPr lang="en-US" dirty="0"/>
              <a:t>A) A mutable data structure</a:t>
            </a:r>
          </a:p>
          <a:p>
            <a:r>
              <a:rPr lang="en-US" dirty="0"/>
              <a:t>   - B) An immutable data structure</a:t>
            </a:r>
          </a:p>
          <a:p>
            <a:r>
              <a:rPr lang="en-US" dirty="0"/>
              <a:t>   - C) A data structure for only strings</a:t>
            </a:r>
          </a:p>
          <a:p>
            <a:r>
              <a:rPr lang="en-US" dirty="0"/>
              <a:t>   - D) A type of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457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4BAD-C667-0DF4-4E66-75226316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2A1-5705-54AE-CEDB-00FBAF3A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 tuple contain other tuples?</a:t>
            </a:r>
          </a:p>
          <a:p>
            <a:r>
              <a:rPr lang="en-US" dirty="0"/>
              <a:t>    - A) Yes</a:t>
            </a:r>
          </a:p>
          <a:p>
            <a:r>
              <a:rPr lang="en-US" dirty="0"/>
              <a:t>    - B) No</a:t>
            </a:r>
          </a:p>
          <a:p>
            <a:r>
              <a:rPr lang="en-US" dirty="0"/>
              <a:t>    - C) Only if they are empty</a:t>
            </a:r>
          </a:p>
          <a:p>
            <a:r>
              <a:rPr lang="en-US" dirty="0"/>
              <a:t>    - D) Only if they contain numbers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78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7D51-3C56-902A-BBEA-2E993B4D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2C8A-82A6-0A73-7674-4028F1D4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dirty="0"/>
              <a:t>) 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007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FB0-9ACB-403B-4D50-F39164F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77D6-B2D7-04FA-42C1-CAA88AF1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An immutable data 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620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42C8-7989-F4AB-3095-CDB9321A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A239-2C8D-5C79-34AF-A57C436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create a tuple with one element?</a:t>
            </a:r>
          </a:p>
          <a:p>
            <a:r>
              <a:rPr lang="en-US" dirty="0"/>
              <a:t>   - A) `</a:t>
            </a:r>
            <a:r>
              <a:rPr lang="en-US" dirty="0" err="1"/>
              <a:t>my_tuple</a:t>
            </a:r>
            <a:r>
              <a:rPr lang="en-US" dirty="0"/>
              <a:t> = (1)`</a:t>
            </a:r>
          </a:p>
          <a:p>
            <a:r>
              <a:rPr lang="en-US" dirty="0"/>
              <a:t>   - B) `</a:t>
            </a:r>
            <a:r>
              <a:rPr lang="en-US" dirty="0" err="1"/>
              <a:t>my_tuple</a:t>
            </a:r>
            <a:r>
              <a:rPr lang="en-US" dirty="0"/>
              <a:t> = [1]`</a:t>
            </a:r>
          </a:p>
          <a:p>
            <a:r>
              <a:rPr lang="en-US" dirty="0"/>
              <a:t>   - C) `</a:t>
            </a:r>
            <a:r>
              <a:rPr lang="en-US" dirty="0" err="1"/>
              <a:t>my_tuple</a:t>
            </a:r>
            <a:r>
              <a:rPr lang="en-US" dirty="0"/>
              <a:t> = (1,)`</a:t>
            </a:r>
          </a:p>
          <a:p>
            <a:r>
              <a:rPr lang="en-US" dirty="0"/>
              <a:t>   - D) `</a:t>
            </a:r>
            <a:r>
              <a:rPr lang="en-US" dirty="0" err="1"/>
              <a:t>my_tuple</a:t>
            </a:r>
            <a:r>
              <a:rPr lang="en-US" dirty="0"/>
              <a:t> = {1}`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8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8529-9D7B-081A-C252-967883E1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E87F-858B-A46A-E430-B8CF400C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`</a:t>
            </a:r>
            <a:r>
              <a:rPr lang="en-US" dirty="0" err="1"/>
              <a:t>my_tuple</a:t>
            </a:r>
            <a:r>
              <a:rPr lang="en-US" dirty="0"/>
              <a:t> = (1,)`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B937-709D-DE4C-4B39-00EE3256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981B-0089-4B16-2E03-E489F2C9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be the output of the following code? </a:t>
            </a:r>
          </a:p>
          <a:p>
            <a:r>
              <a:rPr lang="en-US" dirty="0"/>
              <a:t>      `               tuple1 = (1, 2, 3); </a:t>
            </a:r>
          </a:p>
          <a:p>
            <a:r>
              <a:rPr lang="en-US" dirty="0"/>
              <a:t>                          print(tuple1[1])`</a:t>
            </a:r>
          </a:p>
          <a:p>
            <a:r>
              <a:rPr lang="en-US" dirty="0"/>
              <a:t>   - A) 1</a:t>
            </a:r>
          </a:p>
          <a:p>
            <a:r>
              <a:rPr lang="en-US" dirty="0"/>
              <a:t>   - B) 2</a:t>
            </a:r>
          </a:p>
          <a:p>
            <a:r>
              <a:rPr lang="en-US" dirty="0"/>
              <a:t>   - C) 3</a:t>
            </a:r>
          </a:p>
          <a:p>
            <a:r>
              <a:rPr lang="en-US" dirty="0"/>
              <a:t>   - D) Error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38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DFF2-5B62-1458-F7FC-C864969A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87A6-689A-2F19-2F89-239E1484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56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B0A-5D3E-729C-67D7-78E9EDE0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CF39-171A-63BC-FF68-F1B222E2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statements is true about tuples?</a:t>
            </a:r>
          </a:p>
          <a:p>
            <a:r>
              <a:rPr lang="en-US" dirty="0"/>
              <a:t>   - A) Tuples can contain elements of different data types.</a:t>
            </a:r>
          </a:p>
          <a:p>
            <a:r>
              <a:rPr lang="en-US" dirty="0"/>
              <a:t>   - B) Tuples are always empty.</a:t>
            </a:r>
          </a:p>
          <a:p>
            <a:r>
              <a:rPr lang="en-US" dirty="0"/>
              <a:t>   - C) Tuples can be modified after creation.</a:t>
            </a:r>
          </a:p>
          <a:p>
            <a:r>
              <a:rPr lang="en-US" dirty="0"/>
              <a:t>   - D) Tuples can only contain integers.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13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7BB1-4ECA-3DE7-A25B-A18A2C49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9569-1299-8414-285E-BB3BAD77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Tuples can contain elements of different data types.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515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7268</TotalTime>
  <Words>658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PCEP-Tuple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Q8</vt:lpstr>
      <vt:lpstr>Answer</vt:lpstr>
      <vt:lpstr>Q8</vt:lpstr>
      <vt:lpstr>Answer</vt:lpstr>
      <vt:lpstr>Q9</vt:lpstr>
      <vt:lpstr>Answer</vt:lpstr>
      <vt:lpstr>Q10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Shtern</dc:creator>
  <cp:lastModifiedBy>victoria victoria</cp:lastModifiedBy>
  <cp:revision>17</cp:revision>
  <dcterms:created xsi:type="dcterms:W3CDTF">2024-06-10T19:01:00Z</dcterms:created>
  <dcterms:modified xsi:type="dcterms:W3CDTF">2024-10-01T13:35:50Z</dcterms:modified>
</cp:coreProperties>
</file>