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81" r:id="rId5"/>
    <p:sldId id="258" r:id="rId6"/>
    <p:sldId id="272" r:id="rId7"/>
    <p:sldId id="282" r:id="rId8"/>
    <p:sldId id="283" r:id="rId9"/>
    <p:sldId id="284" r:id="rId10"/>
    <p:sldId id="267" r:id="rId11"/>
    <p:sldId id="265" r:id="rId12"/>
    <p:sldId id="266" r:id="rId13"/>
    <p:sldId id="268" r:id="rId14"/>
    <p:sldId id="269" r:id="rId15"/>
    <p:sldId id="285" r:id="rId16"/>
    <p:sldId id="270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37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71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9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1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96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04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5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21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3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3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36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9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5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9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79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3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457889-E6BF-4132-87C8-704EB5D17397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F404A1-D632-4760-8A6C-33E0386EE6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3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3B2F-2301-F24F-DFEE-403736914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Tupls</a:t>
            </a:r>
            <a:r>
              <a:rPr lang="en-CA" dirty="0"/>
              <a:t> -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0602F-A2B1-24B7-B339-8C94CD7D3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98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3B2F-2301-F24F-DFEE-403736914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Dictionary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0602F-A2B1-24B7-B339-8C94CD7D3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620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A39F-0225-B9E6-D49F-7CDC47A8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827D-3D69-7366-16CC-845E80EA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 ={}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 [key] =value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 [“name”] =“Python”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 ={“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name”:”Python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Language[“name”]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 ={“name”:”Python”,”version”:3}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Language[“name”], Language[“version”]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0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A39F-0225-B9E6-D49F-7CDC47A8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827D-3D69-7366-16CC-845E80EA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Language[“website”] 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“https://python.org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Language[“name”], Language[“version”]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print(language[</a:t>
            </a:r>
            <a:r>
              <a:rPr lang="en-CA" dirty="0" err="1">
                <a:solidFill>
                  <a:srgbClr val="098658"/>
                </a:solidFill>
                <a:latin typeface="Consolas" panose="020B0609020204030204" pitchFamily="49" charset="0"/>
              </a:rPr>
              <a:t>key_not_exist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returns error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KeyError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: '1’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[key]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key,”not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exist”]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returns the values of the key or string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”not exist”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2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1910-9C5D-3B8C-A783-96861C0E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F8C2-408D-45A3-0438-FA644F1C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Language[key]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785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E40A-751F-C0F6-07AD-D35A5CCA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key exist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B87D-E378-A8A4-6EA7-BB2873B7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if key in dictionary: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print(“find key”)</a:t>
            </a:r>
          </a:p>
          <a:p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if key not in dictionary: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print(“find key”)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557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3B2F-2301-F24F-DFEE-403736914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Advance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0602F-A2B1-24B7-B339-8C94CD7D3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245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8342-E107-5123-0ADA-C65AEEAD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A2CD-5C56-59C9-9F9E-AA7A9226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 ={}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ictionary.keys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return all the keys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ictionary.values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return all the values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ictionary.items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return new all items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3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8342-E107-5123-0ADA-C65AEEAD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A2CD-5C56-59C9-9F9E-AA7A9226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Dictionary.pop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plot_summary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dictionary.clear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clears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1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F085-94C8-9811-44C9-F32F9B5D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Tuples -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E483-9226-9208-714F-D77CC89A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countries= (“</a:t>
            </a:r>
            <a:r>
              <a:rPr lang="en-CA" dirty="0" err="1"/>
              <a:t>brazil</a:t>
            </a:r>
            <a:r>
              <a:rPr lang="en-CA" dirty="0"/>
              <a:t>”,</a:t>
            </a:r>
          </a:p>
          <a:p>
            <a:pPr marL="0" indent="0">
              <a:buNone/>
            </a:pPr>
            <a:r>
              <a:rPr lang="en-CA" dirty="0"/>
              <a:t>			 ”</a:t>
            </a:r>
            <a:r>
              <a:rPr lang="en-CA" dirty="0" err="1"/>
              <a:t>canada</a:t>
            </a:r>
            <a:r>
              <a:rPr lang="en-CA" dirty="0"/>
              <a:t>”, </a:t>
            </a:r>
          </a:p>
          <a:p>
            <a:pPr marL="0" indent="0">
              <a:buNone/>
            </a:pPr>
            <a:r>
              <a:rPr lang="en-CA" dirty="0"/>
              <a:t>			”demark”,)  --- immutable</a:t>
            </a:r>
          </a:p>
          <a:p>
            <a:r>
              <a:rPr lang="en-CA" dirty="0"/>
              <a:t>countries= (“</a:t>
            </a:r>
            <a:r>
              <a:rPr lang="en-CA" dirty="0" err="1"/>
              <a:t>brazil</a:t>
            </a:r>
            <a:r>
              <a:rPr lang="en-CA" dirty="0"/>
              <a:t>”, ”</a:t>
            </a:r>
            <a:r>
              <a:rPr lang="en-CA" dirty="0" err="1"/>
              <a:t>canada</a:t>
            </a:r>
            <a:r>
              <a:rPr lang="en-CA" dirty="0"/>
              <a:t>”, ”demark”)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one line </a:t>
            </a:r>
          </a:p>
          <a:p>
            <a:pPr marL="0" indent="0">
              <a:buNone/>
            </a:pPr>
            <a:r>
              <a:rPr lang="en-CA" dirty="0"/>
              <a:t>print(type(countries)) </a:t>
            </a:r>
            <a:r>
              <a:rPr lang="en-CA" dirty="0">
                <a:sym typeface="Wingdings" panose="05000000000000000000" pitchFamily="2" charset="2"/>
              </a:rPr>
              <a:t> &lt;class ‘tuple’&gt;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084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F085-94C8-9811-44C9-F32F9B5D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Tuples – One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E483-9226-9208-714F-D77CC89AB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countries= “</a:t>
            </a:r>
            <a:r>
              <a:rPr lang="en-CA" dirty="0" err="1"/>
              <a:t>brazil</a:t>
            </a:r>
            <a:r>
              <a:rPr lang="en-CA" dirty="0"/>
              <a:t>”, </a:t>
            </a:r>
            <a:r>
              <a:rPr lang="en-CA" dirty="0">
                <a:sym typeface="Wingdings" panose="05000000000000000000" pitchFamily="2" charset="2"/>
              </a:rPr>
              <a:t></a:t>
            </a:r>
            <a:r>
              <a:rPr lang="en-CA" dirty="0"/>
              <a:t> one line </a:t>
            </a:r>
          </a:p>
          <a:p>
            <a:pPr marL="0" indent="0">
              <a:buNone/>
            </a:pPr>
            <a:r>
              <a:rPr lang="en-CA" dirty="0"/>
              <a:t>print(type(countries)) </a:t>
            </a:r>
            <a:r>
              <a:rPr lang="en-CA" dirty="0">
                <a:sym typeface="Wingdings" panose="05000000000000000000" pitchFamily="2" charset="2"/>
              </a:rPr>
              <a:t> &lt;class ‘str’&gt;  string not a tuple</a:t>
            </a:r>
          </a:p>
          <a:p>
            <a:r>
              <a:rPr lang="en-CA" dirty="0"/>
              <a:t>countries= (“</a:t>
            </a:r>
            <a:r>
              <a:rPr lang="en-CA" dirty="0" err="1"/>
              <a:t>brazil</a:t>
            </a:r>
            <a:r>
              <a:rPr lang="en-CA" dirty="0"/>
              <a:t>”)</a:t>
            </a:r>
          </a:p>
          <a:p>
            <a:pPr marL="0" indent="0">
              <a:buNone/>
            </a:pPr>
            <a:r>
              <a:rPr lang="en-CA" dirty="0"/>
              <a:t>print(type(countries)) </a:t>
            </a:r>
            <a:r>
              <a:rPr lang="en-CA" dirty="0">
                <a:sym typeface="Wingdings" panose="05000000000000000000" pitchFamily="2" charset="2"/>
              </a:rPr>
              <a:t> &lt;class ‘str’&gt;  string not a tuple</a:t>
            </a:r>
          </a:p>
          <a:p>
            <a:r>
              <a:rPr lang="en-CA" dirty="0"/>
              <a:t>countries= (“</a:t>
            </a:r>
            <a:r>
              <a:rPr lang="en-CA" dirty="0" err="1"/>
              <a:t>brazil</a:t>
            </a:r>
            <a:r>
              <a:rPr lang="en-CA" dirty="0"/>
              <a:t>”,)</a:t>
            </a:r>
          </a:p>
          <a:p>
            <a:pPr marL="0" indent="0">
              <a:buNone/>
            </a:pPr>
            <a:r>
              <a:rPr lang="en-CA" dirty="0"/>
              <a:t>print(type(countries)) </a:t>
            </a:r>
            <a:r>
              <a:rPr lang="en-CA" dirty="0">
                <a:sym typeface="Wingdings" panose="05000000000000000000" pitchFamily="2" charset="2"/>
              </a:rPr>
              <a:t> &lt;class ‘tuple’&gt;  tuple</a:t>
            </a: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077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1751-8A44-274F-2A60-07D5E369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7ABA-48D9-00F0-6DBE-19A5B176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 =(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1920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CA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1080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print(type(tuple))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 returns &lt;class ‘tuple’&gt;</a:t>
            </a:r>
            <a:endParaRPr lang="en-C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44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425-1DD0-86CE-4853-B32E210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2D9F-E139-5FB2-18D0-D091C26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 not modify / change/ delete</a:t>
            </a:r>
            <a:endParaRPr lang="en-CA" dirty="0"/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Countries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CA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"Paris"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– return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SyntaxError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invalid 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synta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593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425-1DD0-86CE-4853-B32E210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2D9F-E139-5FB2-18D0-D091C26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 =(1920,1080)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print(tuple[1])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print(tuple[1:]) 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return new tuple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(1080,)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6919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425-1DD0-86CE-4853-B32E210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2D9F-E139-5FB2-18D0-D091C26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 =(1920,1080)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tuple2 =(24)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print(type(tuple2))  -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return &lt;class 'int’&gt;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tuple3 =tuple + tuple2 –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returns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TypeError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 can only concatenate tuple (not "int") to tuple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tuple2 =(24,)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tuple3 =tuple + tuple2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tuple3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return new tuple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(1920,1080, 24)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57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425-1DD0-86CE-4853-B32E210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2D9F-E139-5FB2-18D0-D091C26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 =(1920,1080)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tuple2 =(24,)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print(tuple2)  -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return &lt;class 'int’&gt;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tuple3 =tuple + tuple2 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tuple3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return new tuple 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(1920,1080,24)</a:t>
            </a:r>
          </a:p>
          <a:p>
            <a:r>
              <a:rPr lang="en-CA" dirty="0"/>
              <a:t>print(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tuple2*3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– returns (24, 24, 24)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559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7425-1DD0-86CE-4853-B32E210F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2D9F-E139-5FB2-18D0-D091C26A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tuple =(1920,1080)</a:t>
            </a:r>
          </a:p>
          <a:p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list_resolution</a:t>
            </a:r>
            <a:r>
              <a:rPr lang="en-C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=list(tuple) 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CA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list_resolution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returns &lt;class ‘list’&gt;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9241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773</TotalTime>
  <Words>535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Garamond</vt:lpstr>
      <vt:lpstr>Wingdings</vt:lpstr>
      <vt:lpstr>Organic</vt:lpstr>
      <vt:lpstr>Tupls - operations</vt:lpstr>
      <vt:lpstr>Tuples - Init</vt:lpstr>
      <vt:lpstr>Tuples – One element</vt:lpstr>
      <vt:lpstr>PowerPoint Presentation</vt:lpstr>
      <vt:lpstr>Mutable</vt:lpstr>
      <vt:lpstr>Accessing</vt:lpstr>
      <vt:lpstr>Concatenating</vt:lpstr>
      <vt:lpstr>Concatenating</vt:lpstr>
      <vt:lpstr>Creating list</vt:lpstr>
      <vt:lpstr>Dictionary</vt:lpstr>
      <vt:lpstr>Init</vt:lpstr>
      <vt:lpstr>Access</vt:lpstr>
      <vt:lpstr>Access</vt:lpstr>
      <vt:lpstr>If key exist</vt:lpstr>
      <vt:lpstr>Advance</vt:lpstr>
      <vt:lpstr>Iterates</vt:lpstr>
      <vt:lpstr>Removes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victoria</dc:creator>
  <cp:lastModifiedBy>victoria victoria</cp:lastModifiedBy>
  <cp:revision>4</cp:revision>
  <dcterms:created xsi:type="dcterms:W3CDTF">2024-09-23T18:09:12Z</dcterms:created>
  <dcterms:modified xsi:type="dcterms:W3CDTF">2024-09-27T00:57:34Z</dcterms:modified>
</cp:coreProperties>
</file>