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37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71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9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1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96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04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758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821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32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3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36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9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25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99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9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3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3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3B2F-2301-F24F-DFEE-403736914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List -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0602F-A2B1-24B7-B339-8C94CD7D3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98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3EAA-FECE-A48A-EC5F-3A7A4463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E436-0AF7-5F4E-9B57-BF424590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print(list[1:7:2]) – print from element 1 to element 7, each 2</a:t>
            </a:r>
            <a:r>
              <a:rPr lang="en-CA" baseline="30000" dirty="0"/>
              <a:t>nd</a:t>
            </a:r>
            <a:r>
              <a:rPr lang="en-CA" dirty="0"/>
              <a:t> element </a:t>
            </a:r>
            <a:r>
              <a:rPr lang="en-CA" dirty="0">
                <a:sym typeface="Wingdings" panose="05000000000000000000" pitchFamily="2" charset="2"/>
              </a:rPr>
              <a:t> return [1, 3, 5] 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0,1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2,3,4,5,6,7,8,9]</a:t>
            </a:r>
            <a:endParaRPr lang="en-CA" dirty="0">
              <a:sym typeface="Wingdings" panose="05000000000000000000" pitchFamily="2" charset="2"/>
            </a:endParaRPr>
          </a:p>
          <a:p>
            <a:r>
              <a:rPr lang="en-CA" dirty="0"/>
              <a:t>print(list[::2]) – all elements stepping by 2 -- [0, 2, 4, 6, 8]</a:t>
            </a:r>
          </a:p>
          <a:p>
            <a:r>
              <a:rPr lang="en-CA" dirty="0"/>
              <a:t>print(list[1::2]) – returns everything that in an even positions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print(list[::-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– returns in reverse order - [9, 8, 7, 6, 5, 4, 3, 2, 1, 0]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112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3B2F-2301-F24F-DFEE-403736914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Advance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0602F-A2B1-24B7-B339-8C94CD7D3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620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A39F-0225-B9E6-D49F-7CDC47A8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827D-3D69-7366-16CC-845E80EA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 =[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'Argentina'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'Belice'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'Brazil'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'Canada'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'Danmark'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'Estonia'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'Zambia'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new_countries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countries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new_countries.append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Zeland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print(countries)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&gt; will include New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Zeland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0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A39F-0225-B9E6-D49F-7CDC47A8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827D-3D69-7366-16CC-845E80EA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 =[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'Argentina'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'Belice'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'Brazil'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'Canada'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'Danmark'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'Estonia'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'Zambia'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 =[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new_countries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countries.copy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new_countries.append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Zeland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print(countries)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&gt; will print original list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2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1910-9C5D-3B8C-A783-96861C0E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F8C2-408D-45A3-0438-FA644F1C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new_countries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list[:]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new_countries.append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Zeland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print(countries)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return an original list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785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E40A-751F-C0F6-07AD-D35A5CCA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Matrix – Multiple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DB87D-E378-A8A4-6EA7-BB2873B7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 =[[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],[],’d’]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No way to force that all element from the same type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Each element in a list can be different ty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pe and different size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5570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8342-E107-5123-0ADA-C65AEEAD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BA2CD-5C56-59C9-9F9E-AA7A9226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 =[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comprehension =[item+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,3,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print(comprehension)</a:t>
            </a:r>
          </a:p>
          <a:p>
            <a:r>
              <a:rPr lang="en-CA" dirty="0"/>
              <a:t>Creates a new list by applying any operation that was </a:t>
            </a:r>
            <a:r>
              <a:rPr lang="en-CA" dirty="0" err="1"/>
              <a:t>defned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8335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BD80-7CEB-C57D-A430-4AFC303A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Comprehension -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DE36-18B3-DB41-9581-824D8643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 =[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'Argentina'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'Belice'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'Brazil'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'Canada'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'Danmark'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'Estonia'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'Zambia'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print([c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countries])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['Argentina:', 'Belice:', 'Brazil:', 'Canada:', 'Danmark:', 'Estonia:', 'Zambia:’]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16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B563-202F-454A-8610-80E24EF1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F41E7E-4FF5-3986-CF40-0AD317FE9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300" y="2743104"/>
            <a:ext cx="5772956" cy="685896"/>
          </a:xfrm>
        </p:spPr>
      </p:pic>
    </p:spTree>
    <p:extLst>
      <p:ext uri="{BB962C8B-B14F-4D97-AF65-F5344CB8AC3E}">
        <p14:creationId xmlns:p14="http://schemas.microsoft.com/office/powerpoint/2010/main" val="383167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EDC6-C117-F43C-0FEB-DC76D6F9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5D61-B193-5E1D-9AE3-B43ADAE6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With Conditional Filtering</a:t>
            </a:r>
            <a:r>
              <a:rPr lang="en-US" dirty="0"/>
              <a:t> Create a list of even numbers from 0 to 9: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FE9C1-AF0E-4F79-B76B-ED04ABB7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816" y="3429000"/>
            <a:ext cx="7837415" cy="9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9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F085-94C8-9811-44C9-F32F9B5D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 - 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E483-9226-9208-714F-D77CC89AB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countries= [“</a:t>
            </a:r>
            <a:r>
              <a:rPr lang="en-CA" dirty="0" err="1"/>
              <a:t>brazil</a:t>
            </a:r>
            <a:r>
              <a:rPr lang="en-CA" dirty="0"/>
              <a:t>”, ”</a:t>
            </a:r>
            <a:r>
              <a:rPr lang="en-CA" dirty="0" err="1"/>
              <a:t>canada</a:t>
            </a:r>
            <a:r>
              <a:rPr lang="en-CA" dirty="0"/>
              <a:t>”, ”demark”,]</a:t>
            </a:r>
          </a:p>
          <a:p>
            <a:r>
              <a:rPr lang="en-CA" dirty="0"/>
              <a:t>countries= [“</a:t>
            </a:r>
            <a:r>
              <a:rPr lang="en-CA" dirty="0" err="1"/>
              <a:t>brazil</a:t>
            </a:r>
            <a:r>
              <a:rPr lang="en-CA" dirty="0"/>
              <a:t>”, </a:t>
            </a:r>
          </a:p>
          <a:p>
            <a:pPr marL="0" indent="0">
              <a:buNone/>
            </a:pPr>
            <a:r>
              <a:rPr lang="en-CA" dirty="0"/>
              <a:t>    ”</a:t>
            </a:r>
            <a:r>
              <a:rPr lang="en-CA" dirty="0" err="1"/>
              <a:t>canada</a:t>
            </a:r>
            <a:r>
              <a:rPr lang="en-CA" dirty="0"/>
              <a:t>”,</a:t>
            </a:r>
          </a:p>
          <a:p>
            <a:pPr marL="0" indent="0">
              <a:buNone/>
            </a:pPr>
            <a:r>
              <a:rPr lang="en-CA" dirty="0"/>
              <a:t>   ”demark”,</a:t>
            </a:r>
          </a:p>
          <a:p>
            <a:pPr marL="0" indent="0">
              <a:buNone/>
            </a:pPr>
            <a:r>
              <a:rPr lang="en-CA" dirty="0"/>
              <a:t>]</a:t>
            </a:r>
          </a:p>
          <a:p>
            <a:pPr marL="0" indent="0">
              <a:buNone/>
            </a:pPr>
            <a:r>
              <a:rPr lang="en-CA" dirty="0"/>
              <a:t>print(</a:t>
            </a:r>
            <a:r>
              <a:rPr lang="en-CA" dirty="0" err="1"/>
              <a:t>len</a:t>
            </a:r>
            <a:r>
              <a:rPr lang="en-CA" dirty="0"/>
              <a:t>(countries) </a:t>
            </a:r>
            <a:r>
              <a:rPr lang="en-CA" dirty="0">
                <a:sym typeface="Wingdings" panose="05000000000000000000" pitchFamily="2" charset="2"/>
              </a:rPr>
              <a:t> returns 3 </a:t>
            </a:r>
          </a:p>
          <a:p>
            <a:pPr marL="0" indent="0">
              <a:buNone/>
            </a:pPr>
            <a:r>
              <a:rPr lang="en-CA" dirty="0"/>
              <a:t>print (countries)  - ['</a:t>
            </a:r>
            <a:r>
              <a:rPr lang="en-CA" dirty="0" err="1"/>
              <a:t>brazil</a:t>
            </a:r>
            <a:r>
              <a:rPr lang="en-CA" dirty="0"/>
              <a:t>', '</a:t>
            </a:r>
            <a:r>
              <a:rPr lang="en-CA" dirty="0" err="1"/>
              <a:t>canada</a:t>
            </a:r>
            <a:r>
              <a:rPr lang="en-CA" dirty="0"/>
              <a:t>', '</a:t>
            </a:r>
            <a:r>
              <a:rPr lang="en-CA" dirty="0" err="1"/>
              <a:t>denmark</a:t>
            </a:r>
            <a:r>
              <a:rPr lang="en-CA" dirty="0"/>
              <a:t>’]</a:t>
            </a: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 err="1"/>
              <a:t>countries.append</a:t>
            </a:r>
            <a:r>
              <a:rPr lang="en-CA" dirty="0"/>
              <a:t>(“</a:t>
            </a:r>
            <a:r>
              <a:rPr lang="en-CA" dirty="0" err="1"/>
              <a:t>america</a:t>
            </a:r>
            <a:r>
              <a:rPr lang="en-CA" dirty="0"/>
              <a:t>”)  -- adds at the end ['</a:t>
            </a:r>
            <a:r>
              <a:rPr lang="en-CA" dirty="0" err="1"/>
              <a:t>brazil</a:t>
            </a:r>
            <a:r>
              <a:rPr lang="en-CA" dirty="0"/>
              <a:t>', '</a:t>
            </a:r>
            <a:r>
              <a:rPr lang="en-CA" dirty="0" err="1"/>
              <a:t>canada</a:t>
            </a:r>
            <a:r>
              <a:rPr lang="en-CA" dirty="0"/>
              <a:t>', '</a:t>
            </a:r>
            <a:r>
              <a:rPr lang="en-CA" dirty="0" err="1"/>
              <a:t>denmark</a:t>
            </a:r>
            <a:r>
              <a:rPr lang="en-CA" dirty="0"/>
              <a:t>’, “</a:t>
            </a:r>
            <a:r>
              <a:rPr lang="en-CA" dirty="0" err="1"/>
              <a:t>america</a:t>
            </a:r>
            <a:r>
              <a:rPr lang="en-CA" dirty="0"/>
              <a:t>”]</a:t>
            </a: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0845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615F-80C0-0E7E-AF2D-11D4B15F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List Comprehensions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11B6-D0E3-0B10-91B6-8516352A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list of tuples (</a:t>
            </a:r>
            <a:r>
              <a:rPr lang="en-US" dirty="0" err="1"/>
              <a:t>i</a:t>
            </a:r>
            <a:r>
              <a:rPr lang="en-US" dirty="0"/>
              <a:t>, j) for </a:t>
            </a:r>
            <a:r>
              <a:rPr lang="en-US" dirty="0" err="1"/>
              <a:t>i</a:t>
            </a:r>
            <a:r>
              <a:rPr lang="en-US" dirty="0"/>
              <a:t> in range(3) and j in range(2):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16C63-4D8A-95C2-7D12-83130D7B2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479" y="3268135"/>
            <a:ext cx="9590189" cy="117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85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436A-5186-70AC-BE75-67899F0D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Applying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9C4E-1D24-D233-250C-B6A75CBB9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 list of strings to uppercase: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EE141-0FF9-2E82-2DB8-844CB695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47" y="2938777"/>
            <a:ext cx="9696714" cy="14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81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82C9-6CA6-AB50-46DF-919C86F0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Flattening a List of Lists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698EB-4433-587D-0B6A-E36EBC28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Flatten a 2D list into a 1D list: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DCC1A-FC52-7F05-E27B-9F078C9A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14" y="3428999"/>
            <a:ext cx="9195056" cy="156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97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C946-7349-F820-ED64-0865851A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strings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BD406-17D0-390E-9E24-EEA0383B8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708" y="2876472"/>
            <a:ext cx="8233530" cy="1492327"/>
          </a:xfrm>
        </p:spPr>
      </p:pic>
    </p:spTree>
    <p:extLst>
      <p:ext uri="{BB962C8B-B14F-4D97-AF65-F5344CB8AC3E}">
        <p14:creationId xmlns:p14="http://schemas.microsoft.com/office/powerpoint/2010/main" val="117065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D33F-8515-7F9B-782D-944C72B2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9F52-89D5-A093-EE41-41390A4D6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Conciseness:</a:t>
            </a:r>
            <a:r>
              <a:rPr lang="en-US" dirty="0"/>
              <a:t> Reduces the number of lines of code.</a:t>
            </a:r>
          </a:p>
          <a:p>
            <a:r>
              <a:rPr lang="en-US" b="1" dirty="0"/>
              <a:t>Readability:</a:t>
            </a:r>
            <a:r>
              <a:rPr lang="en-US" dirty="0"/>
              <a:t> Often more readable than equivalent loops.</a:t>
            </a:r>
          </a:p>
          <a:p>
            <a:r>
              <a:rPr lang="en-US" b="1" dirty="0"/>
              <a:t>Performance:</a:t>
            </a:r>
            <a:r>
              <a:rPr lang="en-US" dirty="0"/>
              <a:t> Generally faster than traditional loops due to optimizations.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260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7425-1DD0-86CE-4853-B32E210F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2D9F-E139-5FB2-18D0-D091C26A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countries.insert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"Paris"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CA" dirty="0"/>
              <a:t>Index – the position of a new element</a:t>
            </a:r>
          </a:p>
          <a:p>
            <a:pPr lvl="1"/>
            <a:r>
              <a:rPr lang="en-CA" dirty="0"/>
              <a:t>Element name</a:t>
            </a:r>
          </a:p>
          <a:p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countries.insert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"Paris"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– return error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insert expected 2 arguments, got 1</a:t>
            </a:r>
          </a:p>
          <a:p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countries.append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irland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")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0593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7425-1DD0-86CE-4853-B32E210F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2D9F-E139-5FB2-18D0-D091C26A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countries.insert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"Paris"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– return error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insert expected 2 arguments, got 1</a:t>
            </a:r>
          </a:p>
          <a:p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countries.remove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canada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– remove by name</a:t>
            </a:r>
          </a:p>
          <a:p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countries.remove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canada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– element that does not exist returns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list.remove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6919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7425-1DD0-86CE-4853-B32E210F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2D9F-E139-5FB2-18D0-D091C26A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countries.pop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– removes element by index returns the name of the element</a:t>
            </a:r>
          </a:p>
          <a:p>
            <a:r>
              <a:rPr lang="en-CA" dirty="0"/>
              <a:t>country =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countries.pop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– saves it in the variable </a:t>
            </a:r>
          </a:p>
          <a:p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countries.pop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dirty="0" err="1"/>
              <a:t>IndexError</a:t>
            </a:r>
            <a:r>
              <a:rPr lang="en-US" dirty="0"/>
              <a:t>: pop index out of range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Country =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countries.pop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–&gt; index =-1 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removes the last element</a:t>
            </a:r>
          </a:p>
          <a:p>
            <a:pPr marL="457200" lvl="1" indent="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684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9FBE-1910-6348-57C1-6B9FB5FD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CA4A8-1342-C7C6-A4C1-4BFC83F6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countries[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– access to the first element in the list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countries[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– access to the last element in the list</a:t>
            </a:r>
          </a:p>
          <a:p>
            <a:endParaRPr lang="en-CA" dirty="0"/>
          </a:p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52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8773-3889-EFFC-A59E-5B4F6CE7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4F4D-4FD3-45BC-EA6A-EA1401D95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err="1"/>
              <a:t>countries.sort</a:t>
            </a:r>
            <a:r>
              <a:rPr lang="en-CA" dirty="0"/>
              <a:t>() – orders the list, but not returns anything from the list</a:t>
            </a:r>
          </a:p>
          <a:p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countries.sort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(reverse=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– reverse order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CA" dirty="0" err="1"/>
              <a:t>countries.sort</a:t>
            </a:r>
            <a:r>
              <a:rPr lang="en-CA" dirty="0"/>
              <a:t>() 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None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dirty="0" err="1"/>
              <a:t>countries.sort</a:t>
            </a:r>
            <a:r>
              <a:rPr lang="en-CA" dirty="0"/>
              <a:t>()</a:t>
            </a:r>
          </a:p>
          <a:p>
            <a:r>
              <a:rPr lang="en-CA" dirty="0"/>
              <a:t>list_2 =countries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CA" dirty="0"/>
              <a:t>list_2 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dirty="0"/>
              <a:t>list_2[1]=“US” 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CA" dirty="0"/>
              <a:t>countries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480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7D1F-9BA4-94D3-E8CC-FFE7F55F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972A1-8928-6277-766B-3EF213D2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 =[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0,1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2,3,4,5,6,7,8,9]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print(list[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– results:[1,2,3,4]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1 –index from where to slice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5 – index until not including</a:t>
            </a:r>
          </a:p>
          <a:p>
            <a:pPr lvl="1"/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Returns a list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slice=list[1:5]   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slice =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:[1,2,3,4]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print(slice[0:2])  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1,2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24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369F-555A-D288-BD6F-B38A537E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67CC-A376-61E5-D6CA-AFC2B3D79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print(list[:3]) – prints list from index 0 until including index 3 - returns [2, 4, 5] 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,4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,5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,3,4,5,6,7,8,9]</a:t>
            </a:r>
          </a:p>
          <a:p>
            <a:endParaRPr lang="en-CA" dirty="0"/>
          </a:p>
          <a:p>
            <a:r>
              <a:rPr lang="en-CA" dirty="0"/>
              <a:t>print(list[3:]) – prints list from index 3 to the last element- returns [3, 4, 5, 6, 7, 8, 9]</a:t>
            </a:r>
          </a:p>
          <a:p>
            <a:r>
              <a:rPr lang="en-CA" dirty="0"/>
              <a:t>name =“banana”</a:t>
            </a:r>
          </a:p>
          <a:p>
            <a:r>
              <a:rPr lang="en-CA" dirty="0"/>
              <a:t>print(name[2:4]) – return </a:t>
            </a:r>
            <a:r>
              <a:rPr lang="en-CA" dirty="0" err="1"/>
              <a:t>na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3088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583</TotalTime>
  <Words>878</Words>
  <Application>Microsoft Office PowerPoint</Application>
  <PresentationFormat>Widescreen</PresentationFormat>
  <Paragraphs>111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Consolas</vt:lpstr>
      <vt:lpstr>Garamond</vt:lpstr>
      <vt:lpstr>Wingdings</vt:lpstr>
      <vt:lpstr>Organic</vt:lpstr>
      <vt:lpstr>List - operations</vt:lpstr>
      <vt:lpstr>List - Init</vt:lpstr>
      <vt:lpstr>Insert</vt:lpstr>
      <vt:lpstr>Remove</vt:lpstr>
      <vt:lpstr>Removes</vt:lpstr>
      <vt:lpstr>Access</vt:lpstr>
      <vt:lpstr>Sort</vt:lpstr>
      <vt:lpstr>Slices</vt:lpstr>
      <vt:lpstr>slice</vt:lpstr>
      <vt:lpstr>Slice</vt:lpstr>
      <vt:lpstr>Advance</vt:lpstr>
      <vt:lpstr>Copy</vt:lpstr>
      <vt:lpstr>Copy</vt:lpstr>
      <vt:lpstr>Copy</vt:lpstr>
      <vt:lpstr>Matrix – Multiple Dimensions</vt:lpstr>
      <vt:lpstr>Comprehension</vt:lpstr>
      <vt:lpstr>Comprehension - Strings</vt:lpstr>
      <vt:lpstr>Syntax</vt:lpstr>
      <vt:lpstr>Conditions</vt:lpstr>
      <vt:lpstr>Nested List Comprehensions</vt:lpstr>
      <vt:lpstr>Applying Functions</vt:lpstr>
      <vt:lpstr>Flattening a List of Lists</vt:lpstr>
      <vt:lpstr>Working with strings</vt:lpstr>
      <vt:lpstr>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victoria victoria</dc:creator>
  <cp:lastModifiedBy>victoria victoria</cp:lastModifiedBy>
  <cp:revision>3</cp:revision>
  <dcterms:created xsi:type="dcterms:W3CDTF">2024-09-23T18:09:12Z</dcterms:created>
  <dcterms:modified xsi:type="dcterms:W3CDTF">2024-09-26T23:49:23Z</dcterms:modified>
</cp:coreProperties>
</file>