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58" r:id="rId5"/>
    <p:sldId id="278" r:id="rId6"/>
    <p:sldId id="259" r:id="rId7"/>
    <p:sldId id="279" r:id="rId8"/>
    <p:sldId id="260" r:id="rId9"/>
    <p:sldId id="280" r:id="rId10"/>
    <p:sldId id="261" r:id="rId11"/>
    <p:sldId id="281" r:id="rId12"/>
    <p:sldId id="262" r:id="rId13"/>
    <p:sldId id="282" r:id="rId14"/>
    <p:sldId id="263" r:id="rId15"/>
    <p:sldId id="283" r:id="rId16"/>
    <p:sldId id="264" r:id="rId17"/>
    <p:sldId id="284" r:id="rId18"/>
    <p:sldId id="265" r:id="rId19"/>
    <p:sldId id="285" r:id="rId20"/>
    <p:sldId id="266" r:id="rId21"/>
    <p:sldId id="286" r:id="rId22"/>
    <p:sldId id="267" r:id="rId23"/>
    <p:sldId id="287" r:id="rId24"/>
    <p:sldId id="268" r:id="rId25"/>
    <p:sldId id="288" r:id="rId26"/>
    <p:sldId id="269" r:id="rId27"/>
    <p:sldId id="289" r:id="rId28"/>
    <p:sldId id="270" r:id="rId29"/>
    <p:sldId id="290" r:id="rId30"/>
    <p:sldId id="271" r:id="rId31"/>
    <p:sldId id="291" r:id="rId32"/>
    <p:sldId id="272" r:id="rId33"/>
    <p:sldId id="292" r:id="rId34"/>
    <p:sldId id="273" r:id="rId35"/>
    <p:sldId id="293" r:id="rId36"/>
    <p:sldId id="274" r:id="rId37"/>
    <p:sldId id="294" r:id="rId38"/>
    <p:sldId id="275" r:id="rId39"/>
    <p:sldId id="295" r:id="rId40"/>
    <p:sldId id="276" r:id="rId41"/>
    <p:sldId id="29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2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5457889-E6BF-4132-87C8-704EB5D17397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37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171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194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10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696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04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758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821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4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32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93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736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89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25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699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79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3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457889-E6BF-4132-87C8-704EB5D17397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3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3B2F-2301-F24F-DFEE-403736914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Dictironary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0602F-A2B1-24B7-B339-8C94CD7D30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98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F9C0-B3EF-2CA8-0E3E-4D0DCD2E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C967-5CBF-E689-EC0E-00B8E54E3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will the following code print?</a:t>
            </a:r>
          </a:p>
          <a:p>
            <a:r>
              <a:rPr lang="en-US" dirty="0"/>
              <a:t>- A) None</a:t>
            </a:r>
          </a:p>
          <a:p>
            <a:r>
              <a:rPr lang="en-US" dirty="0"/>
              <a:t> - B) 0</a:t>
            </a:r>
          </a:p>
          <a:p>
            <a:r>
              <a:rPr lang="en-US" dirty="0"/>
              <a:t>- C) </a:t>
            </a:r>
            <a:r>
              <a:rPr lang="en-US" dirty="0" err="1"/>
              <a:t>KeyError</a:t>
            </a:r>
            <a:endParaRPr lang="en-US" dirty="0"/>
          </a:p>
          <a:p>
            <a:r>
              <a:rPr lang="en-US" dirty="0"/>
              <a:t>- D) 'c'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47163-67AC-46AB-A7D4-3F85CAC77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907" y="2981262"/>
            <a:ext cx="3486637" cy="125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6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8746-590F-48CB-2C15-814E90DD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9DE7B-1F7A-0CF5-3B04-566531047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B) 0</a:t>
            </a:r>
          </a:p>
        </p:txBody>
      </p:sp>
    </p:spTree>
    <p:extLst>
      <p:ext uri="{BB962C8B-B14F-4D97-AF65-F5344CB8AC3E}">
        <p14:creationId xmlns:p14="http://schemas.microsoft.com/office/powerpoint/2010/main" val="3583435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1B0A-1759-5E34-AB2D-0165809E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E656F-6799-D0CA-58E2-3A6DDD82B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remove a key from a dictionary?</a:t>
            </a:r>
          </a:p>
          <a:p>
            <a:r>
              <a:rPr lang="en-US" dirty="0"/>
              <a:t>   - A) remove(key)</a:t>
            </a:r>
          </a:p>
          <a:p>
            <a:r>
              <a:rPr lang="en-US" dirty="0"/>
              <a:t>   - B) del key</a:t>
            </a:r>
          </a:p>
          <a:p>
            <a:r>
              <a:rPr lang="en-US" dirty="0"/>
              <a:t>   - C) pop(key)</a:t>
            </a:r>
          </a:p>
          <a:p>
            <a:r>
              <a:rPr lang="en-US" dirty="0"/>
              <a:t>   - D) Both B and 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39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05A4-A657-4A8A-5973-1B498344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B170C-07C7-AE7E-1896-F41A4A8BC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6. D) Both B and C</a:t>
            </a:r>
          </a:p>
          <a:p>
            <a:endParaRPr lang="en-US" dirty="0"/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language ={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language[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language.pop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'version'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print(language)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3211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0017-530E-0BBA-3E2E-578A3DF4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EAE63-6B21-6324-F3C9-313F91833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7. Which method returns a list of keys in a dictionary?</a:t>
            </a:r>
          </a:p>
          <a:p>
            <a:r>
              <a:rPr lang="en-US" dirty="0"/>
              <a:t>   - A) keys()</a:t>
            </a:r>
          </a:p>
          <a:p>
            <a:r>
              <a:rPr lang="en-US" dirty="0"/>
              <a:t>   - B) </a:t>
            </a:r>
            <a:r>
              <a:rPr lang="en-US" dirty="0" err="1"/>
              <a:t>all_keys</a:t>
            </a:r>
            <a:r>
              <a:rPr lang="en-US" dirty="0"/>
              <a:t>()</a:t>
            </a:r>
          </a:p>
          <a:p>
            <a:r>
              <a:rPr lang="en-US" dirty="0"/>
              <a:t>   - C) </a:t>
            </a:r>
            <a:r>
              <a:rPr lang="en-US" dirty="0" err="1"/>
              <a:t>list_keys</a:t>
            </a:r>
            <a:r>
              <a:rPr lang="en-US" dirty="0"/>
              <a:t>()</a:t>
            </a:r>
          </a:p>
          <a:p>
            <a:r>
              <a:rPr lang="en-US" dirty="0"/>
              <a:t>   - D) </a:t>
            </a:r>
            <a:r>
              <a:rPr lang="en-US" dirty="0" err="1"/>
              <a:t>get_keys</a:t>
            </a:r>
            <a:r>
              <a:rPr lang="en-US" dirty="0"/>
              <a:t>()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5637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9F2B-DE2E-8188-39D0-0DC2B9B6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E631-9905-6B7A-95D3-78D2A9AD5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A) keys()</a:t>
            </a:r>
          </a:p>
        </p:txBody>
      </p:sp>
    </p:spTree>
    <p:extLst>
      <p:ext uri="{BB962C8B-B14F-4D97-AF65-F5344CB8AC3E}">
        <p14:creationId xmlns:p14="http://schemas.microsoft.com/office/powerpoint/2010/main" val="354790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5C25-4BFE-12D8-5BDB-2E27BD51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5DE6-817F-1774-62B2-35BAB327A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output of the following code?</a:t>
            </a:r>
          </a:p>
          <a:p>
            <a:r>
              <a:rPr lang="en-US" dirty="0"/>
              <a:t>   - A) `{'a': 1, 'b': 2}`</a:t>
            </a:r>
          </a:p>
          <a:p>
            <a:r>
              <a:rPr lang="en-US" dirty="0"/>
              <a:t>   - B) `{'a': 1, 'b': 3}`</a:t>
            </a:r>
          </a:p>
          <a:p>
            <a:r>
              <a:rPr lang="en-US" dirty="0"/>
              <a:t>   - C) `{'b': 3, 'a': 1}`</a:t>
            </a:r>
          </a:p>
          <a:p>
            <a:r>
              <a:rPr lang="en-US" dirty="0"/>
              <a:t>   - D) </a:t>
            </a:r>
            <a:r>
              <a:rPr lang="en-US" dirty="0" err="1"/>
              <a:t>KeyError</a:t>
            </a:r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F06E3-A862-9374-8B8D-B1C8CA1D1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3489906"/>
            <a:ext cx="4277322" cy="163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F3CC-E0B5-84FD-26C7-B4A4774B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7A777-A927-A94A-2271-C64EA67D5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B) `{'a': 1, 'b': 3}`</a:t>
            </a:r>
          </a:p>
        </p:txBody>
      </p:sp>
    </p:spTree>
    <p:extLst>
      <p:ext uri="{BB962C8B-B14F-4D97-AF65-F5344CB8AC3E}">
        <p14:creationId xmlns:p14="http://schemas.microsoft.com/office/powerpoint/2010/main" val="3410130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29AD-532A-F199-E803-0AF0A2E8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4769F-48BF-F5FC-D510-276639162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9. What does the `items()` method return?</a:t>
            </a:r>
          </a:p>
          <a:p>
            <a:r>
              <a:rPr lang="en-US" dirty="0"/>
              <a:t>   - A) List of keys</a:t>
            </a:r>
          </a:p>
          <a:p>
            <a:r>
              <a:rPr lang="en-US" dirty="0"/>
              <a:t>   - B) List of values</a:t>
            </a:r>
          </a:p>
          <a:p>
            <a:r>
              <a:rPr lang="en-US" dirty="0"/>
              <a:t>   - C) List of key-value pairs</a:t>
            </a:r>
          </a:p>
          <a:p>
            <a:r>
              <a:rPr lang="en-US" dirty="0"/>
              <a:t>   - D) A single key-value pair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7835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968D-4EA8-EBCB-3601-6E9734A6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65BEC-ABEC-7FB6-A07C-6B9BBEA6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C) List of key-value pairs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25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A008-DE6C-B24E-0843-89F57530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B1510-20DE-2A04-1AF3-F66D26142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What is a dictionary in Python?</a:t>
            </a:r>
          </a:p>
          <a:p>
            <a:r>
              <a:rPr lang="en-US" dirty="0"/>
              <a:t>   - A) An ordered collection of items</a:t>
            </a:r>
          </a:p>
          <a:p>
            <a:r>
              <a:rPr lang="en-US" dirty="0"/>
              <a:t>   - B) A mutable unordered collection of key-value pairs</a:t>
            </a:r>
          </a:p>
          <a:p>
            <a:r>
              <a:rPr lang="en-US" dirty="0"/>
              <a:t>   - C) An immutable collection of items</a:t>
            </a:r>
          </a:p>
          <a:p>
            <a:r>
              <a:rPr lang="en-US" dirty="0"/>
              <a:t>   - D) A collection of lists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368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36EB-0908-F00A-57B8-23E0D8FD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4E300-4EA4-C549-E428-81201B08F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10. What will happen if you try to access a key that does not exist in a dictionary?</a:t>
            </a:r>
          </a:p>
          <a:p>
            <a:r>
              <a:rPr lang="en-US" dirty="0"/>
              <a:t>    - A) It will return None</a:t>
            </a:r>
          </a:p>
          <a:p>
            <a:r>
              <a:rPr lang="en-US" dirty="0"/>
              <a:t>    - B) It will return 0</a:t>
            </a:r>
          </a:p>
          <a:p>
            <a:r>
              <a:rPr lang="en-US" dirty="0"/>
              <a:t>    - C) It will raise a </a:t>
            </a:r>
            <a:r>
              <a:rPr lang="en-US" dirty="0" err="1"/>
              <a:t>KeyError</a:t>
            </a:r>
            <a:endParaRPr lang="en-US" dirty="0"/>
          </a:p>
          <a:p>
            <a:r>
              <a:rPr lang="en-US" dirty="0"/>
              <a:t>    - D) It will create a new key with value None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7128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36EB-190C-2440-3F60-D21FDA28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177E9-CF38-97C8-3536-281819A08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C) It will raise a </a:t>
            </a:r>
            <a:r>
              <a:rPr lang="en-US" dirty="0" err="1"/>
              <a:t>KeyError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998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B618-79D6-5B58-1F45-54A1C0DF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1FA84-66D8-3B84-085C-7AE4EE56E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you create a dictionary with default values?</a:t>
            </a:r>
          </a:p>
          <a:p>
            <a:r>
              <a:rPr lang="en-US" dirty="0"/>
              <a:t>    - A) Using `</a:t>
            </a:r>
            <a:r>
              <a:rPr lang="en-US" dirty="0" err="1"/>
              <a:t>defaultdict</a:t>
            </a:r>
            <a:r>
              <a:rPr lang="en-US" dirty="0"/>
              <a:t>`</a:t>
            </a:r>
          </a:p>
          <a:p>
            <a:r>
              <a:rPr lang="en-US" dirty="0"/>
              <a:t>    - B) Using `</a:t>
            </a:r>
            <a:r>
              <a:rPr lang="en-US" dirty="0" err="1"/>
              <a:t>dict.fromkeys</a:t>
            </a:r>
            <a:r>
              <a:rPr lang="en-US" dirty="0"/>
              <a:t>()`</a:t>
            </a:r>
          </a:p>
          <a:p>
            <a:r>
              <a:rPr lang="en-US" dirty="0"/>
              <a:t>    - C) Using `</a:t>
            </a:r>
            <a:r>
              <a:rPr lang="en-US" dirty="0" err="1"/>
              <a:t>dict</a:t>
            </a:r>
            <a:r>
              <a:rPr lang="en-US" dirty="0"/>
              <a:t>()`</a:t>
            </a:r>
          </a:p>
          <a:p>
            <a:r>
              <a:rPr lang="en-US" dirty="0"/>
              <a:t>    - D) Both A and B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4823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ED1E-51B1-17AF-A9CD-A6143D0C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4D6F-3B17-18CB-1F7C-56DBBF155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D) Both A and B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keys = [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default_value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my_dict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dict.fromkeys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(keys, 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default_value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print(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my_dict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Output: {'a': 0, 'b': 0, 'c': 0}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6438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A711-90B1-87B5-3686-598FE3F6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CA99F-6A37-AB16-B316-240C3C981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is not a valid dictionary key?</a:t>
            </a:r>
          </a:p>
          <a:p>
            <a:r>
              <a:rPr lang="en-US" dirty="0"/>
              <a:t>    - A) Integer</a:t>
            </a:r>
          </a:p>
          <a:p>
            <a:r>
              <a:rPr lang="en-US" dirty="0"/>
              <a:t>    - B) List</a:t>
            </a:r>
          </a:p>
          <a:p>
            <a:r>
              <a:rPr lang="en-US" dirty="0"/>
              <a:t>    - C) String</a:t>
            </a:r>
          </a:p>
          <a:p>
            <a:r>
              <a:rPr lang="en-US" dirty="0"/>
              <a:t>    - D) Tuple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3635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0817-5CCC-8435-4717-E7855907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7724C-2E5E-4C69-F92B-4DC093C40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B) List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8187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986F-86CF-355B-5161-98515396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9F493-25B6-6386-F78C-29B47C75B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13. **What will the following code output?**</a:t>
            </a:r>
          </a:p>
          <a:p>
            <a:r>
              <a:rPr lang="en-US" dirty="0"/>
              <a:t>- A) 1</a:t>
            </a:r>
          </a:p>
          <a:p>
            <a:r>
              <a:rPr lang="en-US" dirty="0"/>
              <a:t> - B) 2</a:t>
            </a:r>
          </a:p>
          <a:p>
            <a:r>
              <a:rPr lang="en-US" dirty="0"/>
              <a:t> - C) 3</a:t>
            </a:r>
          </a:p>
          <a:p>
            <a:r>
              <a:rPr lang="en-US" dirty="0"/>
              <a:t> - D) </a:t>
            </a:r>
            <a:r>
              <a:rPr lang="en-US" dirty="0" err="1"/>
              <a:t>KeyError</a:t>
            </a:r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5E3DB-F60E-0B73-3AAB-BC92C7DDE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394" y="3052710"/>
            <a:ext cx="3277057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66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416FF-EE82-459B-27DB-FB316711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CE16E-3061-ED0C-620E-B8FD57CA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B) 2</a:t>
            </a:r>
          </a:p>
        </p:txBody>
      </p:sp>
    </p:spTree>
    <p:extLst>
      <p:ext uri="{BB962C8B-B14F-4D97-AF65-F5344CB8AC3E}">
        <p14:creationId xmlns:p14="http://schemas.microsoft.com/office/powerpoint/2010/main" val="1517184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E851-6109-B3E0-4AF1-71706AE8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338A-F066-9217-5300-05063159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method is used to clear all items from a dictionary?</a:t>
            </a:r>
          </a:p>
          <a:p>
            <a:r>
              <a:rPr lang="en-US" dirty="0"/>
              <a:t>    - A) clear()</a:t>
            </a:r>
          </a:p>
          <a:p>
            <a:r>
              <a:rPr lang="en-US" dirty="0"/>
              <a:t>    - B) delete()</a:t>
            </a:r>
          </a:p>
          <a:p>
            <a:r>
              <a:rPr lang="en-US" dirty="0"/>
              <a:t>    - C) remove()</a:t>
            </a:r>
          </a:p>
          <a:p>
            <a:r>
              <a:rPr lang="en-US" dirty="0"/>
              <a:t>    - D) reset()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8149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2652-9B37-209B-A29C-0EF352726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9B185-C3FB-B363-64A0-72C2E09AA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A) clear()</a:t>
            </a:r>
          </a:p>
        </p:txBody>
      </p:sp>
    </p:spTree>
    <p:extLst>
      <p:ext uri="{BB962C8B-B14F-4D97-AF65-F5344CB8AC3E}">
        <p14:creationId xmlns:p14="http://schemas.microsoft.com/office/powerpoint/2010/main" val="24010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6641-D2CE-F658-8734-E5B1361F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38128-A4E4-32B9-E21A-7602F675F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 A mutable unordered collection of key-value pairs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9715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661D-CC08-BA75-6072-2F1ED9C7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DEDC2-216F-0670-E74E-C076959FC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will the following code print?</a:t>
            </a:r>
          </a:p>
          <a:p>
            <a:r>
              <a:rPr lang="en-US" dirty="0"/>
              <a:t>- A) True</a:t>
            </a:r>
          </a:p>
          <a:p>
            <a:r>
              <a:rPr lang="en-US" dirty="0"/>
              <a:t> - B) False</a:t>
            </a:r>
          </a:p>
          <a:p>
            <a:r>
              <a:rPr lang="en-US" dirty="0"/>
              <a:t> - C) None</a:t>
            </a:r>
          </a:p>
          <a:p>
            <a:r>
              <a:rPr lang="en-US" dirty="0"/>
              <a:t> - D) </a:t>
            </a:r>
            <a:r>
              <a:rPr lang="en-US" dirty="0" err="1"/>
              <a:t>KeyError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2F969-3B44-417B-0660-3A597B84F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062" y="3030832"/>
            <a:ext cx="3829584" cy="133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15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BF99-6A36-DC99-38D8-D52F04A6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F1D1C-FBE4-FC89-4896-50CF19F55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B) False</a:t>
            </a:r>
          </a:p>
        </p:txBody>
      </p:sp>
    </p:spTree>
    <p:extLst>
      <p:ext uri="{BB962C8B-B14F-4D97-AF65-F5344CB8AC3E}">
        <p14:creationId xmlns:p14="http://schemas.microsoft.com/office/powerpoint/2010/main" val="1443085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5910-D95A-0EE5-B0C2-5381B071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3EB4-D894-33B6-D877-DA09CC2E2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you merge two dictionaries in Python 3.9 and later?</a:t>
            </a:r>
          </a:p>
          <a:p>
            <a:r>
              <a:rPr lang="en-US" dirty="0"/>
              <a:t>    - A) Using `update()`</a:t>
            </a:r>
          </a:p>
          <a:p>
            <a:r>
              <a:rPr lang="en-US" dirty="0"/>
              <a:t>    - B) Using the `|` operator</a:t>
            </a:r>
          </a:p>
          <a:p>
            <a:r>
              <a:rPr lang="en-US" dirty="0"/>
              <a:t>    - C) Using `merge()`</a:t>
            </a:r>
          </a:p>
          <a:p>
            <a:r>
              <a:rPr lang="en-US" dirty="0"/>
              <a:t>    - D) Both A and 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8234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C359-0F7A-9B0A-A925-F39859A2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66716-0D1B-5232-53D3-2E721D454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B) Using the `|` operator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0913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40E6-39AE-9396-224D-1AA9FC37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A8F35-93F9-A10E-1776-95EF6F747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will the following code produce?</a:t>
            </a:r>
          </a:p>
          <a:p>
            <a:r>
              <a:rPr lang="en-US" dirty="0"/>
              <a:t>- A) `{'a': 3, 'b': 2}`</a:t>
            </a:r>
          </a:p>
          <a:p>
            <a:r>
              <a:rPr lang="en-US" dirty="0"/>
              <a:t>- B) `{'a': 1, 'b': 2}`</a:t>
            </a:r>
          </a:p>
          <a:p>
            <a:r>
              <a:rPr lang="en-US" dirty="0"/>
              <a:t> - C) `{'b': 2, 'a': 3}`</a:t>
            </a:r>
          </a:p>
          <a:p>
            <a:r>
              <a:rPr lang="en-US" dirty="0"/>
              <a:t>- D) </a:t>
            </a:r>
            <a:r>
              <a:rPr lang="en-US" dirty="0" err="1"/>
              <a:t>KeyError</a:t>
            </a:r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0330C-3059-7E49-5BED-74A16D802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50" y="3497161"/>
            <a:ext cx="5258216" cy="205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37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0382-A2B3-C61F-4093-746FDA1B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F4FB6-0B73-667F-326E-484EAFF24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B) `{'a': 1, 'b': 2}`</a:t>
            </a:r>
          </a:p>
        </p:txBody>
      </p:sp>
    </p:spTree>
    <p:extLst>
      <p:ext uri="{BB962C8B-B14F-4D97-AF65-F5344CB8AC3E}">
        <p14:creationId xmlns:p14="http://schemas.microsoft.com/office/powerpoint/2010/main" val="871509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A0B4-BB66-0F1C-5752-254E52F2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DD8A-2EC7-189E-753D-66F94F78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output of this code?</a:t>
            </a:r>
          </a:p>
          <a:p>
            <a:r>
              <a:rPr lang="en-US" dirty="0"/>
              <a:t>- A) one</a:t>
            </a:r>
          </a:p>
          <a:p>
            <a:r>
              <a:rPr lang="en-US" dirty="0"/>
              <a:t>- B) two</a:t>
            </a:r>
          </a:p>
          <a:p>
            <a:r>
              <a:rPr lang="en-US" dirty="0"/>
              <a:t>- C) </a:t>
            </a:r>
            <a:r>
              <a:rPr lang="en-US" dirty="0" err="1"/>
              <a:t>KeyError</a:t>
            </a:r>
            <a:endParaRPr lang="en-US" dirty="0"/>
          </a:p>
          <a:p>
            <a:r>
              <a:rPr lang="en-US" dirty="0"/>
              <a:t>- D) 2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6F8CB-FC03-7C2F-D7DC-F92CD7DF9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0" y="2962210"/>
            <a:ext cx="4527157" cy="14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02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FF1B-4ADA-F405-15CC-C8B9C629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F3ADB-5487-6733-63DC-2C62ABA75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B) two</a:t>
            </a:r>
          </a:p>
        </p:txBody>
      </p:sp>
    </p:spTree>
    <p:extLst>
      <p:ext uri="{BB962C8B-B14F-4D97-AF65-F5344CB8AC3E}">
        <p14:creationId xmlns:p14="http://schemas.microsoft.com/office/powerpoint/2010/main" val="2346318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E08A-C8C7-847F-0A1A-F47E4960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8C70A-076A-103D-957B-9764E1BCA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statements will not modify the dictionary?</a:t>
            </a:r>
          </a:p>
          <a:p>
            <a:r>
              <a:rPr lang="en-US" dirty="0"/>
              <a:t>    - A) </a:t>
            </a:r>
            <a:r>
              <a:rPr lang="en-US" dirty="0" err="1"/>
              <a:t>my_dict</a:t>
            </a:r>
            <a:r>
              <a:rPr lang="en-US" dirty="0"/>
              <a:t>['</a:t>
            </a:r>
            <a:r>
              <a:rPr lang="en-US" dirty="0" err="1"/>
              <a:t>new_key</a:t>
            </a:r>
            <a:r>
              <a:rPr lang="en-US" dirty="0"/>
              <a:t>'] = 'value'</a:t>
            </a:r>
          </a:p>
          <a:p>
            <a:r>
              <a:rPr lang="en-US" dirty="0"/>
              <a:t>    - B) </a:t>
            </a:r>
            <a:r>
              <a:rPr lang="en-US" dirty="0" err="1"/>
              <a:t>my_dict.update</a:t>
            </a:r>
            <a:r>
              <a:rPr lang="en-US" dirty="0"/>
              <a:t>({'key': 'value'})</a:t>
            </a:r>
          </a:p>
          <a:p>
            <a:r>
              <a:rPr lang="en-US" dirty="0"/>
              <a:t>    - C) </a:t>
            </a:r>
            <a:r>
              <a:rPr lang="en-US" dirty="0" err="1"/>
              <a:t>my_dict.get</a:t>
            </a:r>
            <a:r>
              <a:rPr lang="en-US" dirty="0"/>
              <a:t>('key', 'default')</a:t>
            </a:r>
          </a:p>
          <a:p>
            <a:r>
              <a:rPr lang="en-US" dirty="0"/>
              <a:t>    - D) del </a:t>
            </a:r>
            <a:r>
              <a:rPr lang="en-US" dirty="0" err="1"/>
              <a:t>my_dict</a:t>
            </a:r>
            <a:r>
              <a:rPr lang="en-US" dirty="0"/>
              <a:t>['key']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2662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7B51-8983-CDD6-3EE4-91E9514B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1BCF-3C1D-2E32-47EE-C7F67B76C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C) </a:t>
            </a:r>
            <a:r>
              <a:rPr lang="en-US" dirty="0" err="1"/>
              <a:t>my_dict.get</a:t>
            </a:r>
            <a:r>
              <a:rPr lang="en-US" dirty="0"/>
              <a:t>('key', 'default')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960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40BC-9D05-3D51-55F9-CB16DC60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CD83-FEAD-E416-7591-5CECC756F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How do you create a dictionary in Python?</a:t>
            </a:r>
          </a:p>
          <a:p>
            <a:r>
              <a:rPr lang="en-US" dirty="0"/>
              <a:t>   - A) `</a:t>
            </a:r>
            <a:r>
              <a:rPr lang="en-US" dirty="0" err="1"/>
              <a:t>dict</a:t>
            </a:r>
            <a:r>
              <a:rPr lang="en-US" dirty="0"/>
              <a:t> = []`</a:t>
            </a:r>
          </a:p>
          <a:p>
            <a:r>
              <a:rPr lang="en-US" dirty="0"/>
              <a:t>   - B) `</a:t>
            </a:r>
            <a:r>
              <a:rPr lang="en-US" dirty="0" err="1"/>
              <a:t>dict</a:t>
            </a:r>
            <a:r>
              <a:rPr lang="en-US" dirty="0"/>
              <a:t> = ()`</a:t>
            </a:r>
          </a:p>
          <a:p>
            <a:r>
              <a:rPr lang="en-US" dirty="0"/>
              <a:t>   - C) `</a:t>
            </a:r>
            <a:r>
              <a:rPr lang="en-US" dirty="0" err="1"/>
              <a:t>dict</a:t>
            </a:r>
            <a:r>
              <a:rPr lang="en-US" dirty="0"/>
              <a:t> = {}`</a:t>
            </a:r>
          </a:p>
          <a:p>
            <a:r>
              <a:rPr lang="en-US" dirty="0"/>
              <a:t>   - D) `</a:t>
            </a:r>
            <a:r>
              <a:rPr lang="en-US" dirty="0" err="1"/>
              <a:t>dict</a:t>
            </a:r>
            <a:r>
              <a:rPr lang="en-US" dirty="0"/>
              <a:t> = &lt;&gt;`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430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72C3-EE98-DECD-D12D-A859C85E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E20F-4A98-970B-4C09-2EE748DD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happen if you use a mutable object (like a list) as a key in a dictionary?</a:t>
            </a:r>
          </a:p>
          <a:p>
            <a:r>
              <a:rPr lang="en-US" dirty="0"/>
              <a:t>    - A) It will work fine</a:t>
            </a:r>
          </a:p>
          <a:p>
            <a:r>
              <a:rPr lang="en-US" dirty="0"/>
              <a:t>    - B) It will raise an error</a:t>
            </a:r>
          </a:p>
          <a:p>
            <a:r>
              <a:rPr lang="en-US" dirty="0"/>
              <a:t>    - C) It will create a new entry</a:t>
            </a:r>
          </a:p>
          <a:p>
            <a:r>
              <a:rPr lang="en-US" dirty="0"/>
              <a:t>    - D) It will return None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45414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ACE5-6348-C918-CE9B-1218A9BE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C5A42-4488-5F35-DAAF-DBA21E624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B) It will raise an error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935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591B-38E6-C1CB-9F0B-8A1B0BB7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70E05-5BC9-E378-C77F-A221553D7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2. C) `</a:t>
            </a:r>
            <a:r>
              <a:rPr lang="en-CA" dirty="0" err="1"/>
              <a:t>dict</a:t>
            </a:r>
            <a:r>
              <a:rPr lang="en-CA" dirty="0"/>
              <a:t> = {}`</a:t>
            </a:r>
          </a:p>
        </p:txBody>
      </p:sp>
    </p:spTree>
    <p:extLst>
      <p:ext uri="{BB962C8B-B14F-4D97-AF65-F5344CB8AC3E}">
        <p14:creationId xmlns:p14="http://schemas.microsoft.com/office/powerpoint/2010/main" val="124509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D3F9-B026-5550-711C-B410783D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DF9FF-D2D4-7E11-1DD0-C80C5071A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will the following code print?</a:t>
            </a:r>
          </a:p>
          <a:p>
            <a:r>
              <a:rPr lang="en-US" dirty="0"/>
              <a:t>- A) 1</a:t>
            </a:r>
          </a:p>
          <a:p>
            <a:r>
              <a:rPr lang="en-US" dirty="0"/>
              <a:t>- B) 2</a:t>
            </a:r>
          </a:p>
          <a:p>
            <a:r>
              <a:rPr lang="en-US" dirty="0"/>
              <a:t>- C) 'b'</a:t>
            </a:r>
          </a:p>
          <a:p>
            <a:r>
              <a:rPr lang="en-US" dirty="0"/>
              <a:t>- D) </a:t>
            </a:r>
            <a:r>
              <a:rPr lang="en-US" dirty="0" err="1"/>
              <a:t>KeyError</a:t>
            </a:r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87709-0ABD-8304-BEF6-FEDD53F29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102" y="2937160"/>
            <a:ext cx="3715268" cy="156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6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645E-9E15-461A-5BD6-C45D96DC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E0E50-CE71-6846-0CDA-8A85F9299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B) 2</a:t>
            </a:r>
          </a:p>
        </p:txBody>
      </p:sp>
    </p:spTree>
    <p:extLst>
      <p:ext uri="{BB962C8B-B14F-4D97-AF65-F5344CB8AC3E}">
        <p14:creationId xmlns:p14="http://schemas.microsoft.com/office/powerpoint/2010/main" val="122944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DC79-425D-4A14-F34E-2B4839AA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D462E-9660-C559-3411-012BD026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method is used to add a key-value pair to a dictionary?</a:t>
            </a:r>
          </a:p>
          <a:p>
            <a:r>
              <a:rPr lang="en-US" dirty="0"/>
              <a:t>   - A) add()</a:t>
            </a:r>
          </a:p>
          <a:p>
            <a:r>
              <a:rPr lang="en-US" dirty="0"/>
              <a:t>   - B) append()</a:t>
            </a:r>
          </a:p>
          <a:p>
            <a:r>
              <a:rPr lang="en-US" dirty="0"/>
              <a:t>   - C) insert()</a:t>
            </a:r>
          </a:p>
          <a:p>
            <a:r>
              <a:rPr lang="en-US" dirty="0"/>
              <a:t>   - D) update()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721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83A6-00BA-5A62-5130-E807076C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BB866-EA09-2F24-EF5A-93F6C52F3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D) update()</a:t>
            </a:r>
          </a:p>
        </p:txBody>
      </p:sp>
    </p:spTree>
    <p:extLst>
      <p:ext uri="{BB962C8B-B14F-4D97-AF65-F5344CB8AC3E}">
        <p14:creationId xmlns:p14="http://schemas.microsoft.com/office/powerpoint/2010/main" val="2427835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788</TotalTime>
  <Words>1055</Words>
  <Application>Microsoft Office PowerPoint</Application>
  <PresentationFormat>Widescreen</PresentationFormat>
  <Paragraphs>171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Consolas</vt:lpstr>
      <vt:lpstr>Garamond</vt:lpstr>
      <vt:lpstr>Organic</vt:lpstr>
      <vt:lpstr>Dictironary</vt:lpstr>
      <vt:lpstr>Q1</vt:lpstr>
      <vt:lpstr>Answer</vt:lpstr>
      <vt:lpstr>Q2</vt:lpstr>
      <vt:lpstr>Answer</vt:lpstr>
      <vt:lpstr>Q3</vt:lpstr>
      <vt:lpstr>Answer</vt:lpstr>
      <vt:lpstr>Q4</vt:lpstr>
      <vt:lpstr>Answer</vt:lpstr>
      <vt:lpstr>Q5</vt:lpstr>
      <vt:lpstr>Answer</vt:lpstr>
      <vt:lpstr>Q6</vt:lpstr>
      <vt:lpstr>Answer</vt:lpstr>
      <vt:lpstr>Q7</vt:lpstr>
      <vt:lpstr>Answer</vt:lpstr>
      <vt:lpstr>Q8</vt:lpstr>
      <vt:lpstr>Answer</vt:lpstr>
      <vt:lpstr>Q9</vt:lpstr>
      <vt:lpstr>Answer</vt:lpstr>
      <vt:lpstr>Q10</vt:lpstr>
      <vt:lpstr>Answer</vt:lpstr>
      <vt:lpstr>Q11</vt:lpstr>
      <vt:lpstr>Answer</vt:lpstr>
      <vt:lpstr>Q12</vt:lpstr>
      <vt:lpstr>Answer</vt:lpstr>
      <vt:lpstr>Q13</vt:lpstr>
      <vt:lpstr>Answer</vt:lpstr>
      <vt:lpstr>Q14</vt:lpstr>
      <vt:lpstr>Answer</vt:lpstr>
      <vt:lpstr>Q15</vt:lpstr>
      <vt:lpstr>Answer</vt:lpstr>
      <vt:lpstr>Q16</vt:lpstr>
      <vt:lpstr>Answer</vt:lpstr>
      <vt:lpstr>Q17</vt:lpstr>
      <vt:lpstr>Answer</vt:lpstr>
      <vt:lpstr>Q18</vt:lpstr>
      <vt:lpstr>Answer</vt:lpstr>
      <vt:lpstr>Q19</vt:lpstr>
      <vt:lpstr>Answer</vt:lpstr>
      <vt:lpstr>Q20</vt:lpstr>
      <vt:lpstr>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victoria victoria</dc:creator>
  <cp:lastModifiedBy>victoria victoria</cp:lastModifiedBy>
  <cp:revision>5</cp:revision>
  <dcterms:created xsi:type="dcterms:W3CDTF">2024-09-23T18:09:12Z</dcterms:created>
  <dcterms:modified xsi:type="dcterms:W3CDTF">2024-10-01T00:26:54Z</dcterms:modified>
</cp:coreProperties>
</file>