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6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0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2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3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57889-E6BF-4132-87C8-704EB5D17397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List -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8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EAA-FECE-A48A-EC5F-3A7A446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E436-0AF7-5F4E-9B57-BF424590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print(list[1:7:2]) – print from element 1 to element 7, each 2</a:t>
            </a:r>
            <a:r>
              <a:rPr lang="en-CA" baseline="30000" dirty="0"/>
              <a:t>nd</a:t>
            </a:r>
            <a:r>
              <a:rPr lang="en-CA" dirty="0"/>
              <a:t> element </a:t>
            </a:r>
            <a:r>
              <a:rPr lang="en-CA" dirty="0">
                <a:sym typeface="Wingdings" panose="05000000000000000000" pitchFamily="2" charset="2"/>
              </a:rPr>
              <a:t> return [1, 3, 5]</a:t>
            </a:r>
          </a:p>
          <a:p>
            <a:r>
              <a:rPr lang="en-CA" dirty="0"/>
              <a:t>print(list[::2]) – all elements stepping by 2 -- [0, 2, 4, 6, 8]</a:t>
            </a:r>
          </a:p>
          <a:p>
            <a:r>
              <a:rPr lang="en-CA" dirty="0"/>
              <a:t>print(list[1::2]) – returns everything that in an odd positions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print(list[::-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– returns in reverse order - [9, 8, 7, 6, 5, 4, 3, 2, 1, 0]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20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countries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&gt; will include New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Zeland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countries.copy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&gt; will print original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1910-9C5D-3B8C-A783-96861C0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F8C2-408D-45A3-0438-FA644F1C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list[:]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return an original list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8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40A-751F-C0F6-07AD-D35A5CCA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Matrix – Multiple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B87D-E378-A8A4-6EA7-BB2873B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=[[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],[],’d’]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No way to force that all element from the same type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 element in a list can be different ty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pe and different size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557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8342-E107-5123-0ADA-C65AEEA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A2CD-5C56-59C9-9F9E-AA7A9226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comprehension =[element+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print(comprehension)</a:t>
            </a:r>
          </a:p>
          <a:p>
            <a:r>
              <a:rPr lang="en-CA" dirty="0"/>
              <a:t>Creates a new list by applying any operation that was </a:t>
            </a:r>
            <a:r>
              <a:rPr lang="en-CA" dirty="0" err="1"/>
              <a:t>defned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3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D80-7CEB-C57D-A430-4AFC303A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Comprehension -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DE36-18B3-DB41-9581-824D8643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print([c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countries])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['Argentina:', 'Belice:', 'Brazil:', 'Canada:', 'Danmark:', 'Estonia:', 'Zambia:']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1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563-202F-454A-8610-80E24EF1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41E7E-4FF5-3986-CF40-0AD317FE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00" y="2743104"/>
            <a:ext cx="5772956" cy="685896"/>
          </a:xfrm>
        </p:spPr>
      </p:pic>
    </p:spTree>
    <p:extLst>
      <p:ext uri="{BB962C8B-B14F-4D97-AF65-F5344CB8AC3E}">
        <p14:creationId xmlns:p14="http://schemas.microsoft.com/office/powerpoint/2010/main" val="383167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DC6-C117-F43C-0FEB-DC76D6F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5D61-B193-5E1D-9AE3-B43ADAE6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With Conditional Filtering</a:t>
            </a:r>
            <a:r>
              <a:rPr lang="en-US" dirty="0"/>
              <a:t> Create a list of even numbers from 0 to 9: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FE9C1-AF0E-4F79-B76B-ED04ABB7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16" y="3429000"/>
            <a:ext cx="621116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9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085-94C8-9811-44C9-F32F9B5D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-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483-9226-9208-714F-D77CC89A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countries= [“</a:t>
            </a:r>
            <a:r>
              <a:rPr lang="en-CA" dirty="0" err="1"/>
              <a:t>brazil</a:t>
            </a:r>
            <a:r>
              <a:rPr lang="en-CA" dirty="0"/>
              <a:t>”, ”</a:t>
            </a:r>
            <a:r>
              <a:rPr lang="en-CA" dirty="0" err="1"/>
              <a:t>canada</a:t>
            </a:r>
            <a:r>
              <a:rPr lang="en-CA" dirty="0"/>
              <a:t>”, ”demark”,]</a:t>
            </a:r>
          </a:p>
          <a:p>
            <a:r>
              <a:rPr lang="en-CA" dirty="0"/>
              <a:t>countries= [“</a:t>
            </a:r>
            <a:r>
              <a:rPr lang="en-CA" dirty="0" err="1"/>
              <a:t>brazil</a:t>
            </a:r>
            <a:r>
              <a:rPr lang="en-CA" dirty="0"/>
              <a:t>”, </a:t>
            </a:r>
          </a:p>
          <a:p>
            <a:pPr marL="0" indent="0">
              <a:buNone/>
            </a:pPr>
            <a:r>
              <a:rPr lang="en-CA" dirty="0"/>
              <a:t>    ”</a:t>
            </a:r>
            <a:r>
              <a:rPr lang="en-CA" dirty="0" err="1"/>
              <a:t>canada</a:t>
            </a:r>
            <a:r>
              <a:rPr lang="en-CA" dirty="0"/>
              <a:t>”,</a:t>
            </a:r>
          </a:p>
          <a:p>
            <a:pPr marL="0" indent="0">
              <a:buNone/>
            </a:pPr>
            <a:r>
              <a:rPr lang="en-CA" dirty="0"/>
              <a:t>   ”demark”,</a:t>
            </a:r>
          </a:p>
          <a:p>
            <a:pPr marL="0" indent="0">
              <a:buNone/>
            </a:pPr>
            <a:r>
              <a:rPr lang="en-CA" dirty="0"/>
              <a:t>]</a:t>
            </a:r>
          </a:p>
          <a:p>
            <a:pPr marL="0" indent="0">
              <a:buNone/>
            </a:pPr>
            <a:r>
              <a:rPr lang="en-CA" dirty="0"/>
              <a:t>print(</a:t>
            </a:r>
            <a:r>
              <a:rPr lang="en-CA" dirty="0" err="1"/>
              <a:t>len</a:t>
            </a:r>
            <a:r>
              <a:rPr lang="en-CA" dirty="0"/>
              <a:t>(countries) </a:t>
            </a:r>
            <a:r>
              <a:rPr lang="en-CA" dirty="0">
                <a:sym typeface="Wingdings" panose="05000000000000000000" pitchFamily="2" charset="2"/>
              </a:rPr>
              <a:t> returns 3 </a:t>
            </a:r>
          </a:p>
          <a:p>
            <a:pPr marL="0" indent="0">
              <a:buNone/>
            </a:pPr>
            <a:r>
              <a:rPr lang="en-CA" dirty="0"/>
              <a:t>print (countries)  - ['</a:t>
            </a:r>
            <a:r>
              <a:rPr lang="en-CA" dirty="0" err="1"/>
              <a:t>brazil</a:t>
            </a:r>
            <a:r>
              <a:rPr lang="en-CA" dirty="0"/>
              <a:t>', '</a:t>
            </a:r>
            <a:r>
              <a:rPr lang="en-CA" dirty="0" err="1"/>
              <a:t>canada</a:t>
            </a:r>
            <a:r>
              <a:rPr lang="en-CA" dirty="0"/>
              <a:t>', '</a:t>
            </a:r>
            <a:r>
              <a:rPr lang="en-CA" dirty="0" err="1"/>
              <a:t>denmark</a:t>
            </a:r>
            <a:r>
              <a:rPr lang="en-CA" dirty="0"/>
              <a:t>’]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err="1"/>
              <a:t>countries.append</a:t>
            </a:r>
            <a:r>
              <a:rPr lang="en-CA" dirty="0"/>
              <a:t>(“</a:t>
            </a:r>
            <a:r>
              <a:rPr lang="en-CA" dirty="0" err="1"/>
              <a:t>america</a:t>
            </a:r>
            <a:r>
              <a:rPr lang="en-CA" dirty="0"/>
              <a:t>”)  -- adds at the end ['</a:t>
            </a:r>
            <a:r>
              <a:rPr lang="en-CA" dirty="0" err="1"/>
              <a:t>brazil</a:t>
            </a:r>
            <a:r>
              <a:rPr lang="en-CA" dirty="0"/>
              <a:t>', '</a:t>
            </a:r>
            <a:r>
              <a:rPr lang="en-CA" dirty="0" err="1"/>
              <a:t>canada</a:t>
            </a:r>
            <a:r>
              <a:rPr lang="en-CA" dirty="0"/>
              <a:t>', '</a:t>
            </a:r>
            <a:r>
              <a:rPr lang="en-CA" dirty="0" err="1"/>
              <a:t>denmark</a:t>
            </a:r>
            <a:r>
              <a:rPr lang="en-CA" dirty="0"/>
              <a:t>’, “</a:t>
            </a:r>
            <a:r>
              <a:rPr lang="en-CA" dirty="0" err="1"/>
              <a:t>america</a:t>
            </a:r>
            <a:r>
              <a:rPr lang="en-CA" dirty="0"/>
              <a:t>”]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84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615F-80C0-0E7E-AF2D-11D4B15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List Comprehensions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11B6-D0E3-0B10-91B6-8516352A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tuples (</a:t>
            </a:r>
            <a:r>
              <a:rPr lang="en-US" dirty="0" err="1"/>
              <a:t>i</a:t>
            </a:r>
            <a:r>
              <a:rPr lang="en-US" dirty="0"/>
              <a:t>, j) for </a:t>
            </a:r>
            <a:r>
              <a:rPr lang="en-US" dirty="0" err="1"/>
              <a:t>i</a:t>
            </a:r>
            <a:r>
              <a:rPr lang="en-US" dirty="0"/>
              <a:t> in range(3) and j in range(2):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16C63-4D8A-95C2-7D12-83130D7B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7" y="3397136"/>
            <a:ext cx="668748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436A-5186-70AC-BE75-67899F0D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9C4E-1D24-D233-250C-B6A75CBB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list of strings to uppercase: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EE141-0FF9-2E82-2DB8-844CB695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4" y="3529466"/>
            <a:ext cx="738290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8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82C9-6CA6-AB50-46DF-919C86F0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a List of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98EB-4433-587D-0B6A-E36EBC28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 a 2D list into a 1D list: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CC1A-FC52-7F05-E27B-9F078C9A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54" y="3429000"/>
            <a:ext cx="673511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9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C946-7349-F820-ED64-0865851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strings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BD406-17D0-390E-9E24-EEA0383B8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708" y="2876473"/>
            <a:ext cx="6096851" cy="1105054"/>
          </a:xfrm>
        </p:spPr>
      </p:pic>
    </p:spTree>
    <p:extLst>
      <p:ext uri="{BB962C8B-B14F-4D97-AF65-F5344CB8AC3E}">
        <p14:creationId xmlns:p14="http://schemas.microsoft.com/office/powerpoint/2010/main" val="11706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33F-8515-7F9B-782D-944C72B2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9F52-89D5-A093-EE41-41390A4D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Conciseness:</a:t>
            </a:r>
            <a:r>
              <a:rPr lang="en-US" dirty="0"/>
              <a:t> Reduces the number of lines of code.</a:t>
            </a:r>
          </a:p>
          <a:p>
            <a:r>
              <a:rPr lang="en-US" b="1" dirty="0"/>
              <a:t>Readability:</a:t>
            </a:r>
            <a:r>
              <a:rPr lang="en-US" dirty="0"/>
              <a:t> Often more readable than equivalent loops.</a:t>
            </a:r>
          </a:p>
          <a:p>
            <a:r>
              <a:rPr lang="en-US" b="1" dirty="0"/>
              <a:t>Performance:</a:t>
            </a:r>
            <a:r>
              <a:rPr lang="en-US" dirty="0"/>
              <a:t> Generally faster than traditional loops due to optimizations.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60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/>
              <a:t>Index – the position of a new element</a:t>
            </a:r>
          </a:p>
          <a:p>
            <a:pPr lvl="1"/>
            <a:r>
              <a:rPr lang="en-CA" dirty="0"/>
              <a:t>Element name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return error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insert expected 2 arguments, got 1</a:t>
            </a:r>
          </a:p>
          <a:p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countries.append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irland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")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59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return error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insert expected 2 arguments, got 1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remove by name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element that does not exist returns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91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removes element by index returns the name of the element</a:t>
            </a:r>
          </a:p>
          <a:p>
            <a:r>
              <a:rPr lang="en-CA" dirty="0"/>
              <a:t>country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saves it in the variable 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dirty="0" err="1"/>
              <a:t>IndexError</a:t>
            </a:r>
            <a:r>
              <a:rPr lang="en-US" dirty="0"/>
              <a:t>: pop index out of range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–&gt; index =-1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removes the last element</a:t>
            </a: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68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9FBE-1910-6348-57C1-6B9FB5F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A4A8-1342-C7C6-A4C1-4BFC83F6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– access to the first element in the list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– access to the last element in the list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773-3889-EFFC-A59E-5B4F6CE7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4F4D-4FD3-45BC-EA6A-EA1401D9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countries.sort</a:t>
            </a:r>
            <a:r>
              <a:rPr lang="en-CA" dirty="0"/>
              <a:t>() – orders the list, but not returns anything from the list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countries.sort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reverse order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8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7D1F-9BA4-94D3-E8CC-FFE7F55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72A1-8928-6277-766B-3EF213D2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2,3,4,5,6,7,8,9]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– results:[1,2,3,4]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1 –index from where to slice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5 – index until not including</a:t>
            </a:r>
          </a:p>
          <a:p>
            <a:pPr lvl="1"/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a list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slice=list[1:5]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print(slice[0:2]) 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1,2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369F-555A-D288-BD6F-B38A537E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67CC-A376-61E5-D6CA-AFC2B3D7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print(list[:3]) – prints list from index 0 until including index 3 - returns [0, 1, 2]</a:t>
            </a:r>
          </a:p>
          <a:p>
            <a:r>
              <a:rPr lang="en-CA" dirty="0"/>
              <a:t>print(list[3:]) – prints list from index 3 to the last element- returns [3, 4, 5, 6, 7, 8, 9]</a:t>
            </a:r>
          </a:p>
          <a:p>
            <a:r>
              <a:rPr lang="en-CA" dirty="0"/>
              <a:t>name =“banana”</a:t>
            </a:r>
          </a:p>
          <a:p>
            <a:r>
              <a:rPr lang="en-CA" dirty="0"/>
              <a:t>print(name[2:4]) – return </a:t>
            </a:r>
            <a:r>
              <a:rPr lang="en-CA" dirty="0" err="1"/>
              <a:t>na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0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538</TotalTime>
  <Words>831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Garamond</vt:lpstr>
      <vt:lpstr>Wingdings</vt:lpstr>
      <vt:lpstr>Organic</vt:lpstr>
      <vt:lpstr>List - operations</vt:lpstr>
      <vt:lpstr>List - Init</vt:lpstr>
      <vt:lpstr>Insert</vt:lpstr>
      <vt:lpstr>Remove</vt:lpstr>
      <vt:lpstr>Removes</vt:lpstr>
      <vt:lpstr>Access</vt:lpstr>
      <vt:lpstr>Sort</vt:lpstr>
      <vt:lpstr>Slices</vt:lpstr>
      <vt:lpstr>slice</vt:lpstr>
      <vt:lpstr>Slice</vt:lpstr>
      <vt:lpstr>Advance</vt:lpstr>
      <vt:lpstr>Copy</vt:lpstr>
      <vt:lpstr>Copy</vt:lpstr>
      <vt:lpstr>Copy</vt:lpstr>
      <vt:lpstr>Matrix – Multiple Dimensions</vt:lpstr>
      <vt:lpstr>Comprehension</vt:lpstr>
      <vt:lpstr>Comprehension - Strings</vt:lpstr>
      <vt:lpstr>Syntax</vt:lpstr>
      <vt:lpstr>Conditions</vt:lpstr>
      <vt:lpstr>Nested List Comprehensions</vt:lpstr>
      <vt:lpstr>Applying Functions</vt:lpstr>
      <vt:lpstr>Flattening a List of Lists</vt:lpstr>
      <vt:lpstr>Working with strings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2</cp:revision>
  <dcterms:created xsi:type="dcterms:W3CDTF">2024-09-23T18:09:12Z</dcterms:created>
  <dcterms:modified xsi:type="dcterms:W3CDTF">2024-09-24T03:07:58Z</dcterms:modified>
</cp:coreProperties>
</file>