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40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41" r:id="rId33"/>
    <p:sldId id="326" r:id="rId34"/>
    <p:sldId id="327" r:id="rId35"/>
    <p:sldId id="342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9" r:id="rId47"/>
    <p:sldId id="257" r:id="rId48"/>
    <p:sldId id="258" r:id="rId49"/>
    <p:sldId id="259" r:id="rId50"/>
    <p:sldId id="260" r:id="rId51"/>
    <p:sldId id="343" r:id="rId52"/>
    <p:sldId id="261" r:id="rId53"/>
    <p:sldId id="262" r:id="rId54"/>
    <p:sldId id="263" r:id="rId55"/>
    <p:sldId id="264" r:id="rId56"/>
    <p:sldId id="265" r:id="rId57"/>
    <p:sldId id="266" r:id="rId58"/>
    <p:sldId id="344" r:id="rId59"/>
    <p:sldId id="267" r:id="rId60"/>
    <p:sldId id="268" r:id="rId61"/>
    <p:sldId id="345" r:id="rId62"/>
    <p:sldId id="269" r:id="rId63"/>
    <p:sldId id="270" r:id="rId64"/>
    <p:sldId id="271" r:id="rId65"/>
    <p:sldId id="272" r:id="rId66"/>
    <p:sldId id="273" r:id="rId67"/>
    <p:sldId id="274" r:id="rId68"/>
    <p:sldId id="275" r:id="rId69"/>
    <p:sldId id="276" r:id="rId70"/>
    <p:sldId id="346" r:id="rId71"/>
    <p:sldId id="277" r:id="rId72"/>
    <p:sldId id="278" r:id="rId73"/>
    <p:sldId id="347" r:id="rId74"/>
    <p:sldId id="279" r:id="rId75"/>
    <p:sldId id="280" r:id="rId76"/>
    <p:sldId id="348" r:id="rId77"/>
    <p:sldId id="281" r:id="rId78"/>
    <p:sldId id="282" r:id="rId79"/>
    <p:sldId id="349" r:id="rId80"/>
    <p:sldId id="283" r:id="rId81"/>
    <p:sldId id="284" r:id="rId82"/>
    <p:sldId id="285" r:id="rId83"/>
    <p:sldId id="286" r:id="rId84"/>
    <p:sldId id="350" r:id="rId85"/>
    <p:sldId id="287" r:id="rId86"/>
    <p:sldId id="288" r:id="rId87"/>
    <p:sldId id="351" r:id="rId88"/>
    <p:sldId id="289" r:id="rId89"/>
    <p:sldId id="290" r:id="rId90"/>
    <p:sldId id="352" r:id="rId91"/>
    <p:sldId id="291" r:id="rId92"/>
    <p:sldId id="292" r:id="rId93"/>
    <p:sldId id="353" r:id="rId94"/>
    <p:sldId id="293" r:id="rId95"/>
    <p:sldId id="354" r:id="rId96"/>
    <p:sldId id="295" r:id="rId97"/>
    <p:sldId id="296" r:id="rId98"/>
    <p:sldId id="355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0" autoAdjust="0"/>
    <p:restoredTop sz="94660"/>
  </p:normalViewPr>
  <p:slideViewPr>
    <p:cSldViewPr snapToGrid="0">
      <p:cViewPr>
        <p:scale>
          <a:sx n="80" d="100"/>
          <a:sy n="80" d="100"/>
        </p:scale>
        <p:origin x="112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7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7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0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013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4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9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3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55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3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8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3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C155B1-A2DF-46D5-A8D7-B5D7828DAD53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B3DC6-0472-4ACD-9D3E-99F5F11EF4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3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166D-0028-BC07-D26D-2B2097C08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Certification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B8896-4917-3EFE-47AC-8889E802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298248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D72B-8461-E01D-D653-9E3EEFD2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3435-3E56-1EA5-19B9-6FCE4B2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Python's range() function generates a sequence of integers starting from a specified start value (inclusive) up to a specified end value (exclusive).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It can also optionally take a step size as a third argument to specify the interval between values.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Example: range(1, 5) generates a sequence [1, 2, 3, 4].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77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9364-501E-6970-A124-88819319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1D5D-BBF2-FFD3-9CD2-B083E631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What is the correct way to open a file named "data.txt" in read mode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`file = open("data.txt", "r")`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`file = open("data.txt", mode="read")`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`file = open("data.txt", "read")`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`file = open("data.txt", "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readmode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="r")`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6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B902-8576-C2B4-1E88-E8186B5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D928-6350-B90B-F251-4372B6F0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A**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In Python, the open() function is used to open files.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The first argument is the file path or name ("data.txt" in this case).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The second argument specifies the mode in which the file is opened. "r" indicates read mode, which allows you to read data from the file.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5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59FF-21B0-DEC2-501F-1F676DDB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95E1-BCC5-F099-2282-7F5FA4D8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**Which Python keyword is used to define a function?**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`def`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`function`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`define`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4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DE1D-FCA8-BCED-CE40-17E12F48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9D43-9400-92A3-3E89-E9DAE50D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**Answer: A**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48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0B2-770B-4F2E-7E6D-FB7CD3E1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66C1-EC7E-07F8-DB62-FF6FAEF4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output of the following code snippet?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A. `[1, 2, 3, 4, 5]`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`[10]`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`[]`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IndexError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31A9-BD59-F962-EDAB-E42F4D95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5" y="3248089"/>
            <a:ext cx="616482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9F34-35A4-6503-9CE2-5BD3CDEC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1512-19CF-F25C-744D-6FA9DEC5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C**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Let's break down what happens: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numbers is a list [1, 2, 3, 4, 5].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numbers[10:] tries to slice the list starting from index 10 to the end.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Python, if you try to access an index that is out of range for a list, it doesn't raise an </a:t>
            </a:r>
            <a:r>
              <a:rPr lang="en-CA" sz="18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IndexError</a:t>
            </a: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; instead, it returns an empty list [].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Therefore, the output will be: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C. []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20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7E40-1CBC-54CA-E932-42AD63E7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577E-99CC-31E6-360F-1B1E8D35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**Which of the following is used to add a new item to a dictionary in Python?**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`add()`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`insert()`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`append()`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`update()`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914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486-FA07-8291-7B0B-57A63F47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E88A-7C82-988E-C0DC-22FE91E7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**Answer: D**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Python, the update() method is used to add new items or modify existing items in a dictionary.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It takes either another dictionary object or an inerrable of key-value pairs as its argument.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If the key is already present in the dictionary, its corresponding value is updated; if it's not present, a new key-value pair is added.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20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486-FA07-8291-7B0B-57A63F47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E88A-7C82-988E-C0DC-22FE91E7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A. add(): There is no add() method for dictionaries in Python. It is not a valid method for adding items to a dictionary.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B. insert(): This method is used for inserting elements into lists at a specific index. It is not applicable to dictionaries.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C. append(): This method is used for adding elements to the end of a list. It is not applicable to dictionaries.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75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166D-0028-BC07-D26D-2B2097C08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Started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B8896-4917-3EFE-47AC-8889E802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06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E05F-1467-BEC1-AB26-2C8415FA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64D1-6B2D-BB74-DF83-9266E1FC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**What is the purpose of the `__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__` method in Python classes?**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To initialize a new object of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To define the main entry point of a program.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To destroy an object of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To declare a private method within a class.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752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24C-040A-DCB8-21BC-1C0F392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A30D-B984-FF26-E477-2671FBB2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(initiated with double underscores) is a special method that is automatically called when a new instance (object) of a class is created.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Its primary purpose is to initialize the attributes (or properties) of the object.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allows you to set up the initial state of the object by assigning values to instance variables.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method is not meant to destroy objects (option C) but rather to initialize them.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is not related to defining the main entry point of a program (option B) or declaring private methods (option D).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3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9046-CD11-F895-A830-F06A51A3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6168-AE3C-99F2-999B-76851EFA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**Which of the following is not a valid method of a Python set?**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`add()`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`remove()`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`pop()`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`delete()`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501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A1AD-CF07-60F7-8A47-B528500E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C98C-8EE5-7AF8-1AA1-7628247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Sets have several methods to manipulate their elements.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CA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Adds an element to the set.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CA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Removes a specified element from the set. Raises a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element is not found.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CA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Removes and returns an arbitrary element from the set. Raises a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set is empty.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CA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There is no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for sets in Python. This is not a valid method.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8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C1B-7AC1-01ED-80BD-D2A3EFA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4401-E404-CB72-ED94-61DB63F7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 What does the `__name__` variable represent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The name of the current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The name of the current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The name of the current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The name of the current package.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58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820C-0C31-FE57-B7A4-A1A7F35D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8E3E-5E10-8DDF-4E0B-50449E9B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is a special variable that exists in every module.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a Python file is run directly (as the main program), Python sets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for that module to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"__main__"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a Python file is imported as a module in another file,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is set to the name of the module (i.e., the filename without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extension).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feature allows modules to be both imported and run as standalone programs, with different behaviors based on how they are executed.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116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08A-F977-4ED1-ECD4-6282D98F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9B9D-374D-B9C1-3FCD-2E5BD341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12. Which of the following is used to handle exceptions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`try/except`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`if/else`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`for/while`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`switch/case`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54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74E2-5B68-B5A9-B307-CAE89CD9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D72F-83A2-A52B-71E0-64AE699D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73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DE3-B2A4-B5E9-A42C-8A3ADBE0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E438-95CF-7723-BD90-BD0310C0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13. **Which of the following is a correct way to create a tuple with a single element?**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`tup = (1)`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`tup = (1,)`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`tup = 1,`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`tup = (1,);`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5927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78E2-F33D-2F56-3EE5-969B9311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90CF-DF10-ADE3-7E3F-C4E54625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**Answer: B**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creating a tuple with a single element, you need to include a comma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 the element inside parentheses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is because Python uses parentheses for grouping expressions, so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without a comma would be interpreted as just the integer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parentheses, not as a tuple.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Adding a comma after the single element ensures that Python recognizes it as a tuple containing one element.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074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0E9F-635F-3227-26AA-D8791867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80FD-F4F7-022A-B9C5-91598EA5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5758"/>
            <a:ext cx="9601196" cy="3318936"/>
          </a:xfrm>
        </p:spPr>
        <p:txBody>
          <a:bodyPr/>
          <a:lstStyle/>
          <a:p>
            <a:r>
              <a:rPr lang="en-US" dirty="0"/>
              <a:t>What is the result of the following Python expression?  </a:t>
            </a:r>
            <a:r>
              <a:rPr lang="en-CA" dirty="0"/>
              <a:t>10 /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A. `3.333`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`3`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`3.0`</a:t>
            </a:r>
          </a:p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`3.33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06D279-BA57-BE9A-DB83-0B590280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3.333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3.0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3.33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925A8C-1345-9166-2A6D-F65D5757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45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3.333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3.0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3.33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6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7560-6629-3C63-86C8-77AD9A51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A670-BD16-4F96-3CB2-15AA3A61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14. What does the `pass` statement do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It halts the program execution.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It is used to indicate a function definition.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It is used to do nothing and acts as a placeholder.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It is used to skip the current iteration in a loop.</a:t>
            </a:r>
          </a:p>
        </p:txBody>
      </p:sp>
    </p:spTree>
    <p:extLst>
      <p:ext uri="{BB962C8B-B14F-4D97-AF65-F5344CB8AC3E}">
        <p14:creationId xmlns:p14="http://schemas.microsoft.com/office/powerpoint/2010/main" val="153981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816F-15E8-643B-5FAB-BF054FF5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D0EE-F61A-C7B6-45CE-766550E8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C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Python, the </a:t>
            </a:r>
            <a:r>
              <a:rPr lang="en-CA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C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 is a null operation; it doesn't do anything when it is executed.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as a placeholder in situations where syntactically a statement is required but you don't want any action to occur.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it can be used in empty function definitions, class definitions, or conditional statements where the code block is intentionally left blank.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96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D53-26A1-F45D-35BD-B5BE379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756-E29C-20C5-9111-87DB31F7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It halts the program execution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is incorrect.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not halt the program execution; it simply moves to the next statement.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It is used to indicate a function definition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is incorrect.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is used to define functions, not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It is used to skip the current iteration in a loop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is incorrect.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not affect loops in any way;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skip the current iteration in a loop.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086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D4A9-BD8F-741E-5D53-67F4A69D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8389-6603-F180-149A-7F9B6E73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15. Which of the following is true about Python's `global` keyword?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It is used to define a variable inside a function as global.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It is used to import global variables from another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It is used to override the scope of a variable globally.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It is used to declare a function as global and accessible from any module.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619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DAEA-0C37-2591-88C2-EF3AA041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2B68-DB81-CA8C-CAFD-6647220A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A**</a:t>
            </a:r>
          </a:p>
          <a:p>
            <a:r>
              <a:rPr lang="en-US" dirty="0"/>
              <a:t>It is used to define a variable inside a function as global.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3518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547-86A0-DB98-26A9-64817123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B29E-014B-EEEE-08F1-DC7E5440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is used inside a function to declare that a variable inside the function is global (i.e., it should refer to the globally scoped variable of the same name).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allows you to modify the global variable from within a function.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EFC39-8497-51DE-75B8-A8F94279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758" y="3905233"/>
            <a:ext cx="3258005" cy="2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4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F78F-288C-01FB-5615-16E6BF70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A464-9E06-A848-3845-6AE20B90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will the following code output?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A. `10`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`11`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NameError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SyntaxError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1BBA-1504-08EE-B88A-DC46B339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50" y="3040171"/>
            <a:ext cx="667036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3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948-0024-4EE5-D041-9F310DA8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357A-8055-3A80-D930-C7547B64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**Answer: C**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defined outside the function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has a value of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the function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there is an attempt to modify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x + 1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here's the key issue: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try to assign a value to a variable inside a function, Python assumes that variable is local to the function unless explicitly stated otherwise.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x + 1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tries to access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locally within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not been defined locally (because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x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not declared), leading to a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52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1DB4-1650-58C3-3B77-31ACD67B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79E5-BB0C-F305-5A86-10D21832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17. What is the output of the following code snippet?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A. `1 2 3`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`1 10 3`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`1 10 10`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`10 2 3`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A198E-67C8-9850-AC6D-74AC4073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37" y="3349440"/>
            <a:ext cx="650767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8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0E09-3967-FE4F-8D27-C435F6C1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17B5-D087-BB9B-6A1E-6E4E2B2C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B**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function </a:t>
            </a:r>
            <a:r>
              <a:rPr lang="en-CA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func</a:t>
            </a: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is defined with three parameters: x, y, and z, with default values 1, 2, and 3 respectively.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When </a:t>
            </a:r>
            <a:r>
              <a:rPr lang="en-CA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func</a:t>
            </a: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(y=10) is called: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value of y is explicitly set to 10.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default values are used for x and 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Therefore, the output of </a:t>
            </a:r>
            <a:r>
              <a:rPr lang="en-CA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func</a:t>
            </a: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(y=10) will be: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B. 1 10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4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DF0-5E1E-3B2E-D637-CEAB4AF4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3D58-8DD4-7D82-A20C-96ADB057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Answer: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276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2C01-E5FA-E90F-6F27-72853FB1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CDC4-85CE-4533-484C-87E6A8D1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18. Which of the following statements is true about Python's `lambda` functions?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They can have multiple expressions.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They can be decorated with `@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staticmethod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They are used to define anonymous functions.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They cannot accept arguments.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817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2611-FB35-E52F-9123-D431154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762B-3629-F0D9-1DD3-ED3684F4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functions are small anonymous functions that can have any number of arguments but only one expression.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They are defined using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keyword, followed by a comma-separated list of arguments, a colon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 expression.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Lambda functions are often used where a small function is needed temporarily and does not require a formal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391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B8E5-8929-A053-F4E5-588D396F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390B-2715-0585-9868-9CF16F1A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19. What will be the output of the following code snippet?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A. `64`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`512`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`72`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`Error`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4660B-EA7E-5B6B-2BFF-8404CC89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4" y="3662098"/>
            <a:ext cx="8348070" cy="18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5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C65-6E4C-0E74-E7DF-81B60BDD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60FE-F026-0DCE-D1CA-20B3AC17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Answer: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list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[1, 2, 3, 4, 5]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you try to access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numbers[10:]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you are slicing the list from index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end.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if you try to access an index that is out of range for a list, it doesn't raise an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instead, it returns an empty list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972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33BA-0A4B-6EAD-B725-AD5B4F68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BC9D-7F6D-927A-890F-2C3E5779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20. **Which of the following modules in Python provides support for working with dates and times?**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`time`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`datetime`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`calendar`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timedelta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88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BD9B-CBE4-6CB6-F8C9-A56D8650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E778-A6EE-6F4C-DDCA-D933DF5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0009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166D-0028-BC07-D26D-2B2097C08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Object Oriented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B8896-4917-3EFE-47AC-8889E802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574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5F90-4C5E-2F3B-421C-A610A81F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DB7594-DC03-1359-BD6A-B3CB52DE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What is the primary goal of Object-Oriented Programming (OOP)?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A. To simplify debugging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B. To improve code readability and reusability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C. To reduce program complexity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D. To optimize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724984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85A1-085E-1525-9A6F-3FA51D5B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A11A-80CB-7FD4-23C2-C34FCD5B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Answer: B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Object-Oriented Programming (OOP) is a programming paradigm that focuses on organizing software design around objects and data rather than actions and logic.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OOP principles such as encapsulation, inheritance, and polymorphism, code becomes more modular, easier to understand, and easier to maintain.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OOP promotes reusability of code through mechanisms like inheritance and composition, which allow classes and objects to be reused in different parts of a program or in different programs altogether.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471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D8A-281F-0727-C8FA-27B47B4F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46DA-AB59-4721-1441-34F9C192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Which of the following is not a fundamental concept of OOP?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A. Inheritance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B. Encapsulation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C. Iteration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D. Polymorphism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96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A8DC-3251-F856-2AB1-4E6E34A6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C3B8-39B6-84F7-85BA-18BBC727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Which of the following data types is mutable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Tuple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String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List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Set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6072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D8A-281F-0727-C8FA-27B47B4F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46DA-AB59-4721-1441-34F9C192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C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is a fundamental concept in programming, but it is not specific to Object-Oriented Programming (OOP).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refers to the process of repeating a set of instructions a specified number of times or until a condition is met.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in various programming paradigms, including procedural programming and functional programming, not just OOP.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5831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93BC-5EAD-EEBC-231C-615CBEB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C6BD-C7D6-1912-7500-B43203A3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Inheritance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Inheritance is a core concept of OOP where a class (subclass) can inherit attributes and methods from another class (superclass). It promotes code reuse and supports the "is-a" relationship.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Encapsulation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Encapsulation is another fundamental concept of OOP where data (attributes) and methods (functions) that operate on the data are bundled together within a class. It hides the internal state and requires interactions to be performed through well-defined interfaces.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Polymorphism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Polymorphism allows objects of different classes to be treated as objects of a common superclass. It enables a single interface to be used for entities of different types and supports flexibility and extensibility in code.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30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CF8F-CAB1-B5D3-1F2B-4A9FC09A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68AC-C9B6-C10B-7EE7-688DAC3B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In Python, what is used to define a class?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A.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class`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B. `def`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C. `struct`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D. `type`</a:t>
            </a:r>
          </a:p>
        </p:txBody>
      </p:sp>
    </p:spTree>
    <p:extLst>
      <p:ext uri="{BB962C8B-B14F-4D97-AF65-F5344CB8AC3E}">
        <p14:creationId xmlns:p14="http://schemas.microsoft.com/office/powerpoint/2010/main" val="2594056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7414-26CF-0F5E-B2B9-B0C744B0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E623-DB52-CE16-F010-CBC63EAB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Answer: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99153-D766-C9CA-E601-95F27550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37" y="2960811"/>
            <a:ext cx="710664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6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30C2-1052-0867-64E1-DA61B2D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2C71-B2B5-29FA-9EC2-F85D740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Which keyword is used to create an instance of a class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`new`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`create`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`make`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`None of the above`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363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7FDD-174F-6D97-B459-8F083D93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075D-625D-E925-C754-44477FA1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Answer: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keyword used to create an instance (object) of a class is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Unlike languages such as Java or C++, Python does not use a separate keyword like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create instances.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3585-F036-0B5E-D09A-F3B023A7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24" y="4189708"/>
            <a:ext cx="676369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3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F22B-23D3-A807-A6B1-8D0D4C79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F4BF-C29B-264A-42D6-EEF8703D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Which of the following best describes inheritance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A. A way to hide implementation details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B. A way to restrict access to methods and attributes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C. A way to define a new class based on an existing 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D. A way to override built-in Python functions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7438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8A67-73A4-3459-5EE5-EB1DD559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D5D7-50F1-4235-0150-2B6AC3E5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C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 in Python is a mechanism where a new class (subclass) can inherit attributes and methods from an existing class (superclass).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promotes code reusability and allows for hierarchical relationships between classes.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Subclasses can add their own attributes and methods, modify existing ones (method overriding), or extend the behavior of the superclass.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065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41E8-4989-E3B3-6478-98F380A4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7EDF-F996-9390-4743-5C49E44D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A way to hide implementation details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describes encapsulation, not inheritance. Encapsulation is achieved by bundling the data (attributes) and methods that operate on the data within a class, hiding the internal state and requiring interactions to be performed through well-defined interfaces.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A way to restrict access to methods and attributes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describes access control mechanisms like private and protected members, which are not directly related to inheritance but are enforced through naming conventions (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prefix for protected,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 underscore prefix for private) in Python.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A way to override built-in Python functions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is not related to inheritance but rather to method overriding, where a subclass provides a specific implementation of a method that is already defined in its superclass.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772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39DB-11CD-954A-89E2-AFBE9B2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A908-CC5C-D20B-3672-6C3804AC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In Python, how is the `__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__` method defined within a class?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(self)`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`def __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__(self)`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`function __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__(self)`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`constructor(self)`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A0F0-6EE4-F58E-B323-873C37C4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1F5C-5DE2-511A-238A-FB66BC08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C**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Lists in Python can be modified by adding, removing, or changing elements. They are ordered collections and use square brackets [ ] for initialization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0350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ED1E-2E92-5BCD-6F0B-B6ED4591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8DF-6736-CED8-F3B1-829317C7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(often referred to as the initializer or constructor) is a special method in Python classes.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is automatically called when a new instance (object) of the class is created.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 method is defined using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to indicate it's a function, followed by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within double underscores, and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the first parameter, which refers to the instance being created.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170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E452-0722-6745-1B03-0EFE2726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B0D34-FE92-379E-61F6-99D69BE61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206" y="3420952"/>
            <a:ext cx="6363588" cy="1590897"/>
          </a:xfrm>
        </p:spPr>
      </p:pic>
    </p:spTree>
    <p:extLst>
      <p:ext uri="{BB962C8B-B14F-4D97-AF65-F5344CB8AC3E}">
        <p14:creationId xmlns:p14="http://schemas.microsoft.com/office/powerpoint/2010/main" val="708339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49C4-1525-FB4C-7A91-45A1472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E242-5A1E-260D-9D64-0F82B0A8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Which method in Python is used to provide a string representation of an object?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to_string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`str()`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`describe()`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`__str__()`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849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EFD4-1A6D-01BC-32CF-D55ACA1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8BEF-2231-2D6A-6DD3-029EDD19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72201-2C8C-9ACF-6718-386C7C6A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10" y="2807387"/>
            <a:ext cx="505848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3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86F9-44B7-2A04-BDD7-1A5CB13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0E7A-A158-602E-1494-31B64A32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What does the `super()` function do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Calls the parent class constructor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Calls a method from the parent 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Returns a reference to the current instance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Initializes a new instance of a class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3433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55C1-1A29-5F68-D5F4-0D49A43C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E1A8-016E-D263-46B7-79923699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super()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is used to call a method from a parent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allows you to access methods and properties from the parent class that have been overridden or extended in a subclass.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06AD7-4551-76CD-0F21-833D5D87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06" y="3782961"/>
            <a:ext cx="6668431" cy="29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2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A86-E5D3-B7D1-17EF-45A26EE9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5859-0CD1-DC28-A605-9E07FEB3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Which statement about encapsulation in Python is correct?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It is the ability to bundle data and methods that operate on that data within the same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It is the ability to inherit attributes and methods from a parent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It is the ability to restrict access to methods and attributes.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It is the ability to override methods from a superclass.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5698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7AF1-0818-2561-00CA-CF9E9E1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5170-DB97-E2E8-969A-314EA47C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A -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the ability to bundle data and methods that operate on that data within the same class.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is one of the fundamental concepts of Object-Oriented Programming (OOP).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involves bundling the data (attributes) and methods (functions) that operate on the data within a single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allows for data hiding, where the internal state of an object is hidden from the outside world, and interactions with the object are performed through well-defined interfaces (methods).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helps in achieving modularization and separation of concerns in software design.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6575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71FA-DC10-63AA-D8B8-AFDBE2C8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236F-9C46-F0CA-ED5A-88CF9006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What does the term "polymorphism" mean in the context of OOP?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A. The ability to define multiple constructors in a 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B. The ability to define multiple methods with the same name but different signatures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C. The ability to restrict access to certain methods and attributes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D. The ability to create instances of a 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8338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0C00-4BC9-95AD-F86E-6C325E7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2D2F-9187-E4EA-EE50-727179FD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Answer: B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 in Object-Oriented Programming (OOP) refers to the ability of different objects to respond to the same method or message in different ways.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methods to be defined with the same name but different parameter lists (method overloading) or to be overridden in subclasses (method overriding).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enables flexibility and allows different objects to be treated as instances of a common superclass, simplifying code and promoting reusability.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941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8DCD-410A-6B87-74C6-A7E6470B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C3AF-03F7-5630-C2B9-605AD0B7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Python code output?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A. `3`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`4`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`5`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`6`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F0ECD-CCD1-2B11-8EBD-2D612A36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03" y="3558701"/>
            <a:ext cx="726849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8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E9ED-B30D-5CD1-EAD6-0ABFEE45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42432-4631-320B-522F-C9B46E2EF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365" y="2863661"/>
            <a:ext cx="4801270" cy="2705478"/>
          </a:xfrm>
        </p:spPr>
      </p:pic>
    </p:spTree>
    <p:extLst>
      <p:ext uri="{BB962C8B-B14F-4D97-AF65-F5344CB8AC3E}">
        <p14:creationId xmlns:p14="http://schemas.microsoft.com/office/powerpoint/2010/main" val="42907883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D238-46FC-D944-A6F6-8D6E55DF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BE54-8EB6-2802-2FBE-DA5E4A0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 Which statement about method overriding in Python is true?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A. It allows a subclass to hide methods from its superclass.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B. It allows a subclass to provide a specific implementation of a method that is already provided by its superclass.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C. It allows a subclass to inherit all methods from its superclass.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D. It allows a subclass to define methods that cannot be overridden.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636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050D-A6DE-79B8-9F4C-A8F84995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3E09-EC7E-DDB7-95DD-27B1C86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B -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allows a subclass to provide a specific implementation of a method that is already provided by its superclass.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overriding in Python (and in object-oriented programming in general) allows a subclass to provide its own implementation of a method that is already defined in its superclass.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enables the subclass to customize the behavior of inherited methods without modifying the superclass.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overriding is achieved by defining a method in the subclass with the same name and signature as the method in the superclass.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588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60DD-3944-B071-B696-D66C3CD4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BB785C-A48B-B5CB-DAF4-D6A7A6FE4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234" y="2763635"/>
            <a:ext cx="3991532" cy="2905530"/>
          </a:xfrm>
        </p:spPr>
      </p:pic>
    </p:spTree>
    <p:extLst>
      <p:ext uri="{BB962C8B-B14F-4D97-AF65-F5344CB8AC3E}">
        <p14:creationId xmlns:p14="http://schemas.microsoft.com/office/powerpoint/2010/main" val="2556800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A0AA-E499-008D-C8C4-02CDD555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5BF8-A74C-5465-63B5-23BAEA86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12. In Python, what is the purpose of the `@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classmethod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 decorator?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It indicates that a method is private and cannot be accessed from outside the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It indicates that a method belongs to a specific instance of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It indicates that a method can be called directly on the class itself, rather than on an instance of the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It indicates that a method should be overridden in a subclass.</a:t>
            </a:r>
          </a:p>
        </p:txBody>
      </p:sp>
    </p:spTree>
    <p:extLst>
      <p:ext uri="{BB962C8B-B14F-4D97-AF65-F5344CB8AC3E}">
        <p14:creationId xmlns:p14="http://schemas.microsoft.com/office/powerpoint/2010/main" val="22595777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09EC-FC3F-EA31-F8F1-DBD8C9A6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BB81-94B4-0346-9FD7-DF6B060A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C -</a:t>
            </a:r>
            <a:r>
              <a:rPr lang="en-US" dirty="0"/>
              <a:t>It indicates that a method can be called directly on the class itself, rather than on an instance of the class.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@classmethod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decorator is used to define a method that operates on the class itself rather than on instances of the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Such methods receive the class itself as the first argument (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convention), instead of the instance (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@classmethod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allows these methods to access or modify class-level variables and perform operations related to the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749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6238-7FFD-3C6B-AF07-A3DE111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3E52-3BF1-7F25-10AA-AE33F8AA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74EA7-0CF1-687F-F261-086EDCFE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17" y="3295024"/>
            <a:ext cx="419158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399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AB8-AB7E-549E-CB57-62A79466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A96A-DE0E-FF88-15B3-FE98CDD1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13. What is the concept of "multiple inheritance"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The ability of a class to inherit from more than one superclass.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The ability to override methods in more than one superclass.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The ability to inherit from a subclass.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The ability to define multiple constructors in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673289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6FE3-2CA2-258B-E601-BF33CA1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AA3A-842F-C160-2288-88A15B5B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Answer: A -</a:t>
            </a:r>
            <a:r>
              <a:rPr lang="en-US" dirty="0"/>
              <a:t> The ability of a class to inherit from more than one superclass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Multiple inheritance in Python allows a class to inherit attributes and methods from more than one parent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means a subclass can inherit behaviors and features from multiple sources, promoting code reuse and facilitating complex relationships.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52147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5B31-1EF2-4B17-9C57-10F4FAEC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63210-CDD2-006D-DAFB-690208BB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557" y="2557463"/>
            <a:ext cx="3784886" cy="3317875"/>
          </a:xfrm>
        </p:spPr>
      </p:pic>
    </p:spTree>
    <p:extLst>
      <p:ext uri="{BB962C8B-B14F-4D97-AF65-F5344CB8AC3E}">
        <p14:creationId xmlns:p14="http://schemas.microsoft.com/office/powerpoint/2010/main" val="131861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795C-2A92-C087-84CE-A59DA31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9CE2-A69F-A93E-E9F2-9DAD8208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A**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Here's what happens: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x is initially a list [1, 2, 3].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append() method is called on x with [4, 5] as an argument. This appends the list [4, 5] as a single element to the end of x.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After appending, x becomes [1, 2, 3, [4, 5]].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(x) returns the number of elements in the list 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So, when we print </a:t>
            </a:r>
            <a:r>
              <a:rPr lang="en-CA" sz="18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(x), it will 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This is because x now contains four elements: [1, 2, 3, [4, 5]].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1452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55CF-54FE-0111-FAFF-DDB21A5A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D1E7-8587-48A6-9D62-A73CAE2D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14. Which statement best describes a "base class"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A class that inherits from another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A class that cannot be instantiated directly and is used only for inheritance.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A class that has no methods defined within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A class that cannot have subclasses.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27902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0E48-DDC2-9991-EF2A-7073B4F9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45B0-A060-72CA-2E1E-95950397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Answer: B - </a:t>
            </a:r>
            <a:r>
              <a:rPr lang="en-US" dirty="0"/>
              <a:t>A class that cannot be instantiated directly and is used only for inheritance.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a base class (also known as an abstract base class) is a class that is designed to be inherited by other classes.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provides common attributes and methods that subclasses can inherit and override as needed.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base class typically defines methods that can be shared across multiple subclasses, promoting code reuse and enforcing a common interface.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Instances of a base class cannot be created directly; it serves as a blueprint for other classes to inherit from.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279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5754-447A-23AF-490B-5FAF29C8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5936-FBF1-C5FC-F258-55AE3C4F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15. What is the purpose of the `__del__` method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It is used to delete an instance of a class explicitly.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It is used to define a destructor for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It is used to prevent garbage collection in Python.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It is used to define the equality operator for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7488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FA2-6349-1471-DA97-1B1F707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437C-966C-76E6-031B-8B89EE3B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Answer: B - </a:t>
            </a:r>
            <a:r>
              <a:rPr lang="en-US" dirty="0"/>
              <a:t>It is used to define a destructor for a 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__del__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is a special method that is called when an object is about to be destroyed (deallocated or garbage collected).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is used to perform cleanup actions or resource deallocation when an object is no longer needed.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__del__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is analogous to destructors in other programming languages like C++.</a:t>
            </a: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9767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F72A-AAD9-3A8A-7434-DFF3B774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DA9F7-388C-DBAA-958C-27257D3BF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927" y="2748033"/>
            <a:ext cx="6601746" cy="1933845"/>
          </a:xfrm>
        </p:spPr>
      </p:pic>
    </p:spTree>
    <p:extLst>
      <p:ext uri="{BB962C8B-B14F-4D97-AF65-F5344CB8AC3E}">
        <p14:creationId xmlns:p14="http://schemas.microsoft.com/office/powerpoint/2010/main" val="4253593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94D9-D590-D579-92E9-ACCF9098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5A20-308B-AF4B-FB6B-3BE0D40E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16. Which keyword in Python is used to create a new instance of a subclass that inherits from a superclass?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`new`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`super`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`extend`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`None of the above`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069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DD6A-1A88-FBEC-88F0-44F95515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7640-A57D-3FC4-64FB-EC7AC218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creation of a new instance of a subclass that inherits from a superclass is not directly tied to a specific keyword among the options provided.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Instead, instances of classes (both subclasses and </a:t>
            </a:r>
            <a:r>
              <a:rPr lang="en-C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are created using the class name followed by parentheses containing any necessary arguments to initialize the instance.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15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1D2-1DBE-9AD1-F491-D55AAFB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6805-AC31-4EDE-B311-71220F67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new: In Python, new is not used to create instances of classes. Instead, it's a method that Python's object creation mechanism calls to create a new instance.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super: The super keyword is used to access methods and properties from a superclass within a subclass. It's not directly involved in creating new instances of subclasses.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extend: There is no keyword extend in Python related to creating instances of classes.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6309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962D-E4C3-B69D-40F4-02C7CA05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760A-9574-384C-7CBA-6AC965E8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17. What is the purpose of the `@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staticmethod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 decorator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It indicates that a method belongs to a specific instance of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It indicates that a method can be called directly on the class itself, rather than on an instance of the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It indicates that a method should not be overridden in a subclass.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It indicates that a method is private and cannot be accessed from outside the class.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7760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969D-2946-ADC7-EFD0-4DBE2F06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EA60-5EBD-5BFC-1239-A64B0F31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B -</a:t>
            </a:r>
            <a:r>
              <a:rPr lang="en-US" dirty="0"/>
              <a:t>It indicates that a method can be called directly on the class itself, rather than on an instance of the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@staticmethod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decorator is used to define a static method within a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static method belongs to the class rather than to instances of the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 does not receive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the first parameter, and therefore, it cannot access or modify class or instance state.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Static methods are commonly used for utility functions that are related to the class but do not require access to instance data.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19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78F9-0BBF-A67D-5253-C67BD1EE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0A70-2727-965D-720D-D970BD6C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Which statement is true about Python's `range()` function?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It returns a list of integers from 0 to n-1.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It returns a sequence of integers from a specified start value to a specified end value.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It generates a random number within a specified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It is used to create an empty range object.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95013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2F18-102C-8D64-C821-BA10F79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B0498-CA7F-B12F-90B0-DBCE854C6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42" y="3149451"/>
            <a:ext cx="7097115" cy="2133898"/>
          </a:xfrm>
        </p:spPr>
      </p:pic>
    </p:spTree>
    <p:extLst>
      <p:ext uri="{BB962C8B-B14F-4D97-AF65-F5344CB8AC3E}">
        <p14:creationId xmlns:p14="http://schemas.microsoft.com/office/powerpoint/2010/main" val="303072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965-D63E-F025-23D7-24EB4725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4090-EA02-3429-239E-B001ACC5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18. What does the term "class variable" refer to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A variable that belongs to a specific instance of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A variable that is accessible only within the class that defines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A variable that is shared by all instances of a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A variable that cannot be modified after it has been initialized.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2580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E5F6-FECC-FA57-7364-085DB1A7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A21-79EA-EDCC-F56E-7B4A0D11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Answer: C -</a:t>
            </a:r>
            <a:r>
              <a:rPr lang="en-US" dirty="0"/>
              <a:t>A variable that is shared by all instances of a class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Python, a class variable is a variable that is defined within a class but outside of any instance method.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Class variables are shared by all instances (objects) of the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They are accessed using the class name rather than instance variables, and changes made to the class variable will affect all instances of the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5554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4CA6-38BA-C22E-04EE-44A9FA13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7EFD7-E2C9-8D59-1828-C6BCD1181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754" y="2557463"/>
            <a:ext cx="4118492" cy="3317875"/>
          </a:xfrm>
        </p:spPr>
      </p:pic>
    </p:spTree>
    <p:extLst>
      <p:ext uri="{BB962C8B-B14F-4D97-AF65-F5344CB8AC3E}">
        <p14:creationId xmlns:p14="http://schemas.microsoft.com/office/powerpoint/2010/main" val="826012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7BF3-34DC-972F-2B88-AF5C6FA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E4D7-3738-CF3D-DF08-1460C101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19. Which of the following is an advantage of using OOP principles in software development?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Increased complexity and reduced modularity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Reduced code reusability and increased coupling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Improved code organization and maintainability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Decreased flexibility and increased development time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4563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6ECC-CBFB-1B1E-72CA-0C63241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1AC1-82B6-9B19-D25D-DA9365E5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C. Improved code organization and maintainability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Object-Oriented Programming (OOP) promotes improved code organization by encapsulating data (attributes) and behaviors (methods) within objects (instances of classes).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OOP enhances maintainability by modularizing code into classes and objects, which allows for easier debugging, testing, and updating of code components.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By focusing on concepts such as inheritance, encapsulation, and polymorphism, OOP encourages code that is easier to understand and modify, reducing the risk of introducing errors during maintenance.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7684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DB2-FF13-6EAE-729E-5551FE5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C512-CE01-3BF1-BC04-6D0AB42F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20. What is the term for the process of creating a new instance of a class?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A. Instantiation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B. Inheritance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C. Polymorphism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D. Abstraction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183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91E0-BFBD-D8D4-27D3-A5C5C9DB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51D3-9C63-8A4F-7C4E-BCBE1CB6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Answer: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object-oriented programming (OOP), instantiation refers to the process of creating a new instance (object) of a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an instance of a class is created, memory is allocated for the object, and the 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CA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(constructor) of the class is called to initialize the object's attributes.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Instantiation allows multiple objects (instances) of the same class to exist independently, each with its own set of attributes and potentially different behaviors defined by methods.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7707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03CF-CD1C-C8BC-30B2-52383EAF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38B7-9E81-403C-735B-7AA9BE3D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Inheritance: Inheritance is the mechanism by which a class can inherit attributes and methods from another class (superclass or base class). It is not directly related to creating instances of a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Polymorphism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Polymorphism refers to the ability of different classes to be treated as instances of the same class through a common interface. It is not directly related to creating instances of a class.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en-C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Abstraction</a:t>
            </a:r>
            <a:r>
              <a:rPr lang="en-C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Abstraction is the process of hiding the complexity of a system by focusing on the essential aspects while ignoring irrelevant details. It is a concept that promotes simplification and clarity in design, not related to the creation of instances.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02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556</TotalTime>
  <Words>5975</Words>
  <Application>Microsoft Office PowerPoint</Application>
  <PresentationFormat>Widescreen</PresentationFormat>
  <Paragraphs>496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Aptos</vt:lpstr>
      <vt:lpstr>Arial</vt:lpstr>
      <vt:lpstr>Arial Unicode MS</vt:lpstr>
      <vt:lpstr>Courier New</vt:lpstr>
      <vt:lpstr>Garamond</vt:lpstr>
      <vt:lpstr>Symbol</vt:lpstr>
      <vt:lpstr>Times New Roman</vt:lpstr>
      <vt:lpstr>Organic</vt:lpstr>
      <vt:lpstr>Python Certification</vt:lpstr>
      <vt:lpstr>Started up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PowerPoint Presentation</vt:lpstr>
      <vt:lpstr>Answer</vt:lpstr>
      <vt:lpstr>Q8</vt:lpstr>
      <vt:lpstr>Answer</vt:lpstr>
      <vt:lpstr>Answer</vt:lpstr>
      <vt:lpstr>Q8</vt:lpstr>
      <vt:lpstr>Answer</vt:lpstr>
      <vt:lpstr>Q10</vt:lpstr>
      <vt:lpstr>Answer</vt:lpstr>
      <vt:lpstr>Q11</vt:lpstr>
      <vt:lpstr>Answer</vt:lpstr>
      <vt:lpstr>Q12</vt:lpstr>
      <vt:lpstr>Answer</vt:lpstr>
      <vt:lpstr>Q13</vt:lpstr>
      <vt:lpstr>Answer</vt:lpstr>
      <vt:lpstr>Q14</vt:lpstr>
      <vt:lpstr>Answer</vt:lpstr>
      <vt:lpstr>Answer</vt:lpstr>
      <vt:lpstr>Q15</vt:lpstr>
      <vt:lpstr>Answer</vt:lpstr>
      <vt:lpstr>Answer</vt:lpstr>
      <vt:lpstr>PowerPoint Presentation</vt:lpstr>
      <vt:lpstr>Answer</vt:lpstr>
      <vt:lpstr>Q17</vt:lpstr>
      <vt:lpstr>Answer</vt:lpstr>
      <vt:lpstr>Q18</vt:lpstr>
      <vt:lpstr>Answer</vt:lpstr>
      <vt:lpstr>Q19</vt:lpstr>
      <vt:lpstr>Answer</vt:lpstr>
      <vt:lpstr>Q20</vt:lpstr>
      <vt:lpstr>Answer</vt:lpstr>
      <vt:lpstr>Object Oriented</vt:lpstr>
      <vt:lpstr>Q1</vt:lpstr>
      <vt:lpstr>Answer</vt:lpstr>
      <vt:lpstr>Q2</vt:lpstr>
      <vt:lpstr>Answer</vt:lpstr>
      <vt:lpstr>Answer</vt:lpstr>
      <vt:lpstr>Q3</vt:lpstr>
      <vt:lpstr>Answer</vt:lpstr>
      <vt:lpstr>Q4</vt:lpstr>
      <vt:lpstr>Answer</vt:lpstr>
      <vt:lpstr>Q5</vt:lpstr>
      <vt:lpstr>Answer</vt:lpstr>
      <vt:lpstr>Answer</vt:lpstr>
      <vt:lpstr>Q6</vt:lpstr>
      <vt:lpstr>Answer</vt:lpstr>
      <vt:lpstr>Answer</vt:lpstr>
      <vt:lpstr>Q7</vt:lpstr>
      <vt:lpstr>Answer</vt:lpstr>
      <vt:lpstr>Q8</vt:lpstr>
      <vt:lpstr>Answer</vt:lpstr>
      <vt:lpstr>Q9</vt:lpstr>
      <vt:lpstr>Answer</vt:lpstr>
      <vt:lpstr>Q10</vt:lpstr>
      <vt:lpstr>Answer</vt:lpstr>
      <vt:lpstr>Answer</vt:lpstr>
      <vt:lpstr>Q11</vt:lpstr>
      <vt:lpstr>Answer</vt:lpstr>
      <vt:lpstr>Answer</vt:lpstr>
      <vt:lpstr>Q12</vt:lpstr>
      <vt:lpstr>Answer</vt:lpstr>
      <vt:lpstr>Answer</vt:lpstr>
      <vt:lpstr>Q13</vt:lpstr>
      <vt:lpstr>Answer</vt:lpstr>
      <vt:lpstr>Answer</vt:lpstr>
      <vt:lpstr>Q14</vt:lpstr>
      <vt:lpstr>Answer</vt:lpstr>
      <vt:lpstr>Q15</vt:lpstr>
      <vt:lpstr>Answer</vt:lpstr>
      <vt:lpstr>Answer</vt:lpstr>
      <vt:lpstr>Q16</vt:lpstr>
      <vt:lpstr>Answer</vt:lpstr>
      <vt:lpstr>Answer</vt:lpstr>
      <vt:lpstr>Q17</vt:lpstr>
      <vt:lpstr>Answer</vt:lpstr>
      <vt:lpstr>Answer</vt:lpstr>
      <vt:lpstr>Q18</vt:lpstr>
      <vt:lpstr>Answer</vt:lpstr>
      <vt:lpstr>Answer</vt:lpstr>
      <vt:lpstr>Q19</vt:lpstr>
      <vt:lpstr>Answer</vt:lpstr>
      <vt:lpstr>Q20</vt:lpstr>
      <vt:lpstr>Answer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victoria</dc:creator>
  <cp:lastModifiedBy>victoria victoria</cp:lastModifiedBy>
  <cp:revision>2</cp:revision>
  <dcterms:created xsi:type="dcterms:W3CDTF">2024-07-11T12:57:54Z</dcterms:created>
  <dcterms:modified xsi:type="dcterms:W3CDTF">2024-07-11T22:14:00Z</dcterms:modified>
</cp:coreProperties>
</file>