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7" r:id="rId4"/>
    <p:sldId id="266" r:id="rId5"/>
    <p:sldId id="258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8C553-C4BB-4717-A5D2-B7E96FD00C74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03B26-27AE-41E1-A7DD-7C9D53860B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68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3B26-27AE-41E1-A7DD-7C9D53860BF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30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2C95A9-120E-44AF-B583-BC71AD272E65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010400-6C12-48EC-A0DE-8D3A10D335A0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5A9-120E-44AF-B583-BC71AD272E65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0400-6C12-48EC-A0DE-8D3A10D335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24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5A9-120E-44AF-B583-BC71AD272E65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0400-6C12-48EC-A0DE-8D3A10D335A0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055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5A9-120E-44AF-B583-BC71AD272E65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0400-6C12-48EC-A0DE-8D3A10D335A0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2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5A9-120E-44AF-B583-BC71AD272E65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0400-6C12-48EC-A0DE-8D3A10D335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366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5A9-120E-44AF-B583-BC71AD272E65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0400-6C12-48EC-A0DE-8D3A10D335A0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853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5A9-120E-44AF-B583-BC71AD272E65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0400-6C12-48EC-A0DE-8D3A10D335A0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772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5A9-120E-44AF-B583-BC71AD272E65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0400-6C12-48EC-A0DE-8D3A10D335A0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893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5A9-120E-44AF-B583-BC71AD272E65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0400-6C12-48EC-A0DE-8D3A10D335A0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26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5A9-120E-44AF-B583-BC71AD272E65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0400-6C12-48EC-A0DE-8D3A10D335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74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5A9-120E-44AF-B583-BC71AD272E65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0400-6C12-48EC-A0DE-8D3A10D335A0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87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5A9-120E-44AF-B583-BC71AD272E65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0400-6C12-48EC-A0DE-8D3A10D335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0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5A9-120E-44AF-B583-BC71AD272E65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0400-6C12-48EC-A0DE-8D3A10D335A0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95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5A9-120E-44AF-B583-BC71AD272E65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0400-6C12-48EC-A0DE-8D3A10D335A0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57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5A9-120E-44AF-B583-BC71AD272E65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0400-6C12-48EC-A0DE-8D3A10D335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6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5A9-120E-44AF-B583-BC71AD272E65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0400-6C12-48EC-A0DE-8D3A10D335A0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2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5A9-120E-44AF-B583-BC71AD272E65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0400-6C12-48EC-A0DE-8D3A10D335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0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2C95A9-120E-44AF-B583-BC71AD272E65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010400-6C12-48EC-A0DE-8D3A10D335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06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2764-96EE-E39D-89EA-233CDF9AD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Python Certification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3A444-0142-5F25-D630-C354D0152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57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8C0F-1696-E61E-23FE-CF5F1004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4CABD-466D-0382-3378-EC7B9735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PCEP - Certified Entry-Level Python Programmer</a:t>
            </a:r>
          </a:p>
          <a:p>
            <a:r>
              <a:rPr lang="en-CA" dirty="0"/>
              <a:t>PCAP - Certified Associate in Python Programming</a:t>
            </a:r>
          </a:p>
          <a:p>
            <a:r>
              <a:rPr lang="en-CA" dirty="0"/>
              <a:t>PCPP - Certified Professional in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152668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C043-CF92-E5F1-4A2D-23C5B134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https://pythoninstitute.org/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EA58E7-DE04-1ADE-EF4C-735FA0FB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17" y="2485099"/>
            <a:ext cx="9362766" cy="36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5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C043-CF92-E5F1-4A2D-23C5B134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Cost /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D734-6BDD-8987-2D83-334847CF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Registry online</a:t>
            </a:r>
          </a:p>
          <a:p>
            <a:r>
              <a:rPr lang="en-CA" dirty="0"/>
              <a:t>Cost between around 60 -250$ USD</a:t>
            </a:r>
          </a:p>
          <a:p>
            <a:r>
              <a:rPr lang="en-CA" dirty="0"/>
              <a:t>Take it any time you would like</a:t>
            </a:r>
          </a:p>
          <a:p>
            <a:r>
              <a:rPr lang="en-CA" dirty="0"/>
              <a:t>If you are failing, please take time for upgrading your skills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659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13C0-B402-E762-F6EF-E5FA1C9D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D44A-0296-BA46-BE01-A04A6923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u="sng" dirty="0"/>
              <a:t>Coursera Python for Everybody Specialization</a:t>
            </a:r>
            <a:r>
              <a:rPr lang="en-CA" dirty="0"/>
              <a:t> - Offered by the University of Michigan, this specialization covers Python programming from basics to advanced topics, including </a:t>
            </a:r>
          </a:p>
          <a:p>
            <a:pPr lvl="1"/>
            <a:r>
              <a:rPr lang="en-CA" dirty="0"/>
              <a:t>data structures, </a:t>
            </a:r>
          </a:p>
          <a:p>
            <a:pPr lvl="1"/>
            <a:r>
              <a:rPr lang="en-CA" dirty="0"/>
              <a:t>web scraping, </a:t>
            </a:r>
          </a:p>
          <a:p>
            <a:pPr lvl="1"/>
            <a:r>
              <a:rPr lang="en-CA" dirty="0"/>
              <a:t>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404443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13C0-B402-E762-F6EF-E5FA1C9D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D44A-0296-BA46-BE01-A04A6923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u="sng" dirty="0"/>
              <a:t>Udemy Python Courses:</a:t>
            </a:r>
            <a:r>
              <a:rPr lang="en-CA" dirty="0"/>
              <a:t> Udemy hosts a wide range of Python courses, including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dirty="0"/>
              <a:t> Complete Python Bootcamp:: Go from zero to hero in Python 3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dirty="0"/>
              <a:t>Python for Data Science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dirty="0"/>
              <a:t> Python for Machine Learning Bootcamp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dirty="0"/>
              <a:t>Automate the Boring Stuff with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73314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13C0-B402-E762-F6EF-E5FA1C9D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D44A-0296-BA46-BE01-A04A6923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CA" u="sng" dirty="0"/>
              <a:t>LinkedIn Learning Python Certifications</a:t>
            </a:r>
            <a:r>
              <a:rPr lang="en-CA" dirty="0"/>
              <a:t>: LinkedIn Learning offers various Python courses and certifications, such as: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2400" dirty="0"/>
              <a:t>Python Essential Training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2400" dirty="0"/>
              <a:t>Learning Python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2400" dirty="0"/>
              <a:t>Python: Design Patterns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688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13C0-B402-E762-F6EF-E5FA1C9D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D44A-0296-BA46-BE01-A04A6923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CA" u="sng" dirty="0"/>
              <a:t>Certified Python Developer by Coding Dojo</a:t>
            </a:r>
            <a:r>
              <a:rPr lang="en-CA" dirty="0"/>
              <a:t>: Coding Dojo offers a Python certification program covering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CA" dirty="0"/>
              <a:t>	Python fundamentals,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CA" dirty="0"/>
              <a:t>	Web development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CA" dirty="0"/>
              <a:t>	Data science.</a:t>
            </a:r>
          </a:p>
        </p:txBody>
      </p:sp>
    </p:spTree>
    <p:extLst>
      <p:ext uri="{BB962C8B-B14F-4D97-AF65-F5344CB8AC3E}">
        <p14:creationId xmlns:p14="http://schemas.microsoft.com/office/powerpoint/2010/main" val="136786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13C0-B402-E762-F6EF-E5FA1C9D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D44A-0296-BA46-BE01-A04A6923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448" y="246844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u="sng" dirty="0"/>
              <a:t>Google IT Automation with Python Professional Certificate</a:t>
            </a:r>
            <a:r>
              <a:rPr lang="en-CA" dirty="0"/>
              <a:t>: Offered by Google on Coursera, this certificate program teaches Python for IT automation, including using </a:t>
            </a:r>
          </a:p>
          <a:p>
            <a:pPr marL="0" indent="0">
              <a:buNone/>
            </a:pPr>
            <a:r>
              <a:rPr lang="en-CA" dirty="0"/>
              <a:t>	Python to automate tasks</a:t>
            </a:r>
          </a:p>
          <a:p>
            <a:pPr marL="0" indent="0">
              <a:buNone/>
            </a:pPr>
            <a:r>
              <a:rPr lang="en-CA" dirty="0"/>
              <a:t>	Manipulate data</a:t>
            </a:r>
          </a:p>
          <a:p>
            <a:pPr marL="0" indent="0">
              <a:buNone/>
            </a:pPr>
            <a:r>
              <a:rPr lang="en-CA" dirty="0"/>
              <a:t>	Interact with APIs.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5913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741</TotalTime>
  <Words>235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Courier New</vt:lpstr>
      <vt:lpstr>Garamond</vt:lpstr>
      <vt:lpstr>Organic</vt:lpstr>
      <vt:lpstr>Python Certification</vt:lpstr>
      <vt:lpstr>Levels</vt:lpstr>
      <vt:lpstr>https://pythoninstitute.org/</vt:lpstr>
      <vt:lpstr>Cost / Frequency</vt:lpstr>
      <vt:lpstr>Courses</vt:lpstr>
      <vt:lpstr>Courses</vt:lpstr>
      <vt:lpstr>Courses</vt:lpstr>
      <vt:lpstr>Courses</vt:lpstr>
      <vt:lpstr>Courses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Shtern</dc:creator>
  <cp:lastModifiedBy>Victoria Shtern</cp:lastModifiedBy>
  <cp:revision>4</cp:revision>
  <dcterms:created xsi:type="dcterms:W3CDTF">2024-06-11T03:00:33Z</dcterms:created>
  <dcterms:modified xsi:type="dcterms:W3CDTF">2024-06-11T16:53:06Z</dcterms:modified>
</cp:coreProperties>
</file>