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309" r:id="rId4"/>
    <p:sldId id="263" r:id="rId5"/>
    <p:sldId id="310" r:id="rId6"/>
    <p:sldId id="266" r:id="rId7"/>
    <p:sldId id="311" r:id="rId8"/>
    <p:sldId id="269" r:id="rId9"/>
    <p:sldId id="314" r:id="rId10"/>
    <p:sldId id="272" r:id="rId11"/>
    <p:sldId id="316" r:id="rId12"/>
    <p:sldId id="273" r:id="rId13"/>
    <p:sldId id="317" r:id="rId14"/>
    <p:sldId id="275" r:id="rId15"/>
    <p:sldId id="318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1" r:id="rId25"/>
    <p:sldId id="352" r:id="rId26"/>
    <p:sldId id="381" r:id="rId27"/>
    <p:sldId id="382" r:id="rId28"/>
    <p:sldId id="353" r:id="rId29"/>
    <p:sldId id="383" r:id="rId30"/>
    <p:sldId id="354" r:id="rId31"/>
    <p:sldId id="384" r:id="rId32"/>
    <p:sldId id="385" r:id="rId33"/>
    <p:sldId id="38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04" r:id="rId57"/>
    <p:sldId id="305" r:id="rId58"/>
    <p:sldId id="387" r:id="rId59"/>
    <p:sldId id="313" r:id="rId60"/>
    <p:sldId id="267" r:id="rId61"/>
    <p:sldId id="312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3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3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9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69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8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1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76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77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53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23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9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1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6CCF99-0D94-4C42-AE4D-A13D7713DA9E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4EAD61-F087-4CE2-B87E-630864DD5E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9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819A-6971-93A1-42CB-B648FB6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PCEP-List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90C4C-627B-F761-3697-20A870BA2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Victoria Shtern</a:t>
            </a:r>
          </a:p>
        </p:txBody>
      </p:sp>
    </p:spTree>
    <p:extLst>
      <p:ext uri="{BB962C8B-B14F-4D97-AF65-F5344CB8AC3E}">
        <p14:creationId xmlns:p14="http://schemas.microsoft.com/office/powerpoint/2010/main" val="22229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6708-B02D-9260-6BF8-D7CE03D0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42DA-6734-4A20-E2AB-17E51F4A2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result of the following code?</a:t>
            </a:r>
          </a:p>
          <a:p>
            <a:pPr lvl="1"/>
            <a:r>
              <a:rPr lang="en-CA" dirty="0"/>
              <a:t>1 2 3</a:t>
            </a:r>
            <a:endParaRPr lang="en-US" dirty="0"/>
          </a:p>
          <a:p>
            <a:pPr lvl="1"/>
            <a:r>
              <a:rPr lang="en-CA" dirty="0"/>
              <a:t>0 1 2</a:t>
            </a:r>
            <a:endParaRPr lang="en-US" dirty="0"/>
          </a:p>
          <a:p>
            <a:pPr lvl="1"/>
            <a:r>
              <a:rPr lang="en-CA" dirty="0"/>
              <a:t>1 2 3 4</a:t>
            </a:r>
            <a:endParaRPr lang="en-US" dirty="0"/>
          </a:p>
          <a:p>
            <a:pPr lvl="1"/>
            <a:r>
              <a:rPr lang="en-CA" dirty="0"/>
              <a:t>0 1 2 3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73D6A-7EB4-8A56-D550-423C06C0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40" y="3714631"/>
            <a:ext cx="8240275" cy="11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CFD9-3A54-AA35-121C-B7EDEFF5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7844-DD5D-B294-BC70-E1C3B9EA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0 1 2 </a:t>
            </a:r>
          </a:p>
        </p:txBody>
      </p:sp>
    </p:spTree>
    <p:extLst>
      <p:ext uri="{BB962C8B-B14F-4D97-AF65-F5344CB8AC3E}">
        <p14:creationId xmlns:p14="http://schemas.microsoft.com/office/powerpoint/2010/main" val="245211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B9CB-90F2-9CEC-1DEE-009D3ACC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073D-B79D-E8DA-7B14-E149107D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statement is used to exit a loop prematurely in Python?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195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6A5E-27AF-B9F2-01DA-8FE2D0F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996D-312B-988E-ABE8-057894DC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break is encountered within a loop (such as a for or while loop), it immediately exits the loop, regardless of whether the loop's condition has been fully satisfied or not.</a:t>
            </a:r>
          </a:p>
          <a:p>
            <a:r>
              <a:rPr lang="en-US" dirty="0"/>
              <a:t>It is typically used to terminate a loop early based on a certain condition.</a:t>
            </a:r>
          </a:p>
          <a:p>
            <a:r>
              <a:rPr lang="en-US" dirty="0"/>
              <a:t>Break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261A-CA90-6AE9-3D83-F52C3D77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4F19-05CA-986D-05FE-4A6E1E51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pass statement do in Python?</a:t>
            </a:r>
          </a:p>
          <a:p>
            <a:pPr lvl="1"/>
            <a:r>
              <a:rPr lang="en-US" dirty="0"/>
              <a:t>Exits the loop</a:t>
            </a:r>
          </a:p>
          <a:p>
            <a:pPr lvl="1"/>
            <a:r>
              <a:rPr lang="en-US" dirty="0"/>
              <a:t>Skips the current iteration</a:t>
            </a:r>
          </a:p>
          <a:p>
            <a:pPr lvl="1"/>
            <a:r>
              <a:rPr lang="en-US" dirty="0"/>
              <a:t>Continues to the next iteration of the loop</a:t>
            </a:r>
          </a:p>
          <a:p>
            <a:pPr lvl="1"/>
            <a:r>
              <a:rPr lang="en-US" dirty="0"/>
              <a:t>Does nothing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863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B9DD-2D72-B6A8-3AFC-AAE6BD0F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BF7-AF1C-2E05-E8D3-346C5756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pass statement in Python does nothing. It is a null operation; it means "do nothing" or "skip this block of code." It's often used as a placeholder where code will eventually go, allowing the program to run without throwing an error during development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951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2E62-72C2-D923-5062-CD6D9AD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3122-1B0C-2662-F6CB-304C0DFC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Which of the following creates an empty list in Python?</a:t>
            </a:r>
          </a:p>
          <a:p>
            <a:r>
              <a:rPr lang="en-US" dirty="0"/>
              <a:t>A) `list()`</a:t>
            </a:r>
          </a:p>
          <a:p>
            <a:r>
              <a:rPr lang="en-US" dirty="0"/>
              <a:t>B) `[]`</a:t>
            </a:r>
          </a:p>
          <a:p>
            <a:r>
              <a:rPr lang="en-US" dirty="0"/>
              <a:t>C) `{}`</a:t>
            </a:r>
          </a:p>
          <a:p>
            <a:r>
              <a:rPr lang="en-US" dirty="0"/>
              <a:t>D) Both A and B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2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EE32-0C40-2703-00F9-AD206702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DCD8-0837-1984-35C1-002073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Both A and 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54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6C3-D6A8-F713-B603-0CA9A0AC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3A6E-3B23-69E0-DE6E-01322B75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access the first element of a list `</a:t>
            </a:r>
            <a:r>
              <a:rPr lang="en-US" dirty="0" err="1"/>
              <a:t>my_list</a:t>
            </a:r>
            <a:r>
              <a:rPr lang="en-US" dirty="0"/>
              <a:t>` in Python?</a:t>
            </a:r>
          </a:p>
          <a:p>
            <a:r>
              <a:rPr lang="en-US" dirty="0"/>
              <a:t>A) `</a:t>
            </a:r>
            <a:r>
              <a:rPr lang="en-US" dirty="0" err="1"/>
              <a:t>my_list</a:t>
            </a:r>
            <a:r>
              <a:rPr lang="en-US" dirty="0"/>
              <a:t>[0]`</a:t>
            </a:r>
          </a:p>
          <a:p>
            <a:r>
              <a:rPr lang="en-US" dirty="0"/>
              <a:t>B) `</a:t>
            </a:r>
            <a:r>
              <a:rPr lang="en-US" dirty="0" err="1"/>
              <a:t>my_list</a:t>
            </a:r>
            <a:r>
              <a:rPr lang="en-US" dirty="0"/>
              <a:t>[1]`</a:t>
            </a:r>
          </a:p>
          <a:p>
            <a:r>
              <a:rPr lang="en-US" dirty="0"/>
              <a:t>C) `</a:t>
            </a:r>
            <a:r>
              <a:rPr lang="en-US" dirty="0" err="1"/>
              <a:t>my_list</a:t>
            </a:r>
            <a:r>
              <a:rPr lang="en-US" dirty="0"/>
              <a:t>[-1]`</a:t>
            </a:r>
          </a:p>
          <a:p>
            <a:r>
              <a:rPr lang="en-US" dirty="0"/>
              <a:t>D) `</a:t>
            </a:r>
            <a:r>
              <a:rPr lang="en-US" dirty="0" err="1"/>
              <a:t>my_list</a:t>
            </a:r>
            <a:r>
              <a:rPr lang="en-US" dirty="0"/>
              <a:t>[first]`</a:t>
            </a:r>
          </a:p>
        </p:txBody>
      </p:sp>
    </p:spTree>
    <p:extLst>
      <p:ext uri="{BB962C8B-B14F-4D97-AF65-F5344CB8AC3E}">
        <p14:creationId xmlns:p14="http://schemas.microsoft.com/office/powerpoint/2010/main" val="168711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6C3-D6A8-F713-B603-0CA9A0AC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3A6E-3B23-69E0-DE6E-01322B75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A) </a:t>
            </a:r>
            <a:r>
              <a:rPr lang="en-US" dirty="0" err="1"/>
              <a:t>my_list</a:t>
            </a:r>
            <a:r>
              <a:rPr lang="en-US" dirty="0"/>
              <a:t>[0]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1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54C9-318D-CF2B-EDBF-BAF8BA56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5D4F-B9DF-0E86-86A6-A94264C9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be the output of the following code?</a:t>
            </a:r>
          </a:p>
          <a:p>
            <a:pPr lvl="1"/>
            <a:r>
              <a:rPr lang="en-US" dirty="0"/>
              <a:t>Hello</a:t>
            </a:r>
          </a:p>
          <a:p>
            <a:pPr lvl="1"/>
            <a:r>
              <a:rPr lang="en-US" dirty="0"/>
              <a:t>World!</a:t>
            </a:r>
          </a:p>
          <a:p>
            <a:pPr lvl="1"/>
            <a:r>
              <a:rPr lang="en-US" dirty="0"/>
              <a:t>,</a:t>
            </a:r>
          </a:p>
          <a:p>
            <a:pPr lvl="1"/>
            <a:r>
              <a:rPr lang="en-US" dirty="0" err="1"/>
              <a:t>llo</a:t>
            </a:r>
            <a:r>
              <a:rPr lang="en-US" dirty="0"/>
              <a:t>, World!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8756D-B35B-E234-204C-B6AD8198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18" y="3146778"/>
            <a:ext cx="7413638" cy="11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8329-9F7C-F2C9-08CE-0C045D0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BE9-57EE-3D76-BFD7-43974724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 What will be the output of the following code?</a:t>
            </a:r>
          </a:p>
          <a:p>
            <a:r>
              <a:rPr lang="en-US" dirty="0"/>
              <a:t>A) 3  </a:t>
            </a:r>
          </a:p>
          <a:p>
            <a:r>
              <a:rPr lang="en-US" dirty="0"/>
              <a:t>B) 4  </a:t>
            </a:r>
          </a:p>
          <a:p>
            <a:r>
              <a:rPr lang="en-US" dirty="0"/>
              <a:t>C) 2  </a:t>
            </a:r>
          </a:p>
          <a:p>
            <a:r>
              <a:rPr lang="en-US" dirty="0"/>
              <a:t>D) -2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A7FC6-E4B0-2CCD-5890-2CD502FF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52" y="3318846"/>
            <a:ext cx="6107158" cy="16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1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8329-9F7C-F2C9-08CE-0C045D0A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BE9-57EE-3D76-BFD7-43974724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A) 3</a:t>
            </a:r>
          </a:p>
        </p:txBody>
      </p:sp>
    </p:spTree>
    <p:extLst>
      <p:ext uri="{BB962C8B-B14F-4D97-AF65-F5344CB8AC3E}">
        <p14:creationId xmlns:p14="http://schemas.microsoft.com/office/powerpoint/2010/main" val="49075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AC3A-72A4-E92C-EF8E-7024C876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053A-C774-46E2-9B4E-20D0AB8D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How do you add an element to the end of a list `</a:t>
            </a:r>
            <a:r>
              <a:rPr lang="en-US" dirty="0" err="1"/>
              <a:t>my_list</a:t>
            </a:r>
            <a:r>
              <a:rPr lang="en-US" dirty="0"/>
              <a:t>`?</a:t>
            </a:r>
          </a:p>
          <a:p>
            <a:r>
              <a:rPr lang="en-US" dirty="0"/>
              <a:t>A) `</a:t>
            </a:r>
            <a:r>
              <a:rPr lang="en-US" dirty="0" err="1"/>
              <a:t>my_list.append</a:t>
            </a:r>
            <a:r>
              <a:rPr lang="en-US" dirty="0"/>
              <a:t>(5)`</a:t>
            </a:r>
          </a:p>
          <a:p>
            <a:r>
              <a:rPr lang="en-US" dirty="0"/>
              <a:t>B) `</a:t>
            </a:r>
            <a:r>
              <a:rPr lang="en-US" dirty="0" err="1"/>
              <a:t>my_list.insert</a:t>
            </a:r>
            <a:r>
              <a:rPr lang="en-US" dirty="0"/>
              <a:t>(5)`</a:t>
            </a:r>
          </a:p>
          <a:p>
            <a:r>
              <a:rPr lang="en-US" dirty="0"/>
              <a:t>C) `</a:t>
            </a:r>
            <a:r>
              <a:rPr lang="en-US" dirty="0" err="1"/>
              <a:t>my_list.add</a:t>
            </a:r>
            <a:r>
              <a:rPr lang="en-US" dirty="0"/>
              <a:t>(5)`</a:t>
            </a:r>
          </a:p>
          <a:p>
            <a:r>
              <a:rPr lang="en-US" dirty="0"/>
              <a:t>D) `</a:t>
            </a:r>
            <a:r>
              <a:rPr lang="en-US" dirty="0" err="1"/>
              <a:t>my_list.extend</a:t>
            </a:r>
            <a:r>
              <a:rPr lang="en-US" dirty="0"/>
              <a:t>(5)`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7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AC3A-72A4-E92C-EF8E-7024C876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053A-C774-46E2-9B4E-20D0AB8D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A) `</a:t>
            </a:r>
            <a:r>
              <a:rPr lang="en-US" dirty="0" err="1"/>
              <a:t>my_list.append</a:t>
            </a:r>
            <a:r>
              <a:rPr lang="en-US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49630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79A8-3A28-14E2-74CC-C0D0A727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12B2-BB98-868E-48D0-CF769F6C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the output of the following code?</a:t>
            </a:r>
          </a:p>
          <a:p>
            <a:r>
              <a:rPr lang="en-US" dirty="0"/>
              <a:t>A) `[1, 2, 3, 4, 5]`  </a:t>
            </a:r>
          </a:p>
          <a:p>
            <a:r>
              <a:rPr lang="en-US" dirty="0"/>
              <a:t>B) `[1, 2, 3, [4, 5]]`  </a:t>
            </a:r>
          </a:p>
          <a:p>
            <a:r>
              <a:rPr lang="en-US" dirty="0"/>
              <a:t>C) `[4, 5, 1, 2, 3]`  </a:t>
            </a:r>
          </a:p>
          <a:p>
            <a:r>
              <a:rPr lang="en-US" dirty="0"/>
              <a:t>D) `None`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E7F977-C77A-9A3B-7D9C-FFBE96EB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29" y="3255780"/>
            <a:ext cx="4858428" cy="17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4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79A8-3A28-14E2-74CC-C0D0A727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12B2-BB98-868E-48D0-CF769F6C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A) [1, 2, 3, 4, 5]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03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79A8-3A28-14E2-74CC-C0D0A727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12B2-BB98-868E-48D0-CF769F6C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the output of the following code?</a:t>
            </a:r>
          </a:p>
          <a:p>
            <a:r>
              <a:rPr lang="en-US" dirty="0"/>
              <a:t>A) `[1, 2, 3, 4, 5]`  </a:t>
            </a:r>
          </a:p>
          <a:p>
            <a:r>
              <a:rPr lang="en-US" dirty="0"/>
              <a:t>B) `[1, 2, 3, [4, 5]]`  </a:t>
            </a:r>
          </a:p>
          <a:p>
            <a:r>
              <a:rPr lang="en-US" dirty="0"/>
              <a:t>C) `[4, 5, 1, 2, 3]`  </a:t>
            </a:r>
          </a:p>
          <a:p>
            <a:r>
              <a:rPr lang="en-US" dirty="0"/>
              <a:t>D) `None`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E3E75-3C4C-1FF1-2EDC-BF56A04C9444}"/>
              </a:ext>
            </a:extLst>
          </p:cNvPr>
          <p:cNvSpPr txBox="1"/>
          <p:nvPr/>
        </p:nvSpPr>
        <p:spPr>
          <a:xfrm>
            <a:off x="4941711" y="3570069"/>
            <a:ext cx="6112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list.extend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30563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79A8-3A28-14E2-74CC-C0D0A727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12B2-BB98-868E-48D0-CF769F6C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D) None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16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400C-CC85-65FE-B792-9F3DCB7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D694-8CE6-459F-E3F5-A5D51DEA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What does the `pop()` method do to a list in Python?</a:t>
            </a:r>
          </a:p>
          <a:p>
            <a:r>
              <a:rPr lang="en-US" dirty="0"/>
              <a:t>A) Removes the first element  </a:t>
            </a:r>
          </a:p>
          <a:p>
            <a:r>
              <a:rPr lang="en-US" dirty="0"/>
              <a:t>B) Removes the last element  </a:t>
            </a:r>
          </a:p>
          <a:p>
            <a:r>
              <a:rPr lang="en-US" dirty="0"/>
              <a:t>C) Removes all elements  </a:t>
            </a:r>
          </a:p>
          <a:p>
            <a:r>
              <a:rPr lang="en-US" dirty="0"/>
              <a:t>D) Inserts an element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42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400C-CC85-65FE-B792-9F3DCB7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D694-8CE6-459F-E3F5-A5D51DEA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Answer : removes the last element from the list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067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DDAC-7CD1-8E2F-4273-4BF39B4C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5E52-71E5-2E58-0EA9-FDA392D0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prints a substring of the </a:t>
            </a:r>
            <a:r>
              <a:rPr lang="en-US" dirty="0" err="1"/>
              <a:t>my_string</a:t>
            </a:r>
            <a:r>
              <a:rPr lang="en-US" dirty="0"/>
              <a:t> variable starting from index 7 to the end of the string</a:t>
            </a:r>
          </a:p>
          <a:p>
            <a:r>
              <a:rPr lang="en-CA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3927490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400C-CC85-65FE-B792-9F3DCB7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D694-8CE6-459F-E3F5-A5D51DEA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the output of the following code?</a:t>
            </a:r>
          </a:p>
          <a:p>
            <a:r>
              <a:rPr lang="en-US" dirty="0"/>
              <a:t>A) ['</a:t>
            </a:r>
            <a:r>
              <a:rPr lang="en-US" dirty="0" err="1"/>
              <a:t>brazil</a:t>
            </a:r>
            <a:r>
              <a:rPr lang="en-US" dirty="0"/>
              <a:t>', '</a:t>
            </a:r>
            <a:r>
              <a:rPr lang="en-US" dirty="0" err="1"/>
              <a:t>denmark</a:t>
            </a:r>
            <a:r>
              <a:rPr lang="en-US" dirty="0"/>
              <a:t>'] </a:t>
            </a:r>
          </a:p>
          <a:p>
            <a:r>
              <a:rPr lang="en-US" dirty="0"/>
              <a:t>B) None  </a:t>
            </a:r>
          </a:p>
          <a:p>
            <a:r>
              <a:rPr lang="en-US" dirty="0"/>
              <a:t>C) </a:t>
            </a:r>
            <a:r>
              <a:rPr lang="en-US" dirty="0" err="1"/>
              <a:t>IndexError</a:t>
            </a:r>
            <a:r>
              <a:rPr lang="en-US" dirty="0"/>
              <a:t>: pop index out of range  </a:t>
            </a:r>
          </a:p>
          <a:p>
            <a:r>
              <a:rPr lang="en-US" dirty="0"/>
              <a:t>D)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brazil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"Canada"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denmark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ED68-37AC-4AA8-B941-95B42CBF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02" y="3179699"/>
            <a:ext cx="493463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400C-CC85-65FE-B792-9F3DCB7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D694-8CE6-459F-E3F5-A5D51DEA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['</a:t>
            </a:r>
            <a:r>
              <a:rPr lang="en-US" dirty="0" err="1"/>
              <a:t>brazil</a:t>
            </a:r>
            <a:r>
              <a:rPr lang="en-US" dirty="0"/>
              <a:t>', '</a:t>
            </a:r>
            <a:r>
              <a:rPr lang="en-US" dirty="0" err="1"/>
              <a:t>denmark</a:t>
            </a:r>
            <a:r>
              <a:rPr lang="en-US" dirty="0"/>
              <a:t>'] 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711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400C-CC85-65FE-B792-9F3DCB7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D694-8CE6-459F-E3F5-A5D51DEA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the output of the following code?</a:t>
            </a:r>
          </a:p>
          <a:p>
            <a:r>
              <a:rPr lang="en-US" dirty="0"/>
              <a:t>A) ['</a:t>
            </a:r>
            <a:r>
              <a:rPr lang="en-US" dirty="0" err="1"/>
              <a:t>brazil</a:t>
            </a:r>
            <a:r>
              <a:rPr lang="en-US" dirty="0"/>
              <a:t>', '</a:t>
            </a:r>
            <a:r>
              <a:rPr lang="en-US" dirty="0" err="1"/>
              <a:t>denmark</a:t>
            </a:r>
            <a:r>
              <a:rPr lang="en-US" dirty="0"/>
              <a:t>'] </a:t>
            </a:r>
          </a:p>
          <a:p>
            <a:r>
              <a:rPr lang="en-US" dirty="0"/>
              <a:t>B) None  </a:t>
            </a:r>
          </a:p>
          <a:p>
            <a:r>
              <a:rPr lang="en-US" dirty="0"/>
              <a:t>C) </a:t>
            </a:r>
            <a:r>
              <a:rPr lang="en-US" dirty="0" err="1"/>
              <a:t>IndexError</a:t>
            </a:r>
            <a:r>
              <a:rPr lang="en-US" dirty="0"/>
              <a:t>: pop index out of range  </a:t>
            </a:r>
          </a:p>
          <a:p>
            <a:r>
              <a:rPr lang="en-US" dirty="0"/>
              <a:t>D)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brazil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"Canada"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denmark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ED68-37AC-4AA8-B941-95B42CBF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02" y="3179699"/>
            <a:ext cx="493463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2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400C-CC85-65FE-B792-9F3DCB7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D694-8CE6-459F-E3F5-A5D51DEA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IndexError</a:t>
            </a:r>
            <a:r>
              <a:rPr lang="en-US" dirty="0"/>
              <a:t>: pop index out of range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002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9F41-D2FC-C625-83FE-2C11F57B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18AA-5705-7723-2EB1-92F7328A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 What does the `</a:t>
            </a:r>
            <a:r>
              <a:rPr lang="en-US" dirty="0" err="1"/>
              <a:t>len</a:t>
            </a:r>
            <a:r>
              <a:rPr lang="en-US" dirty="0"/>
              <a:t>()` function return when called with a list?</a:t>
            </a:r>
          </a:p>
          <a:p>
            <a:r>
              <a:rPr lang="en-US" dirty="0"/>
              <a:t>A) The sum of the elements  </a:t>
            </a:r>
          </a:p>
          <a:p>
            <a:r>
              <a:rPr lang="en-US" dirty="0"/>
              <a:t>B) The last element  </a:t>
            </a:r>
          </a:p>
          <a:p>
            <a:r>
              <a:rPr lang="en-US" dirty="0"/>
              <a:t>C) The number of elements in the list  </a:t>
            </a:r>
          </a:p>
          <a:p>
            <a:r>
              <a:rPr lang="en-US" dirty="0"/>
              <a:t>D) The index of the largest element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89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9F41-D2FC-C625-83FE-2C11F57B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18AA-5705-7723-2EB1-92F7328A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C) The number of elements in the list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0606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188D-A798-91D0-3B3A-3E797E0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C836-6FDC-7CFB-91C7-75857265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the correct syntax to remove an element from a list by its value?</a:t>
            </a:r>
          </a:p>
          <a:p>
            <a:r>
              <a:rPr lang="en-US" dirty="0"/>
              <a:t>A) `</a:t>
            </a:r>
            <a:r>
              <a:rPr lang="en-US" dirty="0" err="1"/>
              <a:t>my_list.delete</a:t>
            </a:r>
            <a:r>
              <a:rPr lang="en-US" dirty="0"/>
              <a:t>(3)`  </a:t>
            </a:r>
          </a:p>
          <a:p>
            <a:r>
              <a:rPr lang="en-US" dirty="0"/>
              <a:t>B) `</a:t>
            </a:r>
            <a:r>
              <a:rPr lang="en-US" dirty="0" err="1"/>
              <a:t>my_list.remove</a:t>
            </a:r>
            <a:r>
              <a:rPr lang="en-US" dirty="0"/>
              <a:t>(3)`  </a:t>
            </a:r>
          </a:p>
          <a:p>
            <a:r>
              <a:rPr lang="en-US" dirty="0"/>
              <a:t>C) `</a:t>
            </a:r>
            <a:r>
              <a:rPr lang="en-US" dirty="0" err="1"/>
              <a:t>my_list.pop</a:t>
            </a:r>
            <a:r>
              <a:rPr lang="en-US" dirty="0"/>
              <a:t>(3)`  </a:t>
            </a:r>
          </a:p>
          <a:p>
            <a:r>
              <a:rPr lang="en-US" dirty="0"/>
              <a:t>D) `</a:t>
            </a:r>
            <a:r>
              <a:rPr lang="en-US" dirty="0" err="1"/>
              <a:t>my_list.discard</a:t>
            </a:r>
            <a:r>
              <a:rPr lang="en-US" dirty="0"/>
              <a:t>(3)`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6544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188D-A798-91D0-3B3A-3E797E0D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C836-6FDC-7CFB-91C7-75857265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B) `</a:t>
            </a:r>
            <a:r>
              <a:rPr lang="en-US" dirty="0" err="1"/>
              <a:t>my_list.remove</a:t>
            </a:r>
            <a:r>
              <a:rPr lang="en-US" dirty="0"/>
              <a:t>(3)`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285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A676-96B8-9C28-03B0-FECD2DD9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7B1A-3F4F-4FDC-07F4-505E5517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What is the output of the following code?</a:t>
            </a:r>
          </a:p>
          <a:p>
            <a:r>
              <a:rPr lang="en-US" dirty="0"/>
              <a:t>A) `True`  </a:t>
            </a:r>
          </a:p>
          <a:p>
            <a:r>
              <a:rPr lang="en-US" dirty="0"/>
              <a:t>B) `False`  </a:t>
            </a:r>
          </a:p>
          <a:p>
            <a:r>
              <a:rPr lang="en-US" dirty="0"/>
              <a:t>C) `20`  </a:t>
            </a:r>
          </a:p>
          <a:p>
            <a:r>
              <a:rPr lang="en-US" dirty="0"/>
              <a:t>D) `Error`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85B15-3082-ADFA-4E51-6E5E0A8A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42" y="3429000"/>
            <a:ext cx="5591955" cy="13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1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A676-96B8-9C28-03B0-FECD2DD9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7B1A-3F4F-4FDC-07F4-505E5517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A) `True`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82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32F9-93BD-9114-0620-F0E6A0AE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04E7-36BD-D156-F3D1-9382B9C2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data type is mutable in Python</a:t>
            </a:r>
          </a:p>
          <a:p>
            <a:pPr lvl="1"/>
            <a:r>
              <a:rPr lang="en-CA" dirty="0"/>
              <a:t>Tuple</a:t>
            </a:r>
            <a:endParaRPr lang="en-US" dirty="0"/>
          </a:p>
          <a:p>
            <a:pPr lvl="1"/>
            <a:r>
              <a:rPr lang="en-CA" dirty="0"/>
              <a:t>Integer  a=2  a=3</a:t>
            </a:r>
            <a:endParaRPr lang="en-US" dirty="0"/>
          </a:p>
          <a:p>
            <a:pPr lvl="1"/>
            <a:r>
              <a:rPr lang="en-CA" dirty="0"/>
              <a:t>String</a:t>
            </a:r>
            <a:endParaRPr lang="en-US" dirty="0"/>
          </a:p>
          <a:p>
            <a:pPr lvl="1"/>
            <a:r>
              <a:rPr lang="en-CA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234781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369B-595E-51FE-0E0E-B5F7F30E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51B0-208C-C2F5-11A7-985E128D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How do you reverse the order of elements in a list `</a:t>
            </a:r>
            <a:r>
              <a:rPr lang="en-US" dirty="0" err="1"/>
              <a:t>my_list</a:t>
            </a:r>
            <a:r>
              <a:rPr lang="en-US" dirty="0"/>
              <a:t>` in Python?</a:t>
            </a:r>
          </a:p>
          <a:p>
            <a:r>
              <a:rPr lang="en-US" dirty="0"/>
              <a:t>A) `</a:t>
            </a:r>
            <a:r>
              <a:rPr lang="en-US" dirty="0" err="1"/>
              <a:t>my_list.reverse</a:t>
            </a:r>
            <a:r>
              <a:rPr lang="en-US" dirty="0"/>
              <a:t>()`  </a:t>
            </a:r>
          </a:p>
          <a:p>
            <a:r>
              <a:rPr lang="en-US" dirty="0"/>
              <a:t>B) `</a:t>
            </a:r>
            <a:r>
              <a:rPr lang="en-US" dirty="0" err="1"/>
              <a:t>my_list</a:t>
            </a:r>
            <a:r>
              <a:rPr lang="en-US" dirty="0"/>
              <a:t>[::-1]`  </a:t>
            </a:r>
          </a:p>
          <a:p>
            <a:r>
              <a:rPr lang="en-US" dirty="0"/>
              <a:t>C) Both A and B  </a:t>
            </a:r>
          </a:p>
          <a:p>
            <a:r>
              <a:rPr lang="en-US" dirty="0"/>
              <a:t>D) None of the above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045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369B-595E-51FE-0E0E-B5F7F30E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51B0-208C-C2F5-11A7-985E128D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C) Both A and B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504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BEC-49BE-E246-4B6A-2F52DEB4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CF1F-9805-9BFD-8639-D91480933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Which of the following list methods returns the index of a specified element?</a:t>
            </a:r>
          </a:p>
          <a:p>
            <a:r>
              <a:rPr lang="en-US" dirty="0"/>
              <a:t>A) `find()`  </a:t>
            </a:r>
          </a:p>
          <a:p>
            <a:r>
              <a:rPr lang="en-US" dirty="0"/>
              <a:t>B) `index()`  </a:t>
            </a:r>
          </a:p>
          <a:p>
            <a:r>
              <a:rPr lang="en-US" dirty="0"/>
              <a:t>C) `search()`  </a:t>
            </a:r>
          </a:p>
          <a:p>
            <a:r>
              <a:rPr lang="en-US" dirty="0"/>
              <a:t>D) `locate()`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859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BEC-49BE-E246-4B6A-2F52DEB4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CF1F-9805-9BFD-8639-D91480933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B) `index()`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324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0A91-5195-C95D-D6F9-0D9DA5D3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BF26-7B9B-657E-3CFD-2028FB26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Which method removes all elements from a list?</a:t>
            </a:r>
          </a:p>
          <a:p>
            <a:r>
              <a:rPr lang="en-US" dirty="0"/>
              <a:t>A) `clear()`  </a:t>
            </a:r>
          </a:p>
          <a:p>
            <a:r>
              <a:rPr lang="en-US" dirty="0"/>
              <a:t>B) `delete()`  </a:t>
            </a:r>
          </a:p>
          <a:p>
            <a:r>
              <a:rPr lang="en-US" dirty="0"/>
              <a:t>C) `</a:t>
            </a:r>
            <a:r>
              <a:rPr lang="en-US" dirty="0" err="1"/>
              <a:t>remove_all</a:t>
            </a:r>
            <a:r>
              <a:rPr lang="en-US" dirty="0"/>
              <a:t>()`  </a:t>
            </a:r>
          </a:p>
          <a:p>
            <a:r>
              <a:rPr lang="en-US" dirty="0"/>
              <a:t>D) `purge()`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89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0A91-5195-C95D-D6F9-0D9DA5D3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BF26-7B9B-657E-3CFD-2028FB26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A) `clear()`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4884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001-D0BB-947F-4824-3DAB0878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0A2-5BF7-2A46-0D78-DBB7CD40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output of the following code?</a:t>
            </a:r>
          </a:p>
          <a:p>
            <a:r>
              <a:rPr lang="en-US" dirty="0"/>
              <a:t>A) `30`  </a:t>
            </a:r>
          </a:p>
          <a:p>
            <a:r>
              <a:rPr lang="en-US" dirty="0"/>
              <a:t>B) `10`  </a:t>
            </a:r>
          </a:p>
          <a:p>
            <a:r>
              <a:rPr lang="en-US" dirty="0"/>
              <a:t>C) `</a:t>
            </a:r>
            <a:r>
              <a:rPr lang="en-US" dirty="0" err="1"/>
              <a:t>IndexError</a:t>
            </a:r>
            <a:r>
              <a:rPr lang="en-US" dirty="0"/>
              <a:t>`  </a:t>
            </a:r>
          </a:p>
          <a:p>
            <a:r>
              <a:rPr lang="en-US" dirty="0"/>
              <a:t>D) `None`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11667-B6DE-E0A8-8858-24A0014E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15" y="3988057"/>
            <a:ext cx="4229690" cy="14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9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001-D0BB-947F-4824-3DAB0878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0A2-5BF7-2A46-0D78-DBB7CD40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C) `</a:t>
            </a:r>
            <a:r>
              <a:rPr lang="en-US" dirty="0" err="1"/>
              <a:t>IndexError</a:t>
            </a:r>
            <a:r>
              <a:rPr lang="en-US" dirty="0"/>
              <a:t>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8150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001-D0BB-947F-4824-3DAB0878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0A2-5BF7-2A46-0D78-DBB7CD40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you copy a list `</a:t>
            </a:r>
            <a:r>
              <a:rPr lang="en-US" dirty="0" err="1"/>
              <a:t>my_list</a:t>
            </a:r>
            <a:r>
              <a:rPr lang="en-US" dirty="0"/>
              <a:t>` to a new list `</a:t>
            </a:r>
            <a:r>
              <a:rPr lang="en-US" dirty="0" err="1"/>
              <a:t>new_list</a:t>
            </a:r>
            <a:r>
              <a:rPr lang="en-US" dirty="0"/>
              <a:t>`?</a:t>
            </a:r>
          </a:p>
          <a:p>
            <a:r>
              <a:rPr lang="en-US" dirty="0"/>
              <a:t>A) `</a:t>
            </a:r>
            <a:r>
              <a:rPr lang="en-US" dirty="0" err="1"/>
              <a:t>new_list</a:t>
            </a:r>
            <a:r>
              <a:rPr lang="en-US" dirty="0"/>
              <a:t> = </a:t>
            </a:r>
            <a:r>
              <a:rPr lang="en-US" dirty="0" err="1"/>
              <a:t>my_list.copy</a:t>
            </a:r>
            <a:r>
              <a:rPr lang="en-US" dirty="0"/>
              <a:t>()`  </a:t>
            </a:r>
          </a:p>
          <a:p>
            <a:r>
              <a:rPr lang="en-US" dirty="0"/>
              <a:t>B) `</a:t>
            </a:r>
            <a:r>
              <a:rPr lang="en-US" dirty="0" err="1"/>
              <a:t>new_list</a:t>
            </a:r>
            <a:r>
              <a:rPr lang="en-US" dirty="0"/>
              <a:t> = list(</a:t>
            </a:r>
            <a:r>
              <a:rPr lang="en-US" dirty="0" err="1"/>
              <a:t>my_list</a:t>
            </a:r>
            <a:r>
              <a:rPr lang="en-US" dirty="0"/>
              <a:t>)`  </a:t>
            </a:r>
          </a:p>
          <a:p>
            <a:r>
              <a:rPr lang="en-US" dirty="0"/>
              <a:t>C) Both A and B  </a:t>
            </a:r>
          </a:p>
          <a:p>
            <a:r>
              <a:rPr lang="en-US" dirty="0"/>
              <a:t>D) `</a:t>
            </a:r>
            <a:r>
              <a:rPr lang="en-US" dirty="0" err="1"/>
              <a:t>new_list</a:t>
            </a:r>
            <a:r>
              <a:rPr lang="en-US" dirty="0"/>
              <a:t> = </a:t>
            </a:r>
            <a:r>
              <a:rPr lang="en-US" dirty="0" err="1"/>
              <a:t>my_list</a:t>
            </a:r>
            <a:r>
              <a:rPr lang="en-US" dirty="0"/>
              <a:t>`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0172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1001-D0BB-947F-4824-3DAB0878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0A2-5BF7-2A46-0D78-DBB7CD40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C) Both A and B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747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7958-F080-0341-BCA9-F31F1F70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65C9-4ED3-9749-AB6C-29ED5803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the data type that is mutable, meaning its elements can be changed after creation, is a List.</a:t>
            </a:r>
          </a:p>
          <a:p>
            <a:r>
              <a:rPr lang="en-CA" dirty="0"/>
              <a:t>List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7762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FADA-8BF9-B6E7-81C8-E2165D1F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243D-AB35-CA7E-2FBE-ACE3C791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17. What is the output of the following code?</a:t>
            </a:r>
          </a:p>
          <a:p>
            <a:r>
              <a:rPr lang="en-US" dirty="0"/>
              <a:t>A) `[2, 3]`  </a:t>
            </a:r>
          </a:p>
          <a:p>
            <a:r>
              <a:rPr lang="en-US" dirty="0"/>
              <a:t>B) `[1, 2]`  </a:t>
            </a:r>
          </a:p>
          <a:p>
            <a:r>
              <a:rPr lang="en-US" dirty="0"/>
              <a:t>C) `[1, 3]`  </a:t>
            </a:r>
          </a:p>
          <a:p>
            <a:r>
              <a:rPr lang="en-US" dirty="0"/>
              <a:t>D) `[2, 4]`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9FAC7-30C1-2CE6-430D-5D8080AC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4" y="3759136"/>
            <a:ext cx="7430537" cy="13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1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FADA-8BF9-B6E7-81C8-E2165D1F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243D-AB35-CA7E-2FBE-ACE3C791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A) `[2, 3]`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8524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18BF-AED1-FDAC-E697-7C7F4B20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B5EC-21FB-BCD9-8DBB-420B0CBC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How do you remove an element at index 2 from a list `</a:t>
            </a:r>
            <a:r>
              <a:rPr lang="en-US" dirty="0" err="1"/>
              <a:t>my_list</a:t>
            </a:r>
            <a:r>
              <a:rPr lang="en-US" dirty="0"/>
              <a:t>`?</a:t>
            </a:r>
          </a:p>
          <a:p>
            <a:r>
              <a:rPr lang="en-US" dirty="0"/>
              <a:t>A) `</a:t>
            </a:r>
            <a:r>
              <a:rPr lang="en-US" dirty="0" err="1"/>
              <a:t>my_list.pop</a:t>
            </a:r>
            <a:r>
              <a:rPr lang="en-US" dirty="0"/>
              <a:t>(2)`  </a:t>
            </a:r>
          </a:p>
          <a:p>
            <a:r>
              <a:rPr lang="en-US" dirty="0"/>
              <a:t>B) `</a:t>
            </a:r>
            <a:r>
              <a:rPr lang="en-US" dirty="0" err="1"/>
              <a:t>my_list.remove</a:t>
            </a:r>
            <a:r>
              <a:rPr lang="en-US" dirty="0"/>
              <a:t>(2)`  </a:t>
            </a:r>
          </a:p>
          <a:p>
            <a:r>
              <a:rPr lang="en-US" dirty="0"/>
              <a:t>C) `</a:t>
            </a:r>
            <a:r>
              <a:rPr lang="en-US" dirty="0" err="1"/>
              <a:t>my_list.delete</a:t>
            </a:r>
            <a:r>
              <a:rPr lang="en-US" dirty="0"/>
              <a:t>(2)`  </a:t>
            </a:r>
          </a:p>
          <a:p>
            <a:r>
              <a:rPr lang="en-US" dirty="0"/>
              <a:t>D) `</a:t>
            </a:r>
            <a:r>
              <a:rPr lang="en-US" dirty="0" err="1"/>
              <a:t>my_list.clear</a:t>
            </a:r>
            <a:r>
              <a:rPr lang="en-US" dirty="0"/>
              <a:t>(2)`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539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18BF-AED1-FDAC-E697-7C7F4B20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B5EC-21FB-BCD9-8DBB-420B0CBC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A) `</a:t>
            </a:r>
            <a:r>
              <a:rPr lang="en-US" dirty="0" err="1"/>
              <a:t>my_list.pop</a:t>
            </a:r>
            <a:r>
              <a:rPr lang="en-US" dirty="0"/>
              <a:t>(2)`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2439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FE4C-5850-BF25-0FE5-2CA88660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628A-8AC8-E4B0-D682-AE6496651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output of the following code?</a:t>
            </a:r>
          </a:p>
          <a:p>
            <a:r>
              <a:rPr lang="en-US" dirty="0"/>
              <a:t>A) `10`  </a:t>
            </a:r>
          </a:p>
          <a:p>
            <a:r>
              <a:rPr lang="en-US" dirty="0"/>
              <a:t>B) `4`  </a:t>
            </a:r>
          </a:p>
          <a:p>
            <a:r>
              <a:rPr lang="en-US" dirty="0"/>
              <a:t>C) `1`  </a:t>
            </a:r>
          </a:p>
          <a:p>
            <a:r>
              <a:rPr lang="en-US" dirty="0"/>
              <a:t>D) `Error`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88A9B-24D7-CE80-1039-7B8CC039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158" y="3429000"/>
            <a:ext cx="3734124" cy="12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6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FE4C-5850-BF25-0FE5-2CA88660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628A-8AC8-E4B0-D682-AE6496651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A) `10`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314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78F9-0BBF-A67D-5253-C67BD1EE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0A70-2727-965D-720D-D970BD6C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Which statement is true about Python's `range()` function?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A. It returns a list of integers from 0 to n-1.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It returns a sequence of integers from a specified start value to a specified end value.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It generates a random number within a specified range.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It is used to create an empty range object.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950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D72B-8461-E01D-D653-9E3EEFD2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3435-3E56-1EA5-19B9-6FCE4B2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**Answer: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·  Python's range() function generates a sequence of integers starting from a specified start value (inclusive) up to a specified end value (exclusive).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·  It can also optionally take a step size as a third argument to specify the interval between values.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kern="100" dirty="0">
                <a:latin typeface="Aptos" panose="020B0004020202020204" pitchFamily="34" charset="0"/>
                <a:cs typeface="Times New Roman" panose="02020603050405020304" pitchFamily="18" charset="0"/>
              </a:rPr>
              <a:t>·  Example: range(1, 5) generates a sequence [1, 2, 3, 4].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7717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80B2-770B-4F2E-7E6D-FB7CD3E1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66C1-EC7E-07F8-DB62-FF6FAEF4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be the output of the following code snippet?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A. `[1, 2, 3, 4, 5]`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B. `[10]`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C. `[]`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D. `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IndexError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D31A9-BD59-F962-EDAB-E42F4D95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5" y="3248089"/>
            <a:ext cx="6164826" cy="17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8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6486-FA07-8291-7B0B-57A63F47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E88A-7C82-988E-C0DC-22FE91E7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**Answer: D**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 Python, the update() method is used to add new items or modify existing items in a dictionary.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It takes either another dictionary object or an inerrable of key-value pairs as its argument.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5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If the key is already present in the dictionary, its corresponding value is updated; if it's not present, a new key-value pair is added.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320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49A4-592C-F0DF-CDD0-B7E3EE14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E67C-473E-D7B9-1DBE-6547844F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code?</a:t>
            </a:r>
          </a:p>
          <a:p>
            <a:pPr lvl="1"/>
            <a:r>
              <a:rPr lang="en-US" dirty="0"/>
              <a:t>[1, 2, 3]</a:t>
            </a:r>
          </a:p>
          <a:p>
            <a:pPr lvl="1"/>
            <a:r>
              <a:rPr lang="en-US" dirty="0"/>
              <a:t>[1, 4, 3]</a:t>
            </a:r>
          </a:p>
          <a:p>
            <a:pPr lvl="1"/>
            <a:r>
              <a:rPr lang="en-US" dirty="0"/>
              <a:t>[1, 2, 4]</a:t>
            </a:r>
          </a:p>
          <a:p>
            <a:pPr lvl="1"/>
            <a:r>
              <a:rPr lang="en-US" dirty="0"/>
              <a:t>[4, 2, 3]</a:t>
            </a:r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8584E-DBA2-AC19-E282-31B4DFEB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93" y="3082485"/>
            <a:ext cx="3124636" cy="169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04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7D5C-7F76-64CD-A044-043179CA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61F9-C9E9-4AF1-CD1C-117C4556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Python method is used to find the index of the first occurrence of a substring in a string?</a:t>
            </a:r>
          </a:p>
          <a:p>
            <a:pPr lvl="1"/>
            <a:r>
              <a:rPr lang="en-US" dirty="0"/>
              <a:t>A) `</a:t>
            </a:r>
            <a:r>
              <a:rPr lang="en-US" dirty="0" err="1"/>
              <a:t>str.index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B) `</a:t>
            </a:r>
            <a:r>
              <a:rPr lang="en-US" dirty="0" err="1"/>
              <a:t>str.find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C) `</a:t>
            </a:r>
            <a:r>
              <a:rPr lang="en-US" dirty="0" err="1"/>
              <a:t>str.search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D) `</a:t>
            </a:r>
            <a:r>
              <a:rPr lang="en-US" dirty="0" err="1"/>
              <a:t>str.locate</a:t>
            </a:r>
            <a:r>
              <a:rPr lang="en-US" dirty="0"/>
              <a:t>()`</a:t>
            </a:r>
          </a:p>
        </p:txBody>
      </p:sp>
    </p:spTree>
    <p:extLst>
      <p:ext uri="{BB962C8B-B14F-4D97-AF65-F5344CB8AC3E}">
        <p14:creationId xmlns:p14="http://schemas.microsoft.com/office/powerpoint/2010/main" val="30208879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DFB-330B-EB44-3F51-00100CE1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F5C2-1BE7-1423-36BD-7E1EC741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B) `</a:t>
            </a:r>
            <a:r>
              <a:rPr lang="en-US" dirty="0" err="1"/>
              <a:t>str.find</a:t>
            </a:r>
            <a:r>
              <a:rPr lang="en-US" dirty="0"/>
              <a:t>()`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02091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D2BC-97FD-2BD1-8430-97516B4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40AD-957D-545D-CB22-3211FE96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of `</a:t>
            </a:r>
            <a:r>
              <a:rPr lang="en-US" dirty="0" err="1"/>
              <a:t>len</a:t>
            </a:r>
            <a:r>
              <a:rPr lang="en-US" dirty="0"/>
              <a:t>("Hello World")` in Python?</a:t>
            </a:r>
          </a:p>
          <a:p>
            <a:pPr lvl="1"/>
            <a:r>
              <a:rPr lang="en-US" dirty="0"/>
              <a:t>A) 5</a:t>
            </a:r>
          </a:p>
          <a:p>
            <a:pPr lvl="1"/>
            <a:r>
              <a:rPr lang="en-US" dirty="0"/>
              <a:t>B) 10</a:t>
            </a:r>
          </a:p>
          <a:p>
            <a:pPr lvl="1"/>
            <a:r>
              <a:rPr lang="en-US" dirty="0"/>
              <a:t>C) 11</a:t>
            </a:r>
          </a:p>
          <a:p>
            <a:pPr lvl="1"/>
            <a:r>
              <a:rPr lang="en-US" dirty="0"/>
              <a:t>D)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02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39D3-011E-6AF3-4287-2319C00C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663F-3B28-FE2C-C31D-E1116066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C) 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7237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F0C6-525A-26B0-0C6C-4DD05DBF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16AD-B32D-479E-9C92-ED13F7C2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of the following list comprehension?</a:t>
            </a:r>
          </a:p>
          <a:p>
            <a:r>
              <a:rPr lang="en-US" dirty="0"/>
              <a:t>A) `[0, 1, 2, 3, 4]`  </a:t>
            </a:r>
          </a:p>
          <a:p>
            <a:r>
              <a:rPr lang="en-US" dirty="0"/>
              <a:t>B) `[1, 4, 9, 16]`  </a:t>
            </a:r>
          </a:p>
          <a:p>
            <a:r>
              <a:rPr lang="en-US" dirty="0"/>
              <a:t>C) `[0, 1, 4, 9, 16]`  </a:t>
            </a:r>
          </a:p>
          <a:p>
            <a:r>
              <a:rPr lang="en-US" dirty="0"/>
              <a:t>D) `[1, 2, 3, 4, 5]`  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53B15-5955-56F0-8F16-6AFA6EE9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66" y="3403600"/>
            <a:ext cx="6668431" cy="9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728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C646-C5B9-1197-09B2-52A2C185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9F05-57C6-D46D-4BAB-3007F0D5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 C) `[0, 1, 4, 9, 16]`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2158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E52D-9B57-F830-E107-8C4A4E70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F802-EBC7-9ED5-FD18-5C784EE5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following list comprehension return?</a:t>
            </a:r>
          </a:p>
          <a:p>
            <a:r>
              <a:rPr lang="en-US" dirty="0"/>
              <a:t>A) `[1, 3, 5, 7, 9]`  </a:t>
            </a:r>
          </a:p>
          <a:p>
            <a:r>
              <a:rPr lang="en-US" dirty="0"/>
              <a:t>B) `[0, 2, 4, 6, 8]`  </a:t>
            </a:r>
          </a:p>
          <a:p>
            <a:r>
              <a:rPr lang="en-US" dirty="0"/>
              <a:t>C) `[1, 2, 3, 4, 5]`  </a:t>
            </a:r>
          </a:p>
          <a:p>
            <a:r>
              <a:rPr lang="en-US" dirty="0"/>
              <a:t>D) `[0, 1, 2, 3, 4]`  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055BB-1CCB-906B-41DA-B338284C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85" y="3428999"/>
            <a:ext cx="6306430" cy="10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0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53F8-DA90-C061-416B-B1D86540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F817-CF83-6E94-81B1-90416312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`[0, 2, 4, 6, 8]`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9280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8D58-F211-0B5F-7656-7742940C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A5CA-21BE-4CA6-EFBA-83F1DE53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a valid list comprehension to create a list of the first 5 letters of the alphabet?</a:t>
            </a:r>
          </a:p>
          <a:p>
            <a:r>
              <a:rPr lang="en-US" dirty="0"/>
              <a:t>A) `letters = [chr(x) for x in range(97, 102)]`</a:t>
            </a:r>
          </a:p>
          <a:p>
            <a:r>
              <a:rPr lang="en-US" dirty="0"/>
              <a:t>B) `letters = [chr(x) for x in range(65, 70)]`  </a:t>
            </a:r>
          </a:p>
          <a:p>
            <a:r>
              <a:rPr lang="en-US" dirty="0"/>
              <a:t>C) `letters = [chr(x) for x in range(97, 105)]`  </a:t>
            </a:r>
          </a:p>
          <a:p>
            <a:r>
              <a:rPr lang="en-US" dirty="0"/>
              <a:t>D) A and B  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8884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D470-CC0B-AA0B-6A53-438C4E55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03D8-99BB-F312-001B-D1B0C197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All of the above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09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F199-4803-9451-221B-B5F72491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8E40-FBC9-69D9-B892-084543FA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snippet modifies the second element of the list </a:t>
            </a:r>
            <a:r>
              <a:rPr lang="en-US" dirty="0" err="1"/>
              <a:t>my_list</a:t>
            </a:r>
            <a:r>
              <a:rPr lang="en-US" dirty="0"/>
              <a:t> and then prints the list.</a:t>
            </a:r>
          </a:p>
          <a:p>
            <a:r>
              <a:rPr lang="en-CA" dirty="0"/>
              <a:t>[1, 4, 3]</a:t>
            </a:r>
          </a:p>
        </p:txBody>
      </p:sp>
    </p:spTree>
    <p:extLst>
      <p:ext uri="{BB962C8B-B14F-4D97-AF65-F5344CB8AC3E}">
        <p14:creationId xmlns:p14="http://schemas.microsoft.com/office/powerpoint/2010/main" val="33721812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D8A9-92EC-6323-359C-747F5BCC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5021-2114-A8C5-21DA-795C3D3A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the output of this list comprehension?</a:t>
            </a:r>
          </a:p>
          <a:p>
            <a:r>
              <a:rPr lang="en-US" dirty="0"/>
              <a:t>A) `[1, 8, 27]`  </a:t>
            </a:r>
          </a:p>
          <a:p>
            <a:r>
              <a:rPr lang="en-US" dirty="0"/>
              <a:t>B) `[0, 1, 8]`  </a:t>
            </a:r>
          </a:p>
          <a:p>
            <a:r>
              <a:rPr lang="en-US" dirty="0"/>
              <a:t>C) `[1, 2, 3]`  </a:t>
            </a:r>
          </a:p>
          <a:p>
            <a:r>
              <a:rPr lang="en-US" dirty="0"/>
              <a:t>D) `[1, 4, 9]`  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035D0-296B-89AB-B5BD-8AA4CF7E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3205131"/>
            <a:ext cx="5353797" cy="8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06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633F-6DA6-A822-56AE-E8C504E8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4C78-22AA-7ECC-F25C-79860B21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`[0, 1, 8]`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0268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E05-6188-E1B2-C10B-07498309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36E8-9CE1-BE49-EB31-BE6C9E8D9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following list comprehension do?</a:t>
            </a:r>
          </a:p>
          <a:p>
            <a:r>
              <a:rPr lang="en-US" dirty="0"/>
              <a:t>A) Generates pairs of numbers from 0 to 2  </a:t>
            </a:r>
          </a:p>
          <a:p>
            <a:r>
              <a:rPr lang="en-US" dirty="0"/>
              <a:t>B) Generates pairs of numbers from 0 to 1  </a:t>
            </a:r>
          </a:p>
          <a:p>
            <a:r>
              <a:rPr lang="en-US" dirty="0"/>
              <a:t>C) Generates all combinations of (x, y)  </a:t>
            </a:r>
          </a:p>
          <a:p>
            <a:r>
              <a:rPr lang="en-US" dirty="0"/>
              <a:t>D) Generates a list of tuples with (</a:t>
            </a:r>
            <a:r>
              <a:rPr lang="en-US" dirty="0" err="1"/>
              <a:t>x+y</a:t>
            </a:r>
            <a:r>
              <a:rPr lang="en-US" dirty="0"/>
              <a:t>)  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BC631-71A5-3DB0-3C24-7BF893FA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314" y="5200266"/>
            <a:ext cx="7382905" cy="9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802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BF4D-6BDD-24D8-E945-66F67D2D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1D2B-F385-9C10-30E2-62A5DBAD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 Generates all combinations of (x, y)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98134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51AC-FA56-C027-45E5-0F0F8807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977D-3340-2812-4047-BC67F0B4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would create a list of odd numbers up  10 numbers?</a:t>
            </a:r>
          </a:p>
          <a:p>
            <a:r>
              <a:rPr lang="en-US" dirty="0"/>
              <a:t>A) `odds = [x for x in range(1, 20, 2)]`  1,3,5,7,9,11,13,15,17,19</a:t>
            </a:r>
          </a:p>
          <a:p>
            <a:r>
              <a:rPr lang="en-US" dirty="0"/>
              <a:t>B) `odds = [x for x in range(20) if x % 2 != 0]`   1,3,5.7.9  </a:t>
            </a:r>
          </a:p>
          <a:p>
            <a:r>
              <a:rPr lang="en-US" dirty="0"/>
              <a:t>C) `odds = [x*2 + 1 for x in range(10)]`  0+1,1^2+1</a:t>
            </a:r>
          </a:p>
          <a:p>
            <a:r>
              <a:rPr lang="en-US" dirty="0"/>
              <a:t>D) All of the above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818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0975-3E22-7025-50DF-2873399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E1AA-FD25-5C0C-CD73-179799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All of the above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41738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C8C6-AF18-E6C8-C8F6-F5A1BB75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5D7A-C163-8BBE-3F97-5139D426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the output of this list comprehension?</a:t>
            </a:r>
          </a:p>
          <a:p>
            <a:r>
              <a:rPr lang="en-US" dirty="0"/>
              <a:t>A) `[1, 2, 3]`  </a:t>
            </a:r>
          </a:p>
          <a:p>
            <a:r>
              <a:rPr lang="en-US" dirty="0"/>
              <a:t>B) `[2, 4, 6]`  </a:t>
            </a:r>
          </a:p>
          <a:p>
            <a:r>
              <a:rPr lang="en-US" dirty="0"/>
              <a:t>C) `[4, 6]`  </a:t>
            </a:r>
          </a:p>
          <a:p>
            <a:r>
              <a:rPr lang="en-US" dirty="0"/>
              <a:t>D) `[2, 4]`  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1FB89-5C7A-49B7-0AB3-FB302FC3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71" y="3345298"/>
            <a:ext cx="5725324" cy="9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11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832D-AF9A-DE23-1D7C-10702BBC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2EAD-C6B9-EFE9-7DC4-7650A90E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`[4, 6]`</a:t>
            </a:r>
          </a:p>
        </p:txBody>
      </p:sp>
    </p:spTree>
    <p:extLst>
      <p:ext uri="{BB962C8B-B14F-4D97-AF65-F5344CB8AC3E}">
        <p14:creationId xmlns:p14="http://schemas.microsoft.com/office/powerpoint/2010/main" val="39140666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8089-2689-9701-F7A2-2F668D03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CD25-C787-5236-D02C-5ADCAAD5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following code do?</a:t>
            </a:r>
          </a:p>
          <a:p>
            <a:r>
              <a:rPr lang="en-US" dirty="0"/>
              <a:t>A) Creates a list of lists  </a:t>
            </a:r>
          </a:p>
          <a:p>
            <a:r>
              <a:rPr lang="en-US" dirty="0"/>
              <a:t>B) Flattens the </a:t>
            </a:r>
            <a:r>
              <a:rPr lang="en-US" dirty="0" err="1"/>
              <a:t>sublists</a:t>
            </a:r>
            <a:r>
              <a:rPr lang="en-US" dirty="0"/>
              <a:t> into a single list  </a:t>
            </a:r>
          </a:p>
          <a:p>
            <a:r>
              <a:rPr lang="en-US" dirty="0"/>
              <a:t>C) Returns an empty list  </a:t>
            </a:r>
          </a:p>
          <a:p>
            <a:r>
              <a:rPr lang="en-US" dirty="0"/>
              <a:t>D) None of the above  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186C3-904D-62D9-4E95-C13E0F75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702" y="4017108"/>
            <a:ext cx="8802328" cy="13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317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157F-D5AF-2F48-3D3C-D2F978DF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73CC-F6A8-5E24-5AA2-1A2FC309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B) Flattens the </a:t>
            </a:r>
            <a:r>
              <a:rPr lang="en-US" dirty="0" err="1"/>
              <a:t>sublists</a:t>
            </a:r>
            <a:r>
              <a:rPr lang="en-US" dirty="0"/>
              <a:t> into a single list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892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A811-9282-B75E-9FE4-558ACA7D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3995-4B95-C181-BA9F-A3C504EA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 snippet?</a:t>
            </a:r>
          </a:p>
          <a:p>
            <a:pPr lvl="1"/>
            <a:r>
              <a:rPr lang="en-US" dirty="0"/>
              <a:t>(1, 2, 3)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(1)</a:t>
            </a:r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B167D-E566-E5E5-702D-A0149F5D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796" y="3214568"/>
            <a:ext cx="5860177" cy="20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64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1E75-8460-AD66-60F4-7C6BC697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7413-EDD7-D74C-1129-DF72BE91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a correct list comprehension that will result in a list of the lengths of each word in a list called `words`?</a:t>
            </a:r>
          </a:p>
          <a:p>
            <a:r>
              <a:rPr lang="en-US" dirty="0"/>
              <a:t>A) `lengths = [</a:t>
            </a:r>
            <a:r>
              <a:rPr lang="en-US" dirty="0" err="1"/>
              <a:t>len</a:t>
            </a:r>
            <a:r>
              <a:rPr lang="en-US" dirty="0"/>
              <a:t>(word) for word in words]`  </a:t>
            </a:r>
          </a:p>
          <a:p>
            <a:r>
              <a:rPr lang="en-US" dirty="0"/>
              <a:t>B) `lengths = [</a:t>
            </a:r>
            <a:r>
              <a:rPr lang="en-US" dirty="0" err="1"/>
              <a:t>word.len</a:t>
            </a:r>
            <a:r>
              <a:rPr lang="en-US" dirty="0"/>
              <a:t>() for word in words]`  </a:t>
            </a:r>
          </a:p>
          <a:p>
            <a:r>
              <a:rPr lang="en-US" dirty="0"/>
              <a:t>C) `lengths = [length(word) for word in words]`  </a:t>
            </a:r>
          </a:p>
          <a:p>
            <a:r>
              <a:rPr lang="en-US" dirty="0"/>
              <a:t>D) `lengths = [</a:t>
            </a:r>
            <a:r>
              <a:rPr lang="en-US" dirty="0" err="1"/>
              <a:t>word.length</a:t>
            </a:r>
            <a:r>
              <a:rPr lang="en-US" dirty="0"/>
              <a:t>() for word in words]`  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26414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7D16-95FF-30A7-29D1-CD5176DF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E34C-9502-9153-4A3F-AE6D106B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`lengths = [</a:t>
            </a:r>
            <a:r>
              <a:rPr lang="en-US" dirty="0" err="1"/>
              <a:t>len</a:t>
            </a:r>
            <a:r>
              <a:rPr lang="en-US" dirty="0"/>
              <a:t>(word) for word in words]`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0633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52A0-1F44-5421-FE7C-E1468F31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6B29-0274-AFA7-20A9-F3009610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the output of the following list comprehension?</a:t>
            </a:r>
          </a:p>
          <a:p>
            <a:r>
              <a:rPr lang="en-US" dirty="0"/>
              <a:t>A) `[0, 3, 6, 9]`  </a:t>
            </a:r>
          </a:p>
          <a:p>
            <a:r>
              <a:rPr lang="en-US" dirty="0"/>
              <a:t>B) `[3, 6, 9]`  </a:t>
            </a:r>
          </a:p>
          <a:p>
            <a:r>
              <a:rPr lang="en-US" dirty="0"/>
              <a:t>C) `[0, 1, 2, 3]`  </a:t>
            </a:r>
          </a:p>
          <a:p>
            <a:r>
              <a:rPr lang="en-US" dirty="0"/>
              <a:t>D) `[0, 2, 4, 6, 8]`  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9D6BA-7C9E-487E-D499-2D469AB9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23" y="3152736"/>
            <a:ext cx="6773220" cy="9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85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F7FE-B450-F8BC-2336-AFF3C4DA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7C10-CA1A-0619-3EF8-46A06252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`[0, 3, 6, 9]`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44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FB0C-1E89-B0F8-C9EF-C0A9165A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4546-BC4B-2E9F-6709-AA251B20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important to note that (1) is not interpreted as a tuple with a single element. In Python, a single value enclosed in parentheses is not considered a tuple. To create a tuple with a single element, you need to include a comma after the element:</a:t>
            </a:r>
          </a:p>
          <a:p>
            <a:r>
              <a:rPr lang="en-US" dirty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4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7045</TotalTime>
  <Words>2581</Words>
  <Application>Microsoft Office PowerPoint</Application>
  <PresentationFormat>Widescreen</PresentationFormat>
  <Paragraphs>347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Aptos</vt:lpstr>
      <vt:lpstr>Arial</vt:lpstr>
      <vt:lpstr>Consolas</vt:lpstr>
      <vt:lpstr>Garamond</vt:lpstr>
      <vt:lpstr>Symbol</vt:lpstr>
      <vt:lpstr>Organic</vt:lpstr>
      <vt:lpstr>PCEP-List</vt:lpstr>
      <vt:lpstr>Q5</vt:lpstr>
      <vt:lpstr>Answer</vt:lpstr>
      <vt:lpstr>Q1</vt:lpstr>
      <vt:lpstr>Answer</vt:lpstr>
      <vt:lpstr>Q2</vt:lpstr>
      <vt:lpstr>Answer</vt:lpstr>
      <vt:lpstr>Q4</vt:lpstr>
      <vt:lpstr>Answer</vt:lpstr>
      <vt:lpstr>Q2</vt:lpstr>
      <vt:lpstr>Answer</vt:lpstr>
      <vt:lpstr>Q3</vt:lpstr>
      <vt:lpstr>Answer</vt:lpstr>
      <vt:lpstr>Q4</vt:lpstr>
      <vt:lpstr>Answer</vt:lpstr>
      <vt:lpstr>Q5</vt:lpstr>
      <vt:lpstr>Answer</vt:lpstr>
      <vt:lpstr>Q6</vt:lpstr>
      <vt:lpstr>Answer</vt:lpstr>
      <vt:lpstr>Q7</vt:lpstr>
      <vt:lpstr>Q7</vt:lpstr>
      <vt:lpstr>Q8</vt:lpstr>
      <vt:lpstr>Answer</vt:lpstr>
      <vt:lpstr>Q9</vt:lpstr>
      <vt:lpstr>Q9</vt:lpstr>
      <vt:lpstr>Q9</vt:lpstr>
      <vt:lpstr>Q9</vt:lpstr>
      <vt:lpstr>Q10</vt:lpstr>
      <vt:lpstr>Q10</vt:lpstr>
      <vt:lpstr>Q10</vt:lpstr>
      <vt:lpstr>Q10</vt:lpstr>
      <vt:lpstr>Q10</vt:lpstr>
      <vt:lpstr>Q10</vt:lpstr>
      <vt:lpstr>Q12</vt:lpstr>
      <vt:lpstr>Answer</vt:lpstr>
      <vt:lpstr>Q20</vt:lpstr>
      <vt:lpstr>Q20</vt:lpstr>
      <vt:lpstr>Q21</vt:lpstr>
      <vt:lpstr>Q21</vt:lpstr>
      <vt:lpstr>Q22</vt:lpstr>
      <vt:lpstr>Q22</vt:lpstr>
      <vt:lpstr>Q23</vt:lpstr>
      <vt:lpstr>Q23</vt:lpstr>
      <vt:lpstr>Q25</vt:lpstr>
      <vt:lpstr>Q25</vt:lpstr>
      <vt:lpstr>Q26</vt:lpstr>
      <vt:lpstr>Q26</vt:lpstr>
      <vt:lpstr>Q27</vt:lpstr>
      <vt:lpstr>Q27</vt:lpstr>
      <vt:lpstr>Q28</vt:lpstr>
      <vt:lpstr>Q29</vt:lpstr>
      <vt:lpstr>Q30</vt:lpstr>
      <vt:lpstr>Q30</vt:lpstr>
      <vt:lpstr>Q31</vt:lpstr>
      <vt:lpstr>PowerPoint Presentation</vt:lpstr>
      <vt:lpstr>Q4</vt:lpstr>
      <vt:lpstr>Answer</vt:lpstr>
      <vt:lpstr>PowerPoint Presentation</vt:lpstr>
      <vt:lpstr>Answer</vt:lpstr>
      <vt:lpstr>Q3</vt:lpstr>
      <vt:lpstr>Answer</vt:lpstr>
      <vt:lpstr>Q7</vt:lpstr>
      <vt:lpstr>Answer</vt:lpstr>
      <vt:lpstr>q8</vt:lpstr>
      <vt:lpstr>Answer</vt:lpstr>
      <vt:lpstr>Q9</vt:lpstr>
      <vt:lpstr>Answer</vt:lpstr>
      <vt:lpstr>Q11</vt:lpstr>
      <vt:lpstr>Answer</vt:lpstr>
      <vt:lpstr>Q12</vt:lpstr>
      <vt:lpstr>Answer</vt:lpstr>
      <vt:lpstr>Q13</vt:lpstr>
      <vt:lpstr>Answer</vt:lpstr>
      <vt:lpstr>PowerPoint Presentation</vt:lpstr>
      <vt:lpstr>Answer</vt:lpstr>
      <vt:lpstr>Q14</vt:lpstr>
      <vt:lpstr>Answer</vt:lpstr>
      <vt:lpstr>Q15</vt:lpstr>
      <vt:lpstr>Answer</vt:lpstr>
      <vt:lpstr>PowerPoint Presentation</vt:lpstr>
      <vt:lpstr>Answer</vt:lpstr>
      <vt:lpstr>Q16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Shtern</dc:creator>
  <cp:lastModifiedBy>victoria victoria</cp:lastModifiedBy>
  <cp:revision>17</cp:revision>
  <dcterms:created xsi:type="dcterms:W3CDTF">2024-06-10T19:01:00Z</dcterms:created>
  <dcterms:modified xsi:type="dcterms:W3CDTF">2024-10-01T00:08:09Z</dcterms:modified>
</cp:coreProperties>
</file>