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67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21DEBC9-DE1E-43E0-84AC-8D8F8A1D5950}" type="datetimeFigureOut">
              <a:rPr lang="en-CA" smtClean="0"/>
              <a:t>2024-07-17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7363602-940B-4263-9F15-A5DF849B9C58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77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EBC9-DE1E-43E0-84AC-8D8F8A1D5950}" type="datetimeFigureOut">
              <a:rPr lang="en-CA" smtClean="0"/>
              <a:t>2024-07-17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3602-940B-4263-9F15-A5DF849B9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60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EBC9-DE1E-43E0-84AC-8D8F8A1D5950}" type="datetimeFigureOut">
              <a:rPr lang="en-CA" smtClean="0"/>
              <a:t>2024-07-17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3602-940B-4263-9F15-A5DF849B9C58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9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EBC9-DE1E-43E0-84AC-8D8F8A1D5950}" type="datetimeFigureOut">
              <a:rPr lang="en-CA" smtClean="0"/>
              <a:t>2024-07-17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3602-940B-4263-9F15-A5DF849B9C58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722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EBC9-DE1E-43E0-84AC-8D8F8A1D5950}" type="datetimeFigureOut">
              <a:rPr lang="en-CA" smtClean="0"/>
              <a:t>2024-07-17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3602-940B-4263-9F15-A5DF849B9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9213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EBC9-DE1E-43E0-84AC-8D8F8A1D5950}" type="datetimeFigureOut">
              <a:rPr lang="en-CA" smtClean="0"/>
              <a:t>2024-07-17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3602-940B-4263-9F15-A5DF849B9C58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161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EBC9-DE1E-43E0-84AC-8D8F8A1D5950}" type="datetimeFigureOut">
              <a:rPr lang="en-CA" smtClean="0"/>
              <a:t>2024-07-17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3602-940B-4263-9F15-A5DF849B9C58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966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EBC9-DE1E-43E0-84AC-8D8F8A1D5950}" type="datetimeFigureOut">
              <a:rPr lang="en-CA" smtClean="0"/>
              <a:t>2024-07-17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3602-940B-4263-9F15-A5DF849B9C58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625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EBC9-DE1E-43E0-84AC-8D8F8A1D5950}" type="datetimeFigureOut">
              <a:rPr lang="en-CA" smtClean="0"/>
              <a:t>2024-07-17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3602-940B-4263-9F15-A5DF849B9C58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71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EBC9-DE1E-43E0-84AC-8D8F8A1D5950}" type="datetimeFigureOut">
              <a:rPr lang="en-CA" smtClean="0"/>
              <a:t>2024-07-17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3602-940B-4263-9F15-A5DF849B9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59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EBC9-DE1E-43E0-84AC-8D8F8A1D5950}" type="datetimeFigureOut">
              <a:rPr lang="en-CA" smtClean="0"/>
              <a:t>2024-07-17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3602-940B-4263-9F15-A5DF849B9C58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52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EBC9-DE1E-43E0-84AC-8D8F8A1D5950}" type="datetimeFigureOut">
              <a:rPr lang="en-CA" smtClean="0"/>
              <a:t>2024-07-17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3602-940B-4263-9F15-A5DF849B9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05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EBC9-DE1E-43E0-84AC-8D8F8A1D5950}" type="datetimeFigureOut">
              <a:rPr lang="en-CA" smtClean="0"/>
              <a:t>2024-07-17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3602-940B-4263-9F15-A5DF849B9C58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65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EBC9-DE1E-43E0-84AC-8D8F8A1D5950}" type="datetimeFigureOut">
              <a:rPr lang="en-CA" smtClean="0"/>
              <a:t>2024-07-17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3602-940B-4263-9F15-A5DF849B9C58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92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EBC9-DE1E-43E0-84AC-8D8F8A1D5950}" type="datetimeFigureOut">
              <a:rPr lang="en-CA" smtClean="0"/>
              <a:t>2024-07-17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3602-940B-4263-9F15-A5DF849B9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206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EBC9-DE1E-43E0-84AC-8D8F8A1D5950}" type="datetimeFigureOut">
              <a:rPr lang="en-CA" smtClean="0"/>
              <a:t>2024-07-17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3602-940B-4263-9F15-A5DF849B9C58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4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EBC9-DE1E-43E0-84AC-8D8F8A1D5950}" type="datetimeFigureOut">
              <a:rPr lang="en-CA" smtClean="0"/>
              <a:t>2024-07-17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3602-940B-4263-9F15-A5DF849B9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41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1DEBC9-DE1E-43E0-84AC-8D8F8A1D5950}" type="datetimeFigureOut">
              <a:rPr lang="en-CA" smtClean="0"/>
              <a:t>2024-07-17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363602-940B-4263-9F15-A5DF849B9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93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2BDE-1723-4FEC-971A-F2B7D4A12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78A50-4211-5A94-22EE-5F4FB824F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431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5A96-A81E-9C3F-4F7B-BF60C1BF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Round 1 – Phone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87BD-D789-265B-F2B5-1C7E99B61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your skills are a good fit for the selected role</a:t>
            </a:r>
          </a:p>
          <a:p>
            <a:r>
              <a:rPr lang="en-CA" dirty="0"/>
              <a:t>Clear and concise communication</a:t>
            </a:r>
          </a:p>
          <a:p>
            <a:r>
              <a:rPr lang="en-CA" dirty="0"/>
              <a:t>Your level of enthusiasm and energy  for this job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458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DA91-C93E-F339-FB6A-7BF01B80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Your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151E8-64F1-02D9-B8FA-9DFA9FF3D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Being energetic</a:t>
            </a:r>
          </a:p>
          <a:p>
            <a:r>
              <a:rPr lang="en-CA" dirty="0"/>
              <a:t>Answering to the point and using proper language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264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70ED-D796-B0D6-CC30-18EEE158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Round2 – In person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7385A-D9A1-A524-373B-D6E124CE9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Relevant stories about your experience make sure you can relate it to your job description</a:t>
            </a:r>
          </a:p>
          <a:p>
            <a:r>
              <a:rPr lang="en-CA" dirty="0"/>
              <a:t>Show how well you can fit in the organization and your ability to connect to the person who sits in front of you</a:t>
            </a:r>
          </a:p>
          <a:p>
            <a:r>
              <a:rPr lang="en-CA" dirty="0"/>
              <a:t>If there are several people in a room, make sure to make eye contact and acknowledge each person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551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0335-405A-3620-803C-3227C6E8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Round 3 – With Executive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1BD78-DFCF-CF12-4016-7412EDD0B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Evaluation of how fit you are culturally for this company</a:t>
            </a:r>
          </a:p>
          <a:p>
            <a:r>
              <a:rPr lang="en-CA" dirty="0"/>
              <a:t>Conversation rather than Q/A question</a:t>
            </a:r>
          </a:p>
          <a:p>
            <a:r>
              <a:rPr lang="en-CA" dirty="0"/>
              <a:t>Prepare your stories in case the questions about your job experience is popping up</a:t>
            </a:r>
          </a:p>
        </p:txBody>
      </p:sp>
    </p:spTree>
    <p:extLst>
      <p:ext uri="{BB962C8B-B14F-4D97-AF65-F5344CB8AC3E}">
        <p14:creationId xmlns:p14="http://schemas.microsoft.com/office/powerpoint/2010/main" val="76439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BD48-8CA7-1473-8B04-2CAE4585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A2F3C-A938-AE20-BBE8-060A85D4F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need to feel at ease, comfortable</a:t>
            </a:r>
          </a:p>
          <a:p>
            <a:r>
              <a:rPr lang="en-CA" dirty="0"/>
              <a:t>It is natural to be nervous</a:t>
            </a:r>
          </a:p>
          <a:p>
            <a:r>
              <a:rPr lang="en-CA" dirty="0"/>
              <a:t>The you feel inside it is going to reflect outside</a:t>
            </a:r>
          </a:p>
          <a:p>
            <a:r>
              <a:rPr lang="en-CA" dirty="0"/>
              <a:t>Being present</a:t>
            </a:r>
          </a:p>
        </p:txBody>
      </p:sp>
    </p:spTree>
    <p:extLst>
      <p:ext uri="{BB962C8B-B14F-4D97-AF65-F5344CB8AC3E}">
        <p14:creationId xmlns:p14="http://schemas.microsoft.com/office/powerpoint/2010/main" val="426786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98CE-1AC7-22F0-4E08-3FA358EB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Research about the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5323B-BD1B-F64E-BC40-8CB164D5E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 to the company website, read about the company</a:t>
            </a:r>
          </a:p>
          <a:p>
            <a:r>
              <a:rPr lang="en-CA" dirty="0"/>
              <a:t>Try to research the position</a:t>
            </a:r>
          </a:p>
          <a:p>
            <a:r>
              <a:rPr lang="en-CA" dirty="0"/>
              <a:t>Go to the Google News / financial report</a:t>
            </a:r>
          </a:p>
          <a:p>
            <a:r>
              <a:rPr lang="en-CA" dirty="0"/>
              <a:t>Search for common connections in </a:t>
            </a:r>
            <a:r>
              <a:rPr lang="en-CA" dirty="0" err="1"/>
              <a:t>linkend</a:t>
            </a:r>
            <a:r>
              <a:rPr lang="en-CA" dirty="0"/>
              <a:t> who knows about this company</a:t>
            </a:r>
          </a:p>
          <a:p>
            <a:r>
              <a:rPr lang="en-CA" dirty="0"/>
              <a:t>Go to social media and review information about the company</a:t>
            </a:r>
          </a:p>
        </p:txBody>
      </p:sp>
    </p:spTree>
    <p:extLst>
      <p:ext uri="{BB962C8B-B14F-4D97-AF65-F5344CB8AC3E}">
        <p14:creationId xmlns:p14="http://schemas.microsoft.com/office/powerpoint/2010/main" val="231838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3754-CC93-DCE0-A1B2-38C76D18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FD07-FC2A-1363-6658-E652392BD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Usually follow the company protocol</a:t>
            </a:r>
          </a:p>
          <a:p>
            <a:r>
              <a:rPr lang="en-CA" dirty="0"/>
              <a:t>Wear something that feels like you</a:t>
            </a:r>
          </a:p>
          <a:p>
            <a:r>
              <a:rPr lang="en-CA" dirty="0"/>
              <a:t>Avoid strong perfumes or too much make up</a:t>
            </a:r>
          </a:p>
        </p:txBody>
      </p:sp>
    </p:spTree>
    <p:extLst>
      <p:ext uri="{BB962C8B-B14F-4D97-AF65-F5344CB8AC3E}">
        <p14:creationId xmlns:p14="http://schemas.microsoft.com/office/powerpoint/2010/main" val="422788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92CB-BF34-DD00-CB31-693D07D2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Post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2116-6297-60E0-2FC1-05E6DF0F5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Follow-up email</a:t>
            </a:r>
          </a:p>
          <a:p>
            <a:r>
              <a:rPr lang="en-CA" dirty="0"/>
              <a:t>Thank you letter in case you were not accepted</a:t>
            </a:r>
          </a:p>
          <a:p>
            <a:r>
              <a:rPr lang="en-CA" dirty="0"/>
              <a:t>Keep it cool, stay positive, and control things that you can control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6725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351</TotalTime>
  <Words>264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Interview</vt:lpstr>
      <vt:lpstr>Round 1 – Phone Call</vt:lpstr>
      <vt:lpstr>Your responsibility</vt:lpstr>
      <vt:lpstr>Round2 – In person meeting</vt:lpstr>
      <vt:lpstr>Round 3 – With Executive</vt:lpstr>
      <vt:lpstr>Behaviour</vt:lpstr>
      <vt:lpstr>Research about the company</vt:lpstr>
      <vt:lpstr>Dress code</vt:lpstr>
      <vt:lpstr>Post interview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victoria victoria</dc:creator>
  <cp:lastModifiedBy>victoria victoria</cp:lastModifiedBy>
  <cp:revision>1</cp:revision>
  <dcterms:created xsi:type="dcterms:W3CDTF">2024-07-17T20:46:36Z</dcterms:created>
  <dcterms:modified xsi:type="dcterms:W3CDTF">2024-07-18T02:38:01Z</dcterms:modified>
</cp:coreProperties>
</file>