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1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9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9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44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0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1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24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5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9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04959A-E360-4482-B5DE-540541BB160B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D8ED78-B551-42FC-8AD2-B57A940681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6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CF0D-5224-1669-4FC4-DDAE4138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Personal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7831A-0298-50D5-6F43-6BF528AF7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91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Law of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Utility – your behavior after closed doors should match your public brand</a:t>
            </a:r>
          </a:p>
          <a:p>
            <a:pPr lvl="1"/>
            <a:r>
              <a:rPr lang="en-CA" dirty="0"/>
              <a:t>Online posting</a:t>
            </a:r>
          </a:p>
          <a:p>
            <a:pPr lvl="1"/>
            <a:r>
              <a:rPr lang="en-CA" dirty="0"/>
              <a:t>Online behavior</a:t>
            </a:r>
          </a:p>
          <a:p>
            <a:pPr lvl="1"/>
            <a:r>
              <a:rPr lang="en-CA" dirty="0"/>
              <a:t>Exposure to your personal life</a:t>
            </a:r>
          </a:p>
          <a:p>
            <a:pPr lvl="1"/>
            <a:r>
              <a:rPr lang="en-CA" dirty="0"/>
              <a:t>Interaction with public</a:t>
            </a:r>
          </a:p>
          <a:p>
            <a:r>
              <a:rPr lang="en-CA" dirty="0"/>
              <a:t>Persistence – being consistent, give it time to grow</a:t>
            </a:r>
          </a:p>
          <a:p>
            <a:r>
              <a:rPr lang="en-CA" dirty="0" err="1"/>
              <a:t>QoodWill</a:t>
            </a:r>
            <a:r>
              <a:rPr lang="en-CA" dirty="0"/>
              <a:t> – positivity, opportunities, professionalism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25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CF0D-5224-1669-4FC4-DDAE4138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7831A-0298-50D5-6F43-6BF528AF7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0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Getting faster promotions</a:t>
            </a:r>
          </a:p>
          <a:p>
            <a:r>
              <a:rPr lang="en-CA" dirty="0"/>
              <a:t>Getting to be noticed more often</a:t>
            </a:r>
          </a:p>
          <a:p>
            <a:r>
              <a:rPr lang="en-CA" dirty="0"/>
              <a:t>Ensure networking</a:t>
            </a:r>
          </a:p>
          <a:p>
            <a:r>
              <a:rPr lang="en-CA" dirty="0"/>
              <a:t>Building your reputation</a:t>
            </a:r>
          </a:p>
          <a:p>
            <a:r>
              <a:rPr lang="en-CA" dirty="0"/>
              <a:t>Getting a higher salaries</a:t>
            </a:r>
          </a:p>
          <a:p>
            <a:r>
              <a:rPr lang="en-CA" dirty="0"/>
              <a:t>Building your reputation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9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CF0D-5224-1669-4FC4-DDAE4138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Build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7831A-0298-50D5-6F43-6BF528AF7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What is your goal – Finding a job</a:t>
            </a:r>
          </a:p>
          <a:p>
            <a:pPr lvl="1"/>
            <a:r>
              <a:rPr lang="en-CA" dirty="0"/>
              <a:t>What type of position</a:t>
            </a:r>
          </a:p>
          <a:p>
            <a:pPr lvl="1"/>
            <a:r>
              <a:rPr lang="en-CA" dirty="0" err="1"/>
              <a:t>Yesr</a:t>
            </a:r>
            <a:r>
              <a:rPr lang="en-CA" dirty="0"/>
              <a:t> of experience</a:t>
            </a:r>
          </a:p>
          <a:p>
            <a:pPr lvl="1"/>
            <a:r>
              <a:rPr lang="en-CA" dirty="0"/>
              <a:t>Do you have prior experience</a:t>
            </a:r>
          </a:p>
          <a:p>
            <a:pPr lvl="1"/>
            <a:r>
              <a:rPr lang="en-CA" dirty="0"/>
              <a:t>Level of education</a:t>
            </a:r>
          </a:p>
          <a:p>
            <a:pPr lvl="1"/>
            <a:r>
              <a:rPr lang="en-CA" dirty="0"/>
              <a:t>Are you transitioning between one to another position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30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Ger clear on what you want to be known for</a:t>
            </a:r>
          </a:p>
          <a:p>
            <a:pPr lvl="1"/>
            <a:r>
              <a:rPr lang="en-CA" dirty="0"/>
              <a:t>How do you want people will describe you</a:t>
            </a:r>
          </a:p>
          <a:p>
            <a:pPr lvl="1"/>
            <a:r>
              <a:rPr lang="en-CA" dirty="0"/>
              <a:t>What do you do?</a:t>
            </a:r>
          </a:p>
          <a:p>
            <a:pPr lvl="1"/>
            <a:r>
              <a:rPr lang="en-CA" dirty="0"/>
              <a:t>What are your hobbies</a:t>
            </a:r>
          </a:p>
          <a:p>
            <a:r>
              <a:rPr lang="en-CA" dirty="0"/>
              <a:t>What are the things that make you unique</a:t>
            </a:r>
          </a:p>
          <a:p>
            <a:pPr lvl="1"/>
            <a:r>
              <a:rPr lang="en-CA" dirty="0"/>
              <a:t>Recognitions</a:t>
            </a:r>
          </a:p>
          <a:p>
            <a:pPr lvl="1"/>
            <a:r>
              <a:rPr lang="en-CA" dirty="0"/>
              <a:t>Project that you developed 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19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Any specific talents that you have</a:t>
            </a:r>
          </a:p>
          <a:p>
            <a:pPr lvl="1"/>
            <a:r>
              <a:rPr lang="en-CA" dirty="0"/>
              <a:t>Sport /Music / Art/Cooking</a:t>
            </a:r>
          </a:p>
          <a:p>
            <a:pPr lvl="1"/>
            <a:r>
              <a:rPr lang="en-CA" dirty="0"/>
              <a:t>Travelling</a:t>
            </a:r>
          </a:p>
          <a:p>
            <a:pPr lvl="1"/>
            <a:r>
              <a:rPr lang="en-CA" dirty="0"/>
              <a:t>Work related</a:t>
            </a:r>
          </a:p>
          <a:p>
            <a:pPr lvl="1"/>
            <a:r>
              <a:rPr lang="en-CA" dirty="0"/>
              <a:t>Completions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58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Any specific talents that you have</a:t>
            </a:r>
          </a:p>
          <a:p>
            <a:pPr lvl="1"/>
            <a:r>
              <a:rPr lang="en-CA" dirty="0"/>
              <a:t>Sport /Music / Art/Cooking</a:t>
            </a:r>
          </a:p>
          <a:p>
            <a:pPr lvl="1"/>
            <a:r>
              <a:rPr lang="en-CA" dirty="0"/>
              <a:t>Travelling</a:t>
            </a:r>
          </a:p>
          <a:p>
            <a:pPr lvl="1"/>
            <a:r>
              <a:rPr lang="en-CA" dirty="0"/>
              <a:t>Work related</a:t>
            </a:r>
          </a:p>
          <a:p>
            <a:pPr lvl="1"/>
            <a:r>
              <a:rPr lang="en-CA" dirty="0"/>
              <a:t>Completions</a:t>
            </a:r>
          </a:p>
          <a:p>
            <a:r>
              <a:rPr lang="en-CA" dirty="0"/>
              <a:t>What do you know more about the most people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83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Industry /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/>
          </a:bodyPr>
          <a:lstStyle/>
          <a:p>
            <a:r>
              <a:rPr lang="en-CA" dirty="0"/>
              <a:t>Goal of your brand</a:t>
            </a:r>
          </a:p>
          <a:p>
            <a:r>
              <a:rPr lang="en-CA" dirty="0"/>
              <a:t>Who is the target people to whom you are targeting your skills</a:t>
            </a:r>
          </a:p>
          <a:p>
            <a:pPr lvl="1"/>
            <a:r>
              <a:rPr lang="en-CA" dirty="0"/>
              <a:t>What companies you are targeting</a:t>
            </a:r>
          </a:p>
          <a:p>
            <a:pPr lvl="1"/>
            <a:r>
              <a:rPr lang="en-CA" dirty="0"/>
              <a:t>What skills do you are offering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90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Online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Brand online</a:t>
            </a:r>
          </a:p>
          <a:p>
            <a:pPr lvl="1"/>
            <a:r>
              <a:rPr lang="en-CA" dirty="0"/>
              <a:t>Social Media</a:t>
            </a:r>
          </a:p>
          <a:p>
            <a:pPr lvl="1"/>
            <a:r>
              <a:rPr lang="en-CA" dirty="0"/>
              <a:t>GitHub</a:t>
            </a:r>
          </a:p>
          <a:p>
            <a:pPr lvl="1"/>
            <a:r>
              <a:rPr lang="en-CA" dirty="0"/>
              <a:t>Personal website</a:t>
            </a:r>
          </a:p>
          <a:p>
            <a:r>
              <a:rPr lang="en-CA" dirty="0"/>
              <a:t>Select your platform</a:t>
            </a:r>
          </a:p>
          <a:p>
            <a:pPr lvl="1"/>
            <a:r>
              <a:rPr lang="en-CA" dirty="0"/>
              <a:t>Video channels</a:t>
            </a:r>
          </a:p>
          <a:p>
            <a:pPr lvl="1"/>
            <a:r>
              <a:rPr lang="en-CA" dirty="0" err="1"/>
              <a:t>Intigram</a:t>
            </a:r>
            <a:endParaRPr lang="en-CA" dirty="0"/>
          </a:p>
          <a:p>
            <a:pPr lvl="1"/>
            <a:r>
              <a:rPr lang="en-CA" dirty="0"/>
              <a:t>Twitter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1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personal brand</a:t>
            </a:r>
          </a:p>
          <a:p>
            <a:r>
              <a:rPr lang="en-CA" dirty="0"/>
              <a:t>Why it is important</a:t>
            </a:r>
          </a:p>
          <a:p>
            <a:r>
              <a:rPr lang="en-CA" dirty="0"/>
              <a:t>What steps to be taken to build the brand</a:t>
            </a:r>
          </a:p>
          <a:p>
            <a:r>
              <a:rPr lang="en-CA" dirty="0"/>
              <a:t>Final product</a:t>
            </a:r>
          </a:p>
          <a:p>
            <a:r>
              <a:rPr lang="en-CA" dirty="0"/>
              <a:t>Assignment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9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some talented people can not reach their potential</a:t>
            </a:r>
          </a:p>
          <a:p>
            <a:r>
              <a:rPr lang="en-CA" dirty="0"/>
              <a:t>What is an image to set you up to be successful</a:t>
            </a:r>
          </a:p>
          <a:p>
            <a:r>
              <a:rPr lang="en-CA" dirty="0"/>
              <a:t>How other people see you, </a:t>
            </a:r>
          </a:p>
          <a:p>
            <a:r>
              <a:rPr lang="en-CA" dirty="0"/>
              <a:t>What other people think about you</a:t>
            </a:r>
          </a:p>
          <a:p>
            <a:r>
              <a:rPr lang="en-CA" dirty="0"/>
              <a:t>Everything that you do is noticeable, everything counts</a:t>
            </a:r>
          </a:p>
          <a:p>
            <a:r>
              <a:rPr lang="en-CA" dirty="0"/>
              <a:t>Your reputation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5A76-CC69-A8B4-0A00-120D2D25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72" y="2629036"/>
            <a:ext cx="9360053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mind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Humans define emotionally</a:t>
            </a:r>
          </a:p>
          <a:p>
            <a:r>
              <a:rPr lang="en-CA" dirty="0"/>
              <a:t>Justify logically</a:t>
            </a:r>
          </a:p>
          <a:p>
            <a:r>
              <a:rPr lang="en-CA" dirty="0"/>
              <a:t>Better personal Brand better paycheck,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35E3C-DF48-F1F1-DF3E-73849992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29" y="4031393"/>
            <a:ext cx="716380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mind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178276" cy="3318936"/>
          </a:xfrm>
        </p:spPr>
        <p:txBody>
          <a:bodyPr/>
          <a:lstStyle/>
          <a:p>
            <a:r>
              <a:rPr lang="en-CA" dirty="0"/>
              <a:t>Quality </a:t>
            </a:r>
          </a:p>
          <a:p>
            <a:r>
              <a:rPr lang="en-CA" dirty="0"/>
              <a:t>Skills</a:t>
            </a:r>
          </a:p>
          <a:p>
            <a:r>
              <a:rPr lang="en-CA" dirty="0"/>
              <a:t>Trust</a:t>
            </a:r>
          </a:p>
          <a:p>
            <a:r>
              <a:rPr lang="en-CA" dirty="0"/>
              <a:t>Work Ethics</a:t>
            </a:r>
          </a:p>
          <a:p>
            <a:r>
              <a:rPr lang="en-CA" dirty="0"/>
              <a:t>Education</a:t>
            </a:r>
          </a:p>
          <a:p>
            <a:r>
              <a:rPr lang="en-CA" dirty="0"/>
              <a:t>Responsiveness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04C4FA-4746-7609-F13C-FDF25F8F9BFF}"/>
              </a:ext>
            </a:extLst>
          </p:cNvPr>
          <p:cNvSpPr txBox="1">
            <a:spLocks/>
          </p:cNvSpPr>
          <p:nvPr/>
        </p:nvSpPr>
        <p:spPr>
          <a:xfrm>
            <a:off x="4702277" y="2556932"/>
            <a:ext cx="417625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Teamwork</a:t>
            </a:r>
          </a:p>
          <a:p>
            <a:r>
              <a:rPr lang="en-CA" dirty="0"/>
              <a:t>Innovation</a:t>
            </a:r>
          </a:p>
          <a:p>
            <a:r>
              <a:rPr lang="en-CA" dirty="0"/>
              <a:t>Creativity</a:t>
            </a:r>
          </a:p>
          <a:p>
            <a:r>
              <a:rPr lang="en-CA" dirty="0"/>
              <a:t>Leadership</a:t>
            </a:r>
          </a:p>
          <a:p>
            <a:r>
              <a:rPr lang="en-CA" dirty="0"/>
              <a:t>Do you fulfill your promises </a:t>
            </a:r>
          </a:p>
        </p:txBody>
      </p:sp>
    </p:spTree>
    <p:extLst>
      <p:ext uri="{BB962C8B-B14F-4D97-AF65-F5344CB8AC3E}">
        <p14:creationId xmlns:p14="http://schemas.microsoft.com/office/powerpoint/2010/main" val="100695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CF0D-5224-1669-4FC4-DDAE4138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Law of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7831A-0298-50D5-6F43-6BF528AF7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1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Law of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/>
          <a:lstStyle/>
          <a:p>
            <a:r>
              <a:rPr lang="en-CA" dirty="0"/>
              <a:t>Specialization – focus on </a:t>
            </a:r>
            <a:r>
              <a:rPr lang="en-CA" b="1" dirty="0"/>
              <a:t>one</a:t>
            </a:r>
            <a:r>
              <a:rPr lang="en-CA" dirty="0"/>
              <a:t> area of achievement</a:t>
            </a:r>
          </a:p>
          <a:p>
            <a:pPr lvl="1"/>
            <a:r>
              <a:rPr lang="en-CA" dirty="0"/>
              <a:t>Your skills might be diverse, but you </a:t>
            </a:r>
            <a:r>
              <a:rPr lang="en-CA" b="1" dirty="0"/>
              <a:t>focus </a:t>
            </a:r>
            <a:r>
              <a:rPr lang="en-CA" dirty="0"/>
              <a:t>on one goal</a:t>
            </a:r>
            <a:r>
              <a:rPr lang="en-CA" b="1" dirty="0"/>
              <a:t> </a:t>
            </a:r>
            <a:r>
              <a:rPr lang="en-CA" dirty="0"/>
              <a:t> </a:t>
            </a:r>
          </a:p>
          <a:p>
            <a:r>
              <a:rPr lang="en-CA" dirty="0"/>
              <a:t>Leadership – you need to be recognized and acknowledged as one of the most skilled people in your field </a:t>
            </a:r>
          </a:p>
          <a:p>
            <a:r>
              <a:rPr lang="en-CA" dirty="0"/>
              <a:t>Personality – includes your successes, failures, and flaws</a:t>
            </a:r>
          </a:p>
          <a:p>
            <a:pPr lvl="1"/>
            <a:r>
              <a:rPr lang="en-CA" dirty="0"/>
              <a:t>What will be a good way for people to describe you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1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2F77-AAD5-92E4-B8A2-EF7E81D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Law of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972-04CC-A9FD-DB17-A893DBD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0251" cy="3318936"/>
          </a:xfrm>
        </p:spPr>
        <p:txBody>
          <a:bodyPr/>
          <a:lstStyle/>
          <a:p>
            <a:r>
              <a:rPr lang="en-CA" dirty="0"/>
              <a:t>Distinctiveness – express your brand in a unique way</a:t>
            </a:r>
          </a:p>
          <a:p>
            <a:pPr lvl="1"/>
            <a:r>
              <a:rPr lang="en-CA" dirty="0"/>
              <a:t>How people will remember you</a:t>
            </a:r>
          </a:p>
          <a:p>
            <a:pPr lvl="1"/>
            <a:r>
              <a:rPr lang="en-CA" dirty="0"/>
              <a:t>Dress in a particular style</a:t>
            </a:r>
          </a:p>
          <a:p>
            <a:pPr lvl="1"/>
            <a:r>
              <a:rPr lang="en-CA" dirty="0"/>
              <a:t>Sing a piece of paper with a special pen</a:t>
            </a:r>
          </a:p>
          <a:p>
            <a:r>
              <a:rPr lang="en-CA" dirty="0"/>
              <a:t>Visibility – a personal brand must be seen repeatedly and consistently</a:t>
            </a:r>
          </a:p>
          <a:p>
            <a:pPr lvl="1"/>
            <a:r>
              <a:rPr lang="en-CA" dirty="0"/>
              <a:t>Networking</a:t>
            </a:r>
          </a:p>
          <a:p>
            <a:pPr lvl="1"/>
            <a:r>
              <a:rPr lang="en-CA" dirty="0" err="1"/>
              <a:t>Volunturing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544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390</TotalTime>
  <Words>449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Personal Brand</vt:lpstr>
      <vt:lpstr>Agenda</vt:lpstr>
      <vt:lpstr>What is Brand</vt:lpstr>
      <vt:lpstr>Brand Definition</vt:lpstr>
      <vt:lpstr>How mind Working</vt:lpstr>
      <vt:lpstr>How mind Works</vt:lpstr>
      <vt:lpstr>Law of Brand</vt:lpstr>
      <vt:lpstr>Law of Branding</vt:lpstr>
      <vt:lpstr>Law of Branding</vt:lpstr>
      <vt:lpstr>Law of Branding</vt:lpstr>
      <vt:lpstr>Benefits</vt:lpstr>
      <vt:lpstr>Benefits</vt:lpstr>
      <vt:lpstr>Build Brand</vt:lpstr>
      <vt:lpstr>Steps</vt:lpstr>
      <vt:lpstr>Steps</vt:lpstr>
      <vt:lpstr>Steps</vt:lpstr>
      <vt:lpstr>Steps</vt:lpstr>
      <vt:lpstr>Target Industry / Audience</vt:lpstr>
      <vt:lpstr>Online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</dc:title>
  <dc:creator>Victoria Shtern</dc:creator>
  <cp:lastModifiedBy>Victoria Shtern</cp:lastModifiedBy>
  <cp:revision>7</cp:revision>
  <dcterms:created xsi:type="dcterms:W3CDTF">2024-05-15T16:41:29Z</dcterms:created>
  <dcterms:modified xsi:type="dcterms:W3CDTF">2024-05-15T23:12:02Z</dcterms:modified>
</cp:coreProperties>
</file>