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76" r:id="rId4"/>
    <p:sldId id="258" r:id="rId5"/>
    <p:sldId id="257" r:id="rId6"/>
    <p:sldId id="259" r:id="rId7"/>
    <p:sldId id="260" r:id="rId8"/>
    <p:sldId id="261" r:id="rId9"/>
    <p:sldId id="263" r:id="rId10"/>
    <p:sldId id="262"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8" d="100"/>
          <a:sy n="58" d="100"/>
        </p:scale>
        <p:origin x="1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B3B0AA7-1F75-48E7-BDE7-3A10F88FAD5F}" type="datetimeFigureOut">
              <a:rPr lang="en-CA" smtClean="0"/>
              <a:t>2024-06-19</a:t>
            </a:fld>
            <a:endParaRPr lang="en-CA"/>
          </a:p>
        </p:txBody>
      </p:sp>
      <p:sp>
        <p:nvSpPr>
          <p:cNvPr id="5" name="Footer Placeholder 4"/>
          <p:cNvSpPr>
            <a:spLocks noGrp="1"/>
          </p:cNvSpPr>
          <p:nvPr>
            <p:ph type="ftr" sz="quarter" idx="11"/>
          </p:nvPr>
        </p:nvSpPr>
        <p:spPr>
          <a:xfrm>
            <a:off x="2692397" y="5037663"/>
            <a:ext cx="5214635" cy="279400"/>
          </a:xfrm>
        </p:spPr>
        <p:txBody>
          <a:bodyPr/>
          <a:lstStyle/>
          <a:p>
            <a:endParaRPr lang="en-CA"/>
          </a:p>
        </p:txBody>
      </p:sp>
      <p:sp>
        <p:nvSpPr>
          <p:cNvPr id="6" name="Slide Number Placeholder 5"/>
          <p:cNvSpPr>
            <a:spLocks noGrp="1"/>
          </p:cNvSpPr>
          <p:nvPr>
            <p:ph type="sldNum" sz="quarter" idx="12"/>
          </p:nvPr>
        </p:nvSpPr>
        <p:spPr>
          <a:xfrm>
            <a:off x="8956900" y="5037663"/>
            <a:ext cx="551167" cy="279400"/>
          </a:xfrm>
        </p:spPr>
        <p:txBody>
          <a:bodyPr/>
          <a:lstStyle/>
          <a:p>
            <a:fld id="{71D21316-EEC9-4BA8-8356-B7391CF1B431}" type="slidenum">
              <a:rPr lang="en-CA" smtClean="0"/>
              <a:t>‹#›</a:t>
            </a:fld>
            <a:endParaRPr lang="en-C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5433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B0AA7-1F75-48E7-BDE7-3A10F88FAD5F}" type="datetimeFigureOut">
              <a:rPr lang="en-CA" smtClean="0"/>
              <a:t>2024-06-19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1D21316-EEC9-4BA8-8356-B7391CF1B431}" type="slidenum">
              <a:rPr lang="en-CA" smtClean="0"/>
              <a:t>‹#›</a:t>
            </a:fld>
            <a:endParaRPr lang="en-CA"/>
          </a:p>
        </p:txBody>
      </p:sp>
    </p:spTree>
    <p:extLst>
      <p:ext uri="{BB962C8B-B14F-4D97-AF65-F5344CB8AC3E}">
        <p14:creationId xmlns:p14="http://schemas.microsoft.com/office/powerpoint/2010/main" val="3025362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3B0AA7-1F75-48E7-BDE7-3A10F88FAD5F}" type="datetimeFigureOut">
              <a:rPr lang="en-CA" smtClean="0"/>
              <a:t>2024-06-19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1D21316-EEC9-4BA8-8356-B7391CF1B431}" type="slidenum">
              <a:rPr lang="en-CA" smtClean="0"/>
              <a:t>‹#›</a:t>
            </a:fld>
            <a:endParaRPr lang="en-C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9828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3B0AA7-1F75-48E7-BDE7-3A10F88FAD5F}" type="datetimeFigureOut">
              <a:rPr lang="en-CA" smtClean="0"/>
              <a:t>2024-06-19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1D21316-EEC9-4BA8-8356-B7391CF1B431}" type="slidenum">
              <a:rPr lang="en-CA" smtClean="0"/>
              <a:t>‹#›</a:t>
            </a:fld>
            <a:endParaRPr lang="en-C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8838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3B0AA7-1F75-48E7-BDE7-3A10F88FAD5F}" type="datetimeFigureOut">
              <a:rPr lang="en-CA" smtClean="0"/>
              <a:t>2024-06-19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1D21316-EEC9-4BA8-8356-B7391CF1B431}" type="slidenum">
              <a:rPr lang="en-CA" smtClean="0"/>
              <a:t>‹#›</a:t>
            </a:fld>
            <a:endParaRPr lang="en-CA"/>
          </a:p>
        </p:txBody>
      </p:sp>
    </p:spTree>
    <p:extLst>
      <p:ext uri="{BB962C8B-B14F-4D97-AF65-F5344CB8AC3E}">
        <p14:creationId xmlns:p14="http://schemas.microsoft.com/office/powerpoint/2010/main" val="3127142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3B0AA7-1F75-48E7-BDE7-3A10F88FAD5F}" type="datetimeFigureOut">
              <a:rPr lang="en-CA" smtClean="0"/>
              <a:t>2024-06-19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1D21316-EEC9-4BA8-8356-B7391CF1B431}" type="slidenum">
              <a:rPr lang="en-CA" smtClean="0"/>
              <a:t>‹#›</a:t>
            </a:fld>
            <a:endParaRPr lang="en-C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1086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3B0AA7-1F75-48E7-BDE7-3A10F88FAD5F}" type="datetimeFigureOut">
              <a:rPr lang="en-CA" smtClean="0"/>
              <a:t>2024-06-19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1D21316-EEC9-4BA8-8356-B7391CF1B431}" type="slidenum">
              <a:rPr lang="en-CA" smtClean="0"/>
              <a:t>‹#›</a:t>
            </a:fld>
            <a:endParaRPr lang="en-C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4852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3B0AA7-1F75-48E7-BDE7-3A10F88FAD5F}" type="datetimeFigureOut">
              <a:rPr lang="en-CA" smtClean="0"/>
              <a:t>2024-06-19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1D21316-EEC9-4BA8-8356-B7391CF1B431}"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8143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3B0AA7-1F75-48E7-BDE7-3A10F88FAD5F}" type="datetimeFigureOut">
              <a:rPr lang="en-CA" smtClean="0"/>
              <a:t>2024-06-19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1D21316-EEC9-4BA8-8356-B7391CF1B431}" type="slidenum">
              <a:rPr lang="en-CA" smtClean="0"/>
              <a:t>‹#›</a:t>
            </a:fld>
            <a:endParaRPr lang="en-C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310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3B0AA7-1F75-48E7-BDE7-3A10F88FAD5F}" type="datetimeFigureOut">
              <a:rPr lang="en-CA" smtClean="0"/>
              <a:t>2024-06-19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1D21316-EEC9-4BA8-8356-B7391CF1B431}" type="slidenum">
              <a:rPr lang="en-CA" smtClean="0"/>
              <a:t>‹#›</a:t>
            </a:fld>
            <a:endParaRPr lang="en-CA"/>
          </a:p>
        </p:txBody>
      </p:sp>
    </p:spTree>
    <p:extLst>
      <p:ext uri="{BB962C8B-B14F-4D97-AF65-F5344CB8AC3E}">
        <p14:creationId xmlns:p14="http://schemas.microsoft.com/office/powerpoint/2010/main" val="2623570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3B0AA7-1F75-48E7-BDE7-3A10F88FAD5F}" type="datetimeFigureOut">
              <a:rPr lang="en-CA" smtClean="0"/>
              <a:t>2024-06-19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1D21316-EEC9-4BA8-8356-B7391CF1B431}" type="slidenum">
              <a:rPr lang="en-CA" smtClean="0"/>
              <a:t>‹#›</a:t>
            </a:fld>
            <a:endParaRPr lang="en-C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332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3B0AA7-1F75-48E7-BDE7-3A10F88FAD5F}" type="datetimeFigureOut">
              <a:rPr lang="en-CA" smtClean="0"/>
              <a:t>2024-06-19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1D21316-EEC9-4BA8-8356-B7391CF1B431}" type="slidenum">
              <a:rPr lang="en-CA" smtClean="0"/>
              <a:t>‹#›</a:t>
            </a:fld>
            <a:endParaRPr lang="en-CA"/>
          </a:p>
        </p:txBody>
      </p:sp>
    </p:spTree>
    <p:extLst>
      <p:ext uri="{BB962C8B-B14F-4D97-AF65-F5344CB8AC3E}">
        <p14:creationId xmlns:p14="http://schemas.microsoft.com/office/powerpoint/2010/main" val="262448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3B0AA7-1F75-48E7-BDE7-3A10F88FAD5F}" type="datetimeFigureOut">
              <a:rPr lang="en-CA" smtClean="0"/>
              <a:t>2024-06-19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1D21316-EEC9-4BA8-8356-B7391CF1B431}" type="slidenum">
              <a:rPr lang="en-CA" smtClean="0"/>
              <a:t>‹#›</a:t>
            </a:fld>
            <a:endParaRPr lang="en-C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646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3B0AA7-1F75-48E7-BDE7-3A10F88FAD5F}" type="datetimeFigureOut">
              <a:rPr lang="en-CA" smtClean="0"/>
              <a:t>2024-06-19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1D21316-EEC9-4BA8-8356-B7391CF1B431}"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509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B0AA7-1F75-48E7-BDE7-3A10F88FAD5F}" type="datetimeFigureOut">
              <a:rPr lang="en-CA" smtClean="0"/>
              <a:t>2024-06-19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1D21316-EEC9-4BA8-8356-B7391CF1B431}" type="slidenum">
              <a:rPr lang="en-CA" smtClean="0"/>
              <a:t>‹#›</a:t>
            </a:fld>
            <a:endParaRPr lang="en-CA"/>
          </a:p>
        </p:txBody>
      </p:sp>
    </p:spTree>
    <p:extLst>
      <p:ext uri="{BB962C8B-B14F-4D97-AF65-F5344CB8AC3E}">
        <p14:creationId xmlns:p14="http://schemas.microsoft.com/office/powerpoint/2010/main" val="3676920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B0AA7-1F75-48E7-BDE7-3A10F88FAD5F}" type="datetimeFigureOut">
              <a:rPr lang="en-CA" smtClean="0"/>
              <a:t>2024-06-19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1D21316-EEC9-4BA8-8356-B7391CF1B431}" type="slidenum">
              <a:rPr lang="en-CA" smtClean="0"/>
              <a:t>‹#›</a:t>
            </a:fld>
            <a:endParaRPr lang="en-C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777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B0AA7-1F75-48E7-BDE7-3A10F88FAD5F}" type="datetimeFigureOut">
              <a:rPr lang="en-CA" smtClean="0"/>
              <a:t>2024-06-19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1D21316-EEC9-4BA8-8356-B7391CF1B431}" type="slidenum">
              <a:rPr lang="en-CA" smtClean="0"/>
              <a:t>‹#›</a:t>
            </a:fld>
            <a:endParaRPr lang="en-CA"/>
          </a:p>
        </p:txBody>
      </p:sp>
    </p:spTree>
    <p:extLst>
      <p:ext uri="{BB962C8B-B14F-4D97-AF65-F5344CB8AC3E}">
        <p14:creationId xmlns:p14="http://schemas.microsoft.com/office/powerpoint/2010/main" val="4289517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3B0AA7-1F75-48E7-BDE7-3A10F88FAD5F}" type="datetimeFigureOut">
              <a:rPr lang="en-CA" smtClean="0"/>
              <a:t>2024-06-19</a:t>
            </a:fld>
            <a:endParaRPr lang="en-C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D21316-EEC9-4BA8-8356-B7391CF1B431}" type="slidenum">
              <a:rPr lang="en-CA" smtClean="0"/>
              <a:t>‹#›</a:t>
            </a:fld>
            <a:endParaRPr lang="en-CA"/>
          </a:p>
        </p:txBody>
      </p:sp>
    </p:spTree>
    <p:extLst>
      <p:ext uri="{BB962C8B-B14F-4D97-AF65-F5344CB8AC3E}">
        <p14:creationId xmlns:p14="http://schemas.microsoft.com/office/powerpoint/2010/main" val="880219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2E8C2-D478-B46A-75DB-FBD2DBA462CA}"/>
              </a:ext>
            </a:extLst>
          </p:cNvPr>
          <p:cNvSpPr>
            <a:spLocks noGrp="1"/>
          </p:cNvSpPr>
          <p:nvPr>
            <p:ph type="ctrTitle"/>
          </p:nvPr>
        </p:nvSpPr>
        <p:spPr/>
        <p:txBody>
          <a:bodyPr/>
          <a:lstStyle/>
          <a:p>
            <a:r>
              <a:rPr lang="en-CA" dirty="0"/>
              <a:t>Cover Letter</a:t>
            </a:r>
          </a:p>
        </p:txBody>
      </p:sp>
      <p:sp>
        <p:nvSpPr>
          <p:cNvPr id="3" name="Subtitle 2">
            <a:extLst>
              <a:ext uri="{FF2B5EF4-FFF2-40B4-BE49-F238E27FC236}">
                <a16:creationId xmlns:a16="http://schemas.microsoft.com/office/drawing/2014/main" id="{9AAB5322-2F27-EDD4-94CC-06ABE09903DC}"/>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2544542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634E-1FDD-7765-FCEA-5EA247B82F44}"/>
              </a:ext>
            </a:extLst>
          </p:cNvPr>
          <p:cNvSpPr>
            <a:spLocks noGrp="1"/>
          </p:cNvSpPr>
          <p:nvPr>
            <p:ph type="title"/>
          </p:nvPr>
        </p:nvSpPr>
        <p:spPr/>
        <p:txBody>
          <a:bodyPr/>
          <a:lstStyle/>
          <a:p>
            <a:r>
              <a:rPr lang="en-CA" dirty="0"/>
              <a:t>Steps</a:t>
            </a:r>
          </a:p>
        </p:txBody>
      </p:sp>
      <p:sp>
        <p:nvSpPr>
          <p:cNvPr id="3" name="Content Placeholder 2">
            <a:extLst>
              <a:ext uri="{FF2B5EF4-FFF2-40B4-BE49-F238E27FC236}">
                <a16:creationId xmlns:a16="http://schemas.microsoft.com/office/drawing/2014/main" id="{628B62F2-ADFC-0D7B-E2E4-94A85FD698EE}"/>
              </a:ext>
            </a:extLst>
          </p:cNvPr>
          <p:cNvSpPr>
            <a:spLocks noGrp="1"/>
          </p:cNvSpPr>
          <p:nvPr>
            <p:ph idx="1"/>
          </p:nvPr>
        </p:nvSpPr>
        <p:spPr/>
        <p:txBody>
          <a:bodyPr>
            <a:normAutofit/>
          </a:bodyPr>
          <a:lstStyle/>
          <a:p>
            <a:r>
              <a:rPr lang="en-US" b="0" i="0" dirty="0">
                <a:solidFill>
                  <a:srgbClr val="1D2125"/>
                </a:solidFill>
                <a:effectLst/>
                <a:highlight>
                  <a:srgbClr val="FFFFFF"/>
                </a:highlight>
                <a:latin typeface="-apple-system"/>
              </a:rPr>
              <a:t>I'm applying for my first job and I need help writing a cover letter that will stand out to potential employers. Can you please let me know what information and details you would need from me in order to create the finest cover letter possible?</a:t>
            </a:r>
            <a:endParaRPr lang="en-CA" dirty="0"/>
          </a:p>
        </p:txBody>
      </p:sp>
    </p:spTree>
    <p:extLst>
      <p:ext uri="{BB962C8B-B14F-4D97-AF65-F5344CB8AC3E}">
        <p14:creationId xmlns:p14="http://schemas.microsoft.com/office/powerpoint/2010/main" val="4193733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63EB-A180-3FF2-8F41-9E1CF730356A}"/>
              </a:ext>
            </a:extLst>
          </p:cNvPr>
          <p:cNvSpPr>
            <a:spLocks noGrp="1"/>
          </p:cNvSpPr>
          <p:nvPr>
            <p:ph type="title"/>
          </p:nvPr>
        </p:nvSpPr>
        <p:spPr/>
        <p:txBody>
          <a:bodyPr/>
          <a:lstStyle/>
          <a:p>
            <a:r>
              <a:rPr lang="en-CA" dirty="0"/>
              <a:t>Step2</a:t>
            </a:r>
          </a:p>
        </p:txBody>
      </p:sp>
      <p:sp>
        <p:nvSpPr>
          <p:cNvPr id="3" name="Content Placeholder 2">
            <a:extLst>
              <a:ext uri="{FF2B5EF4-FFF2-40B4-BE49-F238E27FC236}">
                <a16:creationId xmlns:a16="http://schemas.microsoft.com/office/drawing/2014/main" id="{8766E6E4-DF5B-7EFF-FC1B-9D687903F561}"/>
              </a:ext>
            </a:extLst>
          </p:cNvPr>
          <p:cNvSpPr>
            <a:spLocks noGrp="1"/>
          </p:cNvSpPr>
          <p:nvPr>
            <p:ph idx="1"/>
          </p:nvPr>
        </p:nvSpPr>
        <p:spPr/>
        <p:txBody>
          <a:bodyPr>
            <a:normAutofit fontScale="92500" lnSpcReduction="10000"/>
          </a:bodyPr>
          <a:lstStyle/>
          <a:p>
            <a:r>
              <a:rPr lang="en-US" b="0" i="0" dirty="0">
                <a:solidFill>
                  <a:srgbClr val="1D2125"/>
                </a:solidFill>
                <a:effectLst/>
                <a:highlight>
                  <a:srgbClr val="FFFFFF"/>
                </a:highlight>
                <a:latin typeface="-apple-system"/>
              </a:rPr>
              <a:t>Step 2: Understand Your Requirements, it's crucial to know what you're aiming for. What job do you want? What qualifications does it require? What message do you want to convey to your potential employer? Here are a few ways that will help you gain clarity:</a:t>
            </a:r>
          </a:p>
          <a:p>
            <a:r>
              <a:rPr lang="en-US" b="0" i="0" dirty="0">
                <a:solidFill>
                  <a:srgbClr val="1D2125"/>
                </a:solidFill>
                <a:effectLst/>
                <a:highlight>
                  <a:srgbClr val="FFFFFF"/>
                </a:highlight>
                <a:latin typeface="-apple-system"/>
              </a:rPr>
              <a:t>Read the job description Read the job description carefully and take note of the required skills and qualifications. </a:t>
            </a:r>
          </a:p>
          <a:p>
            <a:r>
              <a:rPr lang="en-US" b="0" i="0" dirty="0">
                <a:solidFill>
                  <a:srgbClr val="1D2125"/>
                </a:solidFill>
                <a:effectLst/>
                <a:highlight>
                  <a:srgbClr val="FFFFFF"/>
                </a:highlight>
                <a:latin typeface="-apple-system"/>
              </a:rPr>
              <a:t>Identify the keywords used in the job description. </a:t>
            </a:r>
          </a:p>
          <a:p>
            <a:r>
              <a:rPr lang="en-US" b="0" i="0" dirty="0">
                <a:solidFill>
                  <a:srgbClr val="1D2125"/>
                </a:solidFill>
                <a:effectLst/>
                <a:highlight>
                  <a:srgbClr val="FFFFFF"/>
                </a:highlight>
                <a:latin typeface="-apple-system"/>
              </a:rPr>
              <a:t>Later you will ask ChatGPT to include some of these keywords in your cover letter. </a:t>
            </a:r>
            <a:endParaRPr lang="en-US" dirty="0">
              <a:solidFill>
                <a:srgbClr val="1D2125"/>
              </a:solidFill>
              <a:highlight>
                <a:srgbClr val="FFFFFF"/>
              </a:highlight>
              <a:latin typeface="-apple-system"/>
            </a:endParaRPr>
          </a:p>
          <a:p>
            <a:endParaRPr lang="en-CA" dirty="0"/>
          </a:p>
        </p:txBody>
      </p:sp>
    </p:spTree>
    <p:extLst>
      <p:ext uri="{BB962C8B-B14F-4D97-AF65-F5344CB8AC3E}">
        <p14:creationId xmlns:p14="http://schemas.microsoft.com/office/powerpoint/2010/main" val="158299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63EB-A180-3FF2-8F41-9E1CF730356A}"/>
              </a:ext>
            </a:extLst>
          </p:cNvPr>
          <p:cNvSpPr>
            <a:spLocks noGrp="1"/>
          </p:cNvSpPr>
          <p:nvPr>
            <p:ph type="title"/>
          </p:nvPr>
        </p:nvSpPr>
        <p:spPr/>
        <p:txBody>
          <a:bodyPr/>
          <a:lstStyle/>
          <a:p>
            <a:r>
              <a:rPr lang="en-CA" dirty="0"/>
              <a:t>Step2</a:t>
            </a:r>
          </a:p>
        </p:txBody>
      </p:sp>
      <p:sp>
        <p:nvSpPr>
          <p:cNvPr id="3" name="Content Placeholder 2">
            <a:extLst>
              <a:ext uri="{FF2B5EF4-FFF2-40B4-BE49-F238E27FC236}">
                <a16:creationId xmlns:a16="http://schemas.microsoft.com/office/drawing/2014/main" id="{8766E6E4-DF5B-7EFF-FC1B-9D687903F561}"/>
              </a:ext>
            </a:extLst>
          </p:cNvPr>
          <p:cNvSpPr>
            <a:spLocks noGrp="1"/>
          </p:cNvSpPr>
          <p:nvPr>
            <p:ph idx="1"/>
          </p:nvPr>
        </p:nvSpPr>
        <p:spPr/>
        <p:txBody>
          <a:bodyPr>
            <a:normAutofit/>
          </a:bodyPr>
          <a:lstStyle/>
          <a:p>
            <a:r>
              <a:rPr lang="en-US" b="0" i="0" dirty="0">
                <a:solidFill>
                  <a:srgbClr val="1D2125"/>
                </a:solidFill>
                <a:effectLst/>
                <a:highlight>
                  <a:srgbClr val="FFFFFF"/>
                </a:highlight>
                <a:latin typeface="-apple-system"/>
              </a:rPr>
              <a:t>Research the company Visit the company's website and read about its mission statement, vision, and values.</a:t>
            </a:r>
          </a:p>
          <a:p>
            <a:r>
              <a:rPr lang="en-US" b="0" i="0" dirty="0">
                <a:solidFill>
                  <a:srgbClr val="1D2125"/>
                </a:solidFill>
                <a:effectLst/>
                <a:highlight>
                  <a:srgbClr val="FFFFFF"/>
                </a:highlight>
                <a:latin typeface="-apple-system"/>
              </a:rPr>
              <a:t>Analyze the match Compare the job description requirements and responsibilities to your own skills and qualifications. </a:t>
            </a:r>
          </a:p>
          <a:p>
            <a:r>
              <a:rPr lang="en-US" b="0" i="0" dirty="0">
                <a:solidFill>
                  <a:srgbClr val="1D2125"/>
                </a:solidFill>
                <a:effectLst/>
                <a:highlight>
                  <a:srgbClr val="FFFFFF"/>
                </a:highlight>
                <a:latin typeface="-apple-system"/>
              </a:rPr>
              <a:t>Analyze how your skills and qualifications match the job description and make note of any gaps that you need to address in your cover letter. </a:t>
            </a:r>
            <a:endParaRPr lang="en-CA" dirty="0"/>
          </a:p>
        </p:txBody>
      </p:sp>
    </p:spTree>
    <p:extLst>
      <p:ext uri="{BB962C8B-B14F-4D97-AF65-F5344CB8AC3E}">
        <p14:creationId xmlns:p14="http://schemas.microsoft.com/office/powerpoint/2010/main" val="2146621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C496-5579-C800-6CE0-CB0FFDAE2DEE}"/>
              </a:ext>
            </a:extLst>
          </p:cNvPr>
          <p:cNvSpPr>
            <a:spLocks noGrp="1"/>
          </p:cNvSpPr>
          <p:nvPr>
            <p:ph type="title"/>
          </p:nvPr>
        </p:nvSpPr>
        <p:spPr/>
        <p:txBody>
          <a:bodyPr/>
          <a:lstStyle/>
          <a:p>
            <a:r>
              <a:rPr lang="en-CA" dirty="0"/>
              <a:t>Step3</a:t>
            </a:r>
          </a:p>
        </p:txBody>
      </p:sp>
      <p:sp>
        <p:nvSpPr>
          <p:cNvPr id="3" name="Content Placeholder 2">
            <a:extLst>
              <a:ext uri="{FF2B5EF4-FFF2-40B4-BE49-F238E27FC236}">
                <a16:creationId xmlns:a16="http://schemas.microsoft.com/office/drawing/2014/main" id="{3E73E6FA-2E14-B034-63B9-6D3DDF6194A6}"/>
              </a:ext>
            </a:extLst>
          </p:cNvPr>
          <p:cNvSpPr>
            <a:spLocks noGrp="1"/>
          </p:cNvSpPr>
          <p:nvPr>
            <p:ph idx="1"/>
          </p:nvPr>
        </p:nvSpPr>
        <p:spPr/>
        <p:txBody>
          <a:bodyPr>
            <a:normAutofit fontScale="92500" lnSpcReduction="10000"/>
          </a:bodyPr>
          <a:lstStyle/>
          <a:p>
            <a:pPr algn="l"/>
            <a:r>
              <a:rPr lang="en-US" b="0" i="0" dirty="0">
                <a:solidFill>
                  <a:srgbClr val="1D2125"/>
                </a:solidFill>
                <a:effectLst/>
                <a:highlight>
                  <a:srgbClr val="FFFFFF"/>
                </a:highlight>
                <a:latin typeface="-apple-system"/>
              </a:rPr>
              <a:t>Step 3: Try to Answer a Few Specific Questions in Your Prompt To ensure that your prompt is on the right track </a:t>
            </a:r>
          </a:p>
          <a:p>
            <a:pPr algn="l"/>
            <a:r>
              <a:rPr lang="en-US" b="0" i="0" dirty="0">
                <a:solidFill>
                  <a:srgbClr val="1D2125"/>
                </a:solidFill>
                <a:effectLst/>
                <a:highlight>
                  <a:srgbClr val="FFFFFF"/>
                </a:highlight>
                <a:latin typeface="-apple-system"/>
              </a:rPr>
              <a:t>it is imperative to make sure that it addresses all the common requirements. Some key questions that your prompt should answer:</a:t>
            </a:r>
          </a:p>
          <a:p>
            <a:pPr algn="l"/>
            <a:r>
              <a:rPr lang="en-US" b="0" i="0" dirty="0">
                <a:solidFill>
                  <a:srgbClr val="1D2125"/>
                </a:solidFill>
                <a:effectLst/>
                <a:highlight>
                  <a:srgbClr val="FFFFFF"/>
                </a:highlight>
                <a:latin typeface="-apple-system"/>
              </a:rPr>
              <a:t>What is your current situation – student, working professional or recent graduate? What is your desired position? What is your specific career goal? In what field do you work? What's your motivation behind applying for a particular job opening? What are your core skills and how will they be useful in your target role?</a:t>
            </a:r>
          </a:p>
          <a:p>
            <a:endParaRPr lang="en-CA" dirty="0"/>
          </a:p>
        </p:txBody>
      </p:sp>
    </p:spTree>
    <p:extLst>
      <p:ext uri="{BB962C8B-B14F-4D97-AF65-F5344CB8AC3E}">
        <p14:creationId xmlns:p14="http://schemas.microsoft.com/office/powerpoint/2010/main" val="3210914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5DD24-C581-3053-8918-78D3C133D889}"/>
              </a:ext>
            </a:extLst>
          </p:cNvPr>
          <p:cNvSpPr>
            <a:spLocks noGrp="1"/>
          </p:cNvSpPr>
          <p:nvPr>
            <p:ph type="title"/>
          </p:nvPr>
        </p:nvSpPr>
        <p:spPr/>
        <p:txBody>
          <a:bodyPr/>
          <a:lstStyle/>
          <a:p>
            <a:r>
              <a:rPr lang="en-CA" dirty="0"/>
              <a:t>Step4</a:t>
            </a:r>
          </a:p>
        </p:txBody>
      </p:sp>
      <p:sp>
        <p:nvSpPr>
          <p:cNvPr id="3" name="Content Placeholder 2">
            <a:extLst>
              <a:ext uri="{FF2B5EF4-FFF2-40B4-BE49-F238E27FC236}">
                <a16:creationId xmlns:a16="http://schemas.microsoft.com/office/drawing/2014/main" id="{1A2A8FDB-8816-901F-DC17-8EEA4639A631}"/>
              </a:ext>
            </a:extLst>
          </p:cNvPr>
          <p:cNvSpPr>
            <a:spLocks noGrp="1"/>
          </p:cNvSpPr>
          <p:nvPr>
            <p:ph idx="1"/>
          </p:nvPr>
        </p:nvSpPr>
        <p:spPr/>
        <p:txBody>
          <a:bodyPr/>
          <a:lstStyle/>
          <a:p>
            <a:r>
              <a:rPr lang="en-US" b="0" i="0" dirty="0">
                <a:solidFill>
                  <a:srgbClr val="1D2125"/>
                </a:solidFill>
                <a:effectLst/>
                <a:highlight>
                  <a:srgbClr val="FFFFFF"/>
                </a:highlight>
                <a:latin typeface="-apple-system"/>
              </a:rPr>
              <a:t>Start a Conversation with ChatGPT Now that you've completed all your pre-planning and research, it's time to begin speaking with ChatGPT. </a:t>
            </a:r>
          </a:p>
          <a:p>
            <a:endParaRPr lang="en-CA" dirty="0"/>
          </a:p>
        </p:txBody>
      </p:sp>
    </p:spTree>
    <p:extLst>
      <p:ext uri="{BB962C8B-B14F-4D97-AF65-F5344CB8AC3E}">
        <p14:creationId xmlns:p14="http://schemas.microsoft.com/office/powerpoint/2010/main" val="1270096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3EBE9-11ED-72AD-CA8C-E3D223CB8644}"/>
              </a:ext>
            </a:extLst>
          </p:cNvPr>
          <p:cNvSpPr>
            <a:spLocks noGrp="1"/>
          </p:cNvSpPr>
          <p:nvPr>
            <p:ph type="title"/>
          </p:nvPr>
        </p:nvSpPr>
        <p:spPr/>
        <p:txBody>
          <a:bodyPr/>
          <a:lstStyle/>
          <a:p>
            <a:r>
              <a:rPr lang="en-CA" dirty="0"/>
              <a:t>Step5</a:t>
            </a:r>
          </a:p>
        </p:txBody>
      </p:sp>
      <p:sp>
        <p:nvSpPr>
          <p:cNvPr id="3" name="Content Placeholder 2">
            <a:extLst>
              <a:ext uri="{FF2B5EF4-FFF2-40B4-BE49-F238E27FC236}">
                <a16:creationId xmlns:a16="http://schemas.microsoft.com/office/drawing/2014/main" id="{B8E8C1B5-5D44-2B14-3431-E6536673E116}"/>
              </a:ext>
            </a:extLst>
          </p:cNvPr>
          <p:cNvSpPr>
            <a:spLocks noGrp="1"/>
          </p:cNvSpPr>
          <p:nvPr>
            <p:ph idx="1"/>
          </p:nvPr>
        </p:nvSpPr>
        <p:spPr/>
        <p:txBody>
          <a:bodyPr>
            <a:normAutofit/>
          </a:bodyPr>
          <a:lstStyle/>
          <a:p>
            <a:r>
              <a:rPr lang="en-US" b="0" i="0" dirty="0">
                <a:solidFill>
                  <a:srgbClr val="1D2125"/>
                </a:solidFill>
                <a:effectLst/>
                <a:highlight>
                  <a:srgbClr val="FFFFFF"/>
                </a:highlight>
                <a:latin typeface="-apple-system"/>
              </a:rPr>
              <a:t>Introduce Yourself When engaging in a conversation with ChatGPT, it's advisable to begin by introducing yourself.</a:t>
            </a:r>
          </a:p>
          <a:p>
            <a:endParaRPr lang="en-US" dirty="0">
              <a:solidFill>
                <a:srgbClr val="1D2125"/>
              </a:solidFill>
              <a:highlight>
                <a:srgbClr val="FFFFFF"/>
              </a:highlight>
              <a:latin typeface="-apple-system"/>
            </a:endParaRPr>
          </a:p>
          <a:p>
            <a:r>
              <a:rPr lang="en-US" b="0" i="0" dirty="0">
                <a:solidFill>
                  <a:srgbClr val="1D2125"/>
                </a:solidFill>
                <a:effectLst/>
                <a:highlight>
                  <a:srgbClr val="FFFFFF"/>
                </a:highlight>
                <a:latin typeface="-apple-system"/>
              </a:rPr>
              <a:t>Mention your name, current job, experience, and educational background. </a:t>
            </a:r>
          </a:p>
          <a:p>
            <a:r>
              <a:rPr lang="en-US" b="0" i="0" dirty="0">
                <a:solidFill>
                  <a:srgbClr val="1D2125"/>
                </a:solidFill>
                <a:effectLst/>
                <a:highlight>
                  <a:srgbClr val="FFFFFF"/>
                </a:highlight>
                <a:latin typeface="-apple-system"/>
              </a:rPr>
              <a:t>You can provide additional information such as your interests or hobbies, but make sure it is relevant to the job or company you are applying to.</a:t>
            </a:r>
          </a:p>
        </p:txBody>
      </p:sp>
    </p:spTree>
    <p:extLst>
      <p:ext uri="{BB962C8B-B14F-4D97-AF65-F5344CB8AC3E}">
        <p14:creationId xmlns:p14="http://schemas.microsoft.com/office/powerpoint/2010/main" val="1022226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1BBA8-C60D-E8C0-C862-7220EAA0D76F}"/>
              </a:ext>
            </a:extLst>
          </p:cNvPr>
          <p:cNvSpPr>
            <a:spLocks noGrp="1"/>
          </p:cNvSpPr>
          <p:nvPr>
            <p:ph type="title"/>
          </p:nvPr>
        </p:nvSpPr>
        <p:spPr/>
        <p:txBody>
          <a:bodyPr/>
          <a:lstStyle/>
          <a:p>
            <a:r>
              <a:rPr lang="en-CA" dirty="0"/>
              <a:t>Step5 - Template</a:t>
            </a:r>
          </a:p>
        </p:txBody>
      </p:sp>
      <p:sp>
        <p:nvSpPr>
          <p:cNvPr id="3" name="Content Placeholder 2">
            <a:extLst>
              <a:ext uri="{FF2B5EF4-FFF2-40B4-BE49-F238E27FC236}">
                <a16:creationId xmlns:a16="http://schemas.microsoft.com/office/drawing/2014/main" id="{F39A8BA9-1A5C-7247-4A4E-9FFD0130E883}"/>
              </a:ext>
            </a:extLst>
          </p:cNvPr>
          <p:cNvSpPr>
            <a:spLocks noGrp="1"/>
          </p:cNvSpPr>
          <p:nvPr>
            <p:ph idx="1"/>
          </p:nvPr>
        </p:nvSpPr>
        <p:spPr/>
        <p:txBody>
          <a:bodyPr/>
          <a:lstStyle/>
          <a:p>
            <a:r>
              <a:rPr lang="en-US" b="0" i="0" dirty="0">
                <a:solidFill>
                  <a:srgbClr val="1D2125"/>
                </a:solidFill>
                <a:effectLst/>
                <a:highlight>
                  <a:srgbClr val="FFFFFF"/>
                </a:highlight>
                <a:latin typeface="-apple-system"/>
              </a:rPr>
              <a:t> "My name is [Your Name], and I am currently working at [Your current job]. I have [Number of years of experience] years of experience in [Your area of expertise], and I hold a degree in [Your field of study] from [Name of the university]."</a:t>
            </a:r>
            <a:endParaRPr lang="en-CA" dirty="0"/>
          </a:p>
          <a:p>
            <a:endParaRPr lang="en-CA" dirty="0"/>
          </a:p>
        </p:txBody>
      </p:sp>
    </p:spTree>
    <p:extLst>
      <p:ext uri="{BB962C8B-B14F-4D97-AF65-F5344CB8AC3E}">
        <p14:creationId xmlns:p14="http://schemas.microsoft.com/office/powerpoint/2010/main" val="4167893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BD86-E28E-83CC-C371-BCD45B7262C2}"/>
              </a:ext>
            </a:extLst>
          </p:cNvPr>
          <p:cNvSpPr>
            <a:spLocks noGrp="1"/>
          </p:cNvSpPr>
          <p:nvPr>
            <p:ph type="title"/>
          </p:nvPr>
        </p:nvSpPr>
        <p:spPr/>
        <p:txBody>
          <a:bodyPr/>
          <a:lstStyle/>
          <a:p>
            <a:r>
              <a:rPr lang="en-US" b="0" i="0" dirty="0">
                <a:solidFill>
                  <a:srgbClr val="1D2125"/>
                </a:solidFill>
                <a:effectLst/>
                <a:highlight>
                  <a:srgbClr val="FFFFFF"/>
                </a:highlight>
                <a:latin typeface="-apple-system"/>
              </a:rPr>
              <a:t>Step 6</a:t>
            </a:r>
            <a:endParaRPr lang="en-CA" dirty="0"/>
          </a:p>
        </p:txBody>
      </p:sp>
      <p:sp>
        <p:nvSpPr>
          <p:cNvPr id="3" name="Content Placeholder 2">
            <a:extLst>
              <a:ext uri="{FF2B5EF4-FFF2-40B4-BE49-F238E27FC236}">
                <a16:creationId xmlns:a16="http://schemas.microsoft.com/office/drawing/2014/main" id="{9CE4BF00-5FC8-CF8A-B058-1BB6E1C11FAD}"/>
              </a:ext>
            </a:extLst>
          </p:cNvPr>
          <p:cNvSpPr>
            <a:spLocks noGrp="1"/>
          </p:cNvSpPr>
          <p:nvPr>
            <p:ph idx="1"/>
          </p:nvPr>
        </p:nvSpPr>
        <p:spPr/>
        <p:txBody>
          <a:bodyPr/>
          <a:lstStyle/>
          <a:p>
            <a:r>
              <a:rPr lang="en-US" b="0" i="0" dirty="0">
                <a:solidFill>
                  <a:srgbClr val="1D2125"/>
                </a:solidFill>
                <a:effectLst/>
                <a:highlight>
                  <a:srgbClr val="FFFFFF"/>
                </a:highlight>
                <a:latin typeface="-apple-system"/>
              </a:rPr>
              <a:t>Provide the Job Description, Company Information, and Your Resume to ChatGPT After introducing yourself, provide the job description, company information, and resume to ChatGPT. You can either copy and paste the information or type it in your own words. This information will help ChatGPT understand the requirements of the position and the company culture.</a:t>
            </a:r>
            <a:endParaRPr lang="en-CA" dirty="0"/>
          </a:p>
        </p:txBody>
      </p:sp>
    </p:spTree>
    <p:extLst>
      <p:ext uri="{BB962C8B-B14F-4D97-AF65-F5344CB8AC3E}">
        <p14:creationId xmlns:p14="http://schemas.microsoft.com/office/powerpoint/2010/main" val="765846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1BEB9-A8E3-E7CD-694C-92504A4CD2C7}"/>
              </a:ext>
            </a:extLst>
          </p:cNvPr>
          <p:cNvSpPr>
            <a:spLocks noGrp="1"/>
          </p:cNvSpPr>
          <p:nvPr>
            <p:ph type="title"/>
          </p:nvPr>
        </p:nvSpPr>
        <p:spPr/>
        <p:txBody>
          <a:bodyPr/>
          <a:lstStyle/>
          <a:p>
            <a:r>
              <a:rPr lang="en-CA" dirty="0"/>
              <a:t>Example</a:t>
            </a:r>
          </a:p>
        </p:txBody>
      </p:sp>
      <p:sp>
        <p:nvSpPr>
          <p:cNvPr id="3" name="Content Placeholder 2">
            <a:extLst>
              <a:ext uri="{FF2B5EF4-FFF2-40B4-BE49-F238E27FC236}">
                <a16:creationId xmlns:a16="http://schemas.microsoft.com/office/drawing/2014/main" id="{93739244-7E8C-501F-89E0-EAD0F9D0CFBA}"/>
              </a:ext>
            </a:extLst>
          </p:cNvPr>
          <p:cNvSpPr>
            <a:spLocks noGrp="1"/>
          </p:cNvSpPr>
          <p:nvPr>
            <p:ph idx="1"/>
          </p:nvPr>
        </p:nvSpPr>
        <p:spPr/>
        <p:txBody>
          <a:bodyPr/>
          <a:lstStyle/>
          <a:p>
            <a:r>
              <a:rPr lang="en-US" b="0" i="0" dirty="0">
                <a:solidFill>
                  <a:srgbClr val="1D2125"/>
                </a:solidFill>
                <a:effectLst/>
                <a:highlight>
                  <a:srgbClr val="FFFFFF"/>
                </a:highlight>
                <a:latin typeface="-apple-system"/>
              </a:rPr>
              <a:t>“I am applying for a digital marketing specialist position at XYZ Company. The job description requires experience in social media management, content creation, and analytics. The company is a leading provider of marketing services to small businesses, and its mission is to empower entrepreneurs with innovative solutions.</a:t>
            </a:r>
            <a:endParaRPr lang="en-CA" dirty="0"/>
          </a:p>
        </p:txBody>
      </p:sp>
    </p:spTree>
    <p:extLst>
      <p:ext uri="{BB962C8B-B14F-4D97-AF65-F5344CB8AC3E}">
        <p14:creationId xmlns:p14="http://schemas.microsoft.com/office/powerpoint/2010/main" val="2022505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3266C-AC2E-4986-A3EE-1198A3CAD4E3}"/>
              </a:ext>
            </a:extLst>
          </p:cNvPr>
          <p:cNvSpPr>
            <a:spLocks noGrp="1"/>
          </p:cNvSpPr>
          <p:nvPr>
            <p:ph type="title"/>
          </p:nvPr>
        </p:nvSpPr>
        <p:spPr/>
        <p:txBody>
          <a:bodyPr/>
          <a:lstStyle/>
          <a:p>
            <a:r>
              <a:rPr lang="en-US" b="0" i="0" dirty="0">
                <a:solidFill>
                  <a:srgbClr val="1D2125"/>
                </a:solidFill>
                <a:effectLst/>
                <a:highlight>
                  <a:srgbClr val="FFFFFF"/>
                </a:highlight>
                <a:latin typeface="-apple-system"/>
              </a:rPr>
              <a:t>Step7</a:t>
            </a:r>
            <a:endParaRPr lang="en-CA" dirty="0"/>
          </a:p>
        </p:txBody>
      </p:sp>
      <p:sp>
        <p:nvSpPr>
          <p:cNvPr id="3" name="Content Placeholder 2">
            <a:extLst>
              <a:ext uri="{FF2B5EF4-FFF2-40B4-BE49-F238E27FC236}">
                <a16:creationId xmlns:a16="http://schemas.microsoft.com/office/drawing/2014/main" id="{A33B3056-8287-2A72-DF14-AEA7703E2E95}"/>
              </a:ext>
            </a:extLst>
          </p:cNvPr>
          <p:cNvSpPr>
            <a:spLocks noGrp="1"/>
          </p:cNvSpPr>
          <p:nvPr>
            <p:ph idx="1"/>
          </p:nvPr>
        </p:nvSpPr>
        <p:spPr/>
        <p:txBody>
          <a:bodyPr/>
          <a:lstStyle/>
          <a:p>
            <a:r>
              <a:rPr lang="en-US" b="0" i="0" dirty="0">
                <a:solidFill>
                  <a:srgbClr val="1D2125"/>
                </a:solidFill>
                <a:effectLst/>
                <a:highlight>
                  <a:srgbClr val="FFFFFF"/>
                </a:highlight>
                <a:latin typeface="-apple-system"/>
              </a:rPr>
              <a:t>Ask ChatGPT to Write a Cover Letter Now that ChatGPT has all the necessary information, ask for help with the cover letter. You can provide guidance on the tone, style, and word limit you want. </a:t>
            </a:r>
            <a:endParaRPr lang="en-CA" dirty="0"/>
          </a:p>
        </p:txBody>
      </p:sp>
    </p:spTree>
    <p:extLst>
      <p:ext uri="{BB962C8B-B14F-4D97-AF65-F5344CB8AC3E}">
        <p14:creationId xmlns:p14="http://schemas.microsoft.com/office/powerpoint/2010/main" val="138239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F2E5-04EA-8189-D8C4-FE0194243A87}"/>
              </a:ext>
            </a:extLst>
          </p:cNvPr>
          <p:cNvSpPr>
            <a:spLocks noGrp="1"/>
          </p:cNvSpPr>
          <p:nvPr>
            <p:ph type="title"/>
          </p:nvPr>
        </p:nvSpPr>
        <p:spPr/>
        <p:txBody>
          <a:bodyPr/>
          <a:lstStyle/>
          <a:p>
            <a:r>
              <a:rPr lang="en-CA" dirty="0"/>
              <a:t>Cover Letter</a:t>
            </a:r>
          </a:p>
        </p:txBody>
      </p:sp>
      <p:sp>
        <p:nvSpPr>
          <p:cNvPr id="3" name="Content Placeholder 2">
            <a:extLst>
              <a:ext uri="{FF2B5EF4-FFF2-40B4-BE49-F238E27FC236}">
                <a16:creationId xmlns:a16="http://schemas.microsoft.com/office/drawing/2014/main" id="{85C52B92-A011-EC8A-4EC2-06F324A1B795}"/>
              </a:ext>
            </a:extLst>
          </p:cNvPr>
          <p:cNvSpPr>
            <a:spLocks noGrp="1"/>
          </p:cNvSpPr>
          <p:nvPr>
            <p:ph idx="1"/>
          </p:nvPr>
        </p:nvSpPr>
        <p:spPr/>
        <p:txBody>
          <a:bodyPr/>
          <a:lstStyle/>
          <a:p>
            <a:r>
              <a:rPr lang="en-CA" dirty="0"/>
              <a:t>Awoke Emotions in the reader</a:t>
            </a:r>
          </a:p>
          <a:p>
            <a:r>
              <a:rPr lang="en-CA" dirty="0"/>
              <a:t>A good one does not guarantee the job BUT a bad one does not get the first round</a:t>
            </a:r>
          </a:p>
          <a:p>
            <a:r>
              <a:rPr lang="en-CA" dirty="0"/>
              <a:t>Hook the reader by providing a connection link to a company</a:t>
            </a:r>
          </a:p>
          <a:p>
            <a:pPr lvl="1"/>
            <a:r>
              <a:rPr lang="en-CA" dirty="0"/>
              <a:t> Research to understand the details of the position that you are applying</a:t>
            </a:r>
          </a:p>
          <a:p>
            <a:pPr lvl="1"/>
            <a:r>
              <a:rPr lang="en-CA" dirty="0"/>
              <a:t>Learn about the company – read reviews/company products/ news release</a:t>
            </a:r>
          </a:p>
          <a:p>
            <a:pPr lvl="1"/>
            <a:endParaRPr lang="en-CA" dirty="0"/>
          </a:p>
          <a:p>
            <a:pPr lvl="1"/>
            <a:endParaRPr lang="en-CA" dirty="0"/>
          </a:p>
        </p:txBody>
      </p:sp>
    </p:spTree>
    <p:extLst>
      <p:ext uri="{BB962C8B-B14F-4D97-AF65-F5344CB8AC3E}">
        <p14:creationId xmlns:p14="http://schemas.microsoft.com/office/powerpoint/2010/main" val="3534684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2C92C-CF30-5DFC-6464-46DA04E02862}"/>
              </a:ext>
            </a:extLst>
          </p:cNvPr>
          <p:cNvSpPr>
            <a:spLocks noGrp="1"/>
          </p:cNvSpPr>
          <p:nvPr>
            <p:ph type="title"/>
          </p:nvPr>
        </p:nvSpPr>
        <p:spPr/>
        <p:txBody>
          <a:bodyPr/>
          <a:lstStyle/>
          <a:p>
            <a:r>
              <a:rPr lang="en-CA" dirty="0"/>
              <a:t>Example - Prompt</a:t>
            </a:r>
          </a:p>
        </p:txBody>
      </p:sp>
      <p:sp>
        <p:nvSpPr>
          <p:cNvPr id="3" name="Content Placeholder 2">
            <a:extLst>
              <a:ext uri="{FF2B5EF4-FFF2-40B4-BE49-F238E27FC236}">
                <a16:creationId xmlns:a16="http://schemas.microsoft.com/office/drawing/2014/main" id="{E3FF117C-ADC5-FCF4-D1B0-A5011A030E5B}"/>
              </a:ext>
            </a:extLst>
          </p:cNvPr>
          <p:cNvSpPr>
            <a:spLocks noGrp="1"/>
          </p:cNvSpPr>
          <p:nvPr>
            <p:ph idx="1"/>
          </p:nvPr>
        </p:nvSpPr>
        <p:spPr/>
        <p:txBody>
          <a:bodyPr>
            <a:normAutofit fontScale="70000" lnSpcReduction="20000"/>
          </a:bodyPr>
          <a:lstStyle/>
          <a:p>
            <a:pPr algn="l"/>
            <a:r>
              <a:rPr lang="en-US" b="0" i="0" dirty="0">
                <a:solidFill>
                  <a:srgbClr val="1D2125"/>
                </a:solidFill>
                <a:effectLst/>
                <a:highlight>
                  <a:srgbClr val="FFFFFF"/>
                </a:highlight>
                <a:latin typeface="-apple-system"/>
              </a:rPr>
              <a:t>My name is John Doe, and I am a recent graduate of Computer Science. I have 1 year of experience in software development, where I gained experience developing and maintaining applications using Python, Java, and SQL. Some of my notable achievements include developing a web application that increased user engagement by 30% and implementing a data analytics solution that improved operational efficiency by 20%. I hold a degree in Computer Science from the University of ABC. I'm interested in pursuing a career in software development, where I can leverage my skills to build innovative solutions that solve complex problems.</a:t>
            </a:r>
          </a:p>
          <a:p>
            <a:pPr algn="l"/>
            <a:r>
              <a:rPr lang="en-US" b="0" i="0" dirty="0">
                <a:solidFill>
                  <a:srgbClr val="1D2125"/>
                </a:solidFill>
                <a:effectLst/>
                <a:highlight>
                  <a:srgbClr val="FFFFFF"/>
                </a:highlight>
                <a:latin typeface="-apple-system"/>
              </a:rPr>
              <a:t>I'm applying for the Software Developer position at XYZ Company, which I found on LinkedIn. I'm excited about this opportunity because I believe that XYZ Company's focus on developing cutting-edge technologies aligns with my career goals. I think the challenges of this position include developing and deploying high-quality software that meets customer requirements and adheres to best practices. I would describe myself as a problem solver and a team player, and I think these qualities will make me a valuable addition to the team. Can you write me a cover letter based on this information?</a:t>
            </a:r>
          </a:p>
          <a:p>
            <a:endParaRPr lang="en-CA" dirty="0"/>
          </a:p>
        </p:txBody>
      </p:sp>
    </p:spTree>
    <p:extLst>
      <p:ext uri="{BB962C8B-B14F-4D97-AF65-F5344CB8AC3E}">
        <p14:creationId xmlns:p14="http://schemas.microsoft.com/office/powerpoint/2010/main" val="451548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C941-AC34-78D9-B18E-223FEE359B7E}"/>
              </a:ext>
            </a:extLst>
          </p:cNvPr>
          <p:cNvSpPr>
            <a:spLocks noGrp="1"/>
          </p:cNvSpPr>
          <p:nvPr>
            <p:ph type="title"/>
          </p:nvPr>
        </p:nvSpPr>
        <p:spPr/>
        <p:txBody>
          <a:bodyPr/>
          <a:lstStyle/>
          <a:p>
            <a:r>
              <a:rPr lang="en-CA" dirty="0"/>
              <a:t>Example - Prompt</a:t>
            </a:r>
          </a:p>
        </p:txBody>
      </p:sp>
      <p:sp>
        <p:nvSpPr>
          <p:cNvPr id="3" name="Content Placeholder 2">
            <a:extLst>
              <a:ext uri="{FF2B5EF4-FFF2-40B4-BE49-F238E27FC236}">
                <a16:creationId xmlns:a16="http://schemas.microsoft.com/office/drawing/2014/main" id="{03DDF398-EB89-B662-0690-579FF3FD922F}"/>
              </a:ext>
            </a:extLst>
          </p:cNvPr>
          <p:cNvSpPr>
            <a:spLocks noGrp="1"/>
          </p:cNvSpPr>
          <p:nvPr>
            <p:ph idx="1"/>
          </p:nvPr>
        </p:nvSpPr>
        <p:spPr/>
        <p:txBody>
          <a:bodyPr>
            <a:normAutofit fontScale="70000" lnSpcReduction="20000"/>
          </a:bodyPr>
          <a:lstStyle/>
          <a:p>
            <a:pPr algn="l"/>
            <a:r>
              <a:rPr lang="en-US" b="0" i="0" dirty="0">
                <a:solidFill>
                  <a:srgbClr val="1D2125"/>
                </a:solidFill>
                <a:effectLst/>
                <a:highlight>
                  <a:srgbClr val="FFFFFF"/>
                </a:highlight>
                <a:latin typeface="-apple-system"/>
              </a:rPr>
              <a:t> My name is John Smith and I'm excited to apply for the Senior Marketing Manager position at ABC Company. I came across this opportunity on LinkedIn and was immediately drawn to it because of the company's reputation for innovative marketing strategies and its commitment to social responsibility. With over 10 years of experience in the marketing industry, including 5 years in a leadership role, I have successfully led cross-functional teams in developing and executing complex marketing campaigns that have generated total revenue of $50 million. Additionally, I have extensive experience conducting market research and using data analytics to measure campaign effectiveness, resulting in a 25% increase in ROI for my previous employer. I am also impressed by the company's mission to empower underrepresented communities and its commitment to sustainability.</a:t>
            </a:r>
          </a:p>
          <a:p>
            <a:pPr algn="l"/>
            <a:r>
              <a:rPr lang="en-US" b="0" i="0" dirty="0">
                <a:solidFill>
                  <a:srgbClr val="1D2125"/>
                </a:solidFill>
                <a:effectLst/>
                <a:highlight>
                  <a:srgbClr val="FFFFFF"/>
                </a:highlight>
                <a:latin typeface="-apple-system"/>
              </a:rPr>
              <a:t>Could you please help me write a cover letter that highlights my experience in marketing leadership and data analytics? In addition, it showcases my enthusiasm for the role and the company's mission. I want to make sure that my cover letter stands out and captures the attention of the hiring manager.</a:t>
            </a:r>
          </a:p>
          <a:p>
            <a:endParaRPr lang="en-CA" dirty="0"/>
          </a:p>
        </p:txBody>
      </p:sp>
    </p:spTree>
    <p:extLst>
      <p:ext uri="{BB962C8B-B14F-4D97-AF65-F5344CB8AC3E}">
        <p14:creationId xmlns:p14="http://schemas.microsoft.com/office/powerpoint/2010/main" val="91809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00D55-E3A3-E7CE-7F7F-EEB0607C4C71}"/>
              </a:ext>
            </a:extLst>
          </p:cNvPr>
          <p:cNvSpPr>
            <a:spLocks noGrp="1"/>
          </p:cNvSpPr>
          <p:nvPr>
            <p:ph type="title"/>
          </p:nvPr>
        </p:nvSpPr>
        <p:spPr/>
        <p:txBody>
          <a:bodyPr/>
          <a:lstStyle/>
          <a:p>
            <a:r>
              <a:rPr lang="en-CA" dirty="0"/>
              <a:t>Structure</a:t>
            </a:r>
          </a:p>
        </p:txBody>
      </p:sp>
      <p:sp>
        <p:nvSpPr>
          <p:cNvPr id="3" name="Content Placeholder 2">
            <a:extLst>
              <a:ext uri="{FF2B5EF4-FFF2-40B4-BE49-F238E27FC236}">
                <a16:creationId xmlns:a16="http://schemas.microsoft.com/office/drawing/2014/main" id="{0A5200D8-501D-445C-95C7-325A1A52E981}"/>
              </a:ext>
            </a:extLst>
          </p:cNvPr>
          <p:cNvSpPr>
            <a:spLocks noGrp="1"/>
          </p:cNvSpPr>
          <p:nvPr>
            <p:ph idx="1"/>
          </p:nvPr>
        </p:nvSpPr>
        <p:spPr/>
        <p:txBody>
          <a:bodyPr>
            <a:normAutofit lnSpcReduction="10000"/>
          </a:bodyPr>
          <a:lstStyle/>
          <a:p>
            <a:r>
              <a:rPr lang="en-CA" dirty="0"/>
              <a:t>1st Paragraph is very important</a:t>
            </a:r>
          </a:p>
          <a:p>
            <a:pPr lvl="1"/>
            <a:r>
              <a:rPr lang="en-CA" dirty="0"/>
              <a:t>Motivation / Willingness to Learn / Energy</a:t>
            </a:r>
          </a:p>
          <a:p>
            <a:pPr lvl="1"/>
            <a:r>
              <a:rPr lang="en-CA" dirty="0"/>
              <a:t>Be purposeful of the information you include</a:t>
            </a:r>
          </a:p>
          <a:p>
            <a:pPr lvl="1"/>
            <a:r>
              <a:rPr lang="en-CA" dirty="0"/>
              <a:t>No waisted words</a:t>
            </a:r>
          </a:p>
          <a:p>
            <a:r>
              <a:rPr lang="en-CA" dirty="0"/>
              <a:t>2</a:t>
            </a:r>
            <a:r>
              <a:rPr lang="en-CA" baseline="30000" dirty="0"/>
              <a:t>nd</a:t>
            </a:r>
            <a:r>
              <a:rPr lang="en-CA" dirty="0"/>
              <a:t> Paragraph expands on the information you provided in the 1</a:t>
            </a:r>
            <a:r>
              <a:rPr lang="en-CA" baseline="30000" dirty="0"/>
              <a:t>st</a:t>
            </a:r>
            <a:r>
              <a:rPr lang="en-CA" dirty="0"/>
              <a:t> paragraph</a:t>
            </a:r>
          </a:p>
          <a:p>
            <a:r>
              <a:rPr lang="en-CA" dirty="0"/>
              <a:t>3rd and 4</a:t>
            </a:r>
            <a:r>
              <a:rPr lang="en-CA" baseline="30000" dirty="0"/>
              <a:t>th</a:t>
            </a:r>
            <a:r>
              <a:rPr lang="en-CA" dirty="0"/>
              <a:t> paragraph – present your achievements</a:t>
            </a:r>
          </a:p>
          <a:p>
            <a:r>
              <a:rPr lang="en-CA" dirty="0"/>
              <a:t>Last paragraph - generative</a:t>
            </a:r>
          </a:p>
        </p:txBody>
      </p:sp>
    </p:spTree>
    <p:extLst>
      <p:ext uri="{BB962C8B-B14F-4D97-AF65-F5344CB8AC3E}">
        <p14:creationId xmlns:p14="http://schemas.microsoft.com/office/powerpoint/2010/main" val="1586723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2E8C2-D478-B46A-75DB-FBD2DBA462CA}"/>
              </a:ext>
            </a:extLst>
          </p:cNvPr>
          <p:cNvSpPr>
            <a:spLocks noGrp="1"/>
          </p:cNvSpPr>
          <p:nvPr>
            <p:ph type="ctrTitle"/>
          </p:nvPr>
        </p:nvSpPr>
        <p:spPr/>
        <p:txBody>
          <a:bodyPr/>
          <a:lstStyle/>
          <a:p>
            <a:r>
              <a:rPr lang="en-CA" dirty="0"/>
              <a:t>Chat GPT</a:t>
            </a:r>
          </a:p>
        </p:txBody>
      </p:sp>
      <p:sp>
        <p:nvSpPr>
          <p:cNvPr id="3" name="Subtitle 2">
            <a:extLst>
              <a:ext uri="{FF2B5EF4-FFF2-40B4-BE49-F238E27FC236}">
                <a16:creationId xmlns:a16="http://schemas.microsoft.com/office/drawing/2014/main" id="{9AAB5322-2F27-EDD4-94CC-06ABE09903DC}"/>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3747959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1E999-C05B-97CA-C6D6-24C0C2062783}"/>
              </a:ext>
            </a:extLst>
          </p:cNvPr>
          <p:cNvSpPr>
            <a:spLocks noGrp="1"/>
          </p:cNvSpPr>
          <p:nvPr>
            <p:ph type="title"/>
          </p:nvPr>
        </p:nvSpPr>
        <p:spPr/>
        <p:txBody>
          <a:bodyPr/>
          <a:lstStyle/>
          <a:p>
            <a:r>
              <a:rPr lang="en-CA" dirty="0"/>
              <a:t>Direction</a:t>
            </a:r>
          </a:p>
        </p:txBody>
      </p:sp>
      <p:sp>
        <p:nvSpPr>
          <p:cNvPr id="3" name="Content Placeholder 2">
            <a:extLst>
              <a:ext uri="{FF2B5EF4-FFF2-40B4-BE49-F238E27FC236}">
                <a16:creationId xmlns:a16="http://schemas.microsoft.com/office/drawing/2014/main" id="{543F15F8-A02D-DF99-BB57-CA4A010CA69E}"/>
              </a:ext>
            </a:extLst>
          </p:cNvPr>
          <p:cNvSpPr>
            <a:spLocks noGrp="1"/>
          </p:cNvSpPr>
          <p:nvPr>
            <p:ph idx="1"/>
          </p:nvPr>
        </p:nvSpPr>
        <p:spPr/>
        <p:txBody>
          <a:bodyPr/>
          <a:lstStyle/>
          <a:p>
            <a:r>
              <a:rPr lang="en-US" dirty="0"/>
              <a:t>Provide clear and specific prompts: </a:t>
            </a:r>
          </a:p>
          <a:p>
            <a:r>
              <a:rPr lang="en-US" dirty="0"/>
              <a:t>The more information you provide ChatGPT, the better it will understand your needs and tailor its response accordingly. </a:t>
            </a:r>
          </a:p>
          <a:p>
            <a:r>
              <a:rPr lang="en-US" dirty="0"/>
              <a:t>While asking for a cover letter, make sure to include details about the job you're applying for, your qualifications, and any other relevant information. </a:t>
            </a:r>
            <a:endParaRPr lang="en-CA" dirty="0"/>
          </a:p>
        </p:txBody>
      </p:sp>
    </p:spTree>
    <p:extLst>
      <p:ext uri="{BB962C8B-B14F-4D97-AF65-F5344CB8AC3E}">
        <p14:creationId xmlns:p14="http://schemas.microsoft.com/office/powerpoint/2010/main" val="2143360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E7F8-DF5B-2055-ADE6-C2D1C62A380C}"/>
              </a:ext>
            </a:extLst>
          </p:cNvPr>
          <p:cNvSpPr>
            <a:spLocks noGrp="1"/>
          </p:cNvSpPr>
          <p:nvPr>
            <p:ph type="title"/>
          </p:nvPr>
        </p:nvSpPr>
        <p:spPr/>
        <p:txBody>
          <a:bodyPr/>
          <a:lstStyle/>
          <a:p>
            <a:r>
              <a:rPr lang="en-CA" dirty="0"/>
              <a:t>Bad Prompt</a:t>
            </a:r>
          </a:p>
        </p:txBody>
      </p:sp>
      <p:sp>
        <p:nvSpPr>
          <p:cNvPr id="3" name="Content Placeholder 2">
            <a:extLst>
              <a:ext uri="{FF2B5EF4-FFF2-40B4-BE49-F238E27FC236}">
                <a16:creationId xmlns:a16="http://schemas.microsoft.com/office/drawing/2014/main" id="{B0AB159F-44DA-F74C-19DA-C52EC2343043}"/>
              </a:ext>
            </a:extLst>
          </p:cNvPr>
          <p:cNvSpPr>
            <a:spLocks noGrp="1"/>
          </p:cNvSpPr>
          <p:nvPr>
            <p:ph idx="1"/>
          </p:nvPr>
        </p:nvSpPr>
        <p:spPr/>
        <p:txBody>
          <a:bodyPr/>
          <a:lstStyle/>
          <a:p>
            <a:r>
              <a:rPr lang="en-US" b="0" i="0" dirty="0">
                <a:solidFill>
                  <a:srgbClr val="1D2125"/>
                </a:solidFill>
                <a:effectLst/>
                <a:highlight>
                  <a:srgbClr val="FFFFFF"/>
                </a:highlight>
                <a:latin typeface="-apple-system"/>
              </a:rPr>
              <a:t> Write a cover letter for an entry-level software engineer role.</a:t>
            </a:r>
            <a:endParaRPr lang="en-CA" dirty="0"/>
          </a:p>
        </p:txBody>
      </p:sp>
    </p:spTree>
    <p:extLst>
      <p:ext uri="{BB962C8B-B14F-4D97-AF65-F5344CB8AC3E}">
        <p14:creationId xmlns:p14="http://schemas.microsoft.com/office/powerpoint/2010/main" val="163701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15A5-D1EB-33B1-D015-F2192CC0E73A}"/>
              </a:ext>
            </a:extLst>
          </p:cNvPr>
          <p:cNvSpPr>
            <a:spLocks noGrp="1"/>
          </p:cNvSpPr>
          <p:nvPr>
            <p:ph type="title"/>
          </p:nvPr>
        </p:nvSpPr>
        <p:spPr/>
        <p:txBody>
          <a:bodyPr/>
          <a:lstStyle/>
          <a:p>
            <a:r>
              <a:rPr lang="en-CA" dirty="0"/>
              <a:t>Better Prompt</a:t>
            </a:r>
          </a:p>
        </p:txBody>
      </p:sp>
      <p:sp>
        <p:nvSpPr>
          <p:cNvPr id="3" name="Content Placeholder 2">
            <a:extLst>
              <a:ext uri="{FF2B5EF4-FFF2-40B4-BE49-F238E27FC236}">
                <a16:creationId xmlns:a16="http://schemas.microsoft.com/office/drawing/2014/main" id="{AE988017-E075-E4A2-C7B9-D7BE309BCD17}"/>
              </a:ext>
            </a:extLst>
          </p:cNvPr>
          <p:cNvSpPr>
            <a:spLocks noGrp="1"/>
          </p:cNvSpPr>
          <p:nvPr>
            <p:ph idx="1"/>
          </p:nvPr>
        </p:nvSpPr>
        <p:spPr/>
        <p:txBody>
          <a:bodyPr>
            <a:normAutofit fontScale="92500"/>
          </a:bodyPr>
          <a:lstStyle/>
          <a:p>
            <a:r>
              <a:rPr lang="en-US" b="0" i="0" dirty="0">
                <a:solidFill>
                  <a:srgbClr val="1D2125"/>
                </a:solidFill>
                <a:effectLst/>
                <a:highlight>
                  <a:srgbClr val="FFFFFF"/>
                </a:highlight>
                <a:latin typeface="-apple-system"/>
              </a:rPr>
              <a:t>I am applying for a software developer position at an ABC company and I would like your help writing a personalized cover letter. The job posting requires experience in software development, specifically in Java and Python. The ideal candidate should also have experience working in a team, strong problem-solving skills, and the ability to learn quickly. I would like my cover letter to highlight my experience in these areas and how they make me a suitable fit for the position. Additionally, I would like to convey my enthusiasm for the company and its products. Please also make sure to include a professional and confident tone, and emphasize how I can contribute to the company's success.</a:t>
            </a:r>
            <a:endParaRPr lang="en-CA" dirty="0"/>
          </a:p>
        </p:txBody>
      </p:sp>
    </p:spTree>
    <p:extLst>
      <p:ext uri="{BB962C8B-B14F-4D97-AF65-F5344CB8AC3E}">
        <p14:creationId xmlns:p14="http://schemas.microsoft.com/office/powerpoint/2010/main" val="389189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AB13-D573-9EE7-1CB6-3D3910D670B0}"/>
              </a:ext>
            </a:extLst>
          </p:cNvPr>
          <p:cNvSpPr>
            <a:spLocks noGrp="1"/>
          </p:cNvSpPr>
          <p:nvPr>
            <p:ph type="title"/>
          </p:nvPr>
        </p:nvSpPr>
        <p:spPr/>
        <p:txBody>
          <a:bodyPr/>
          <a:lstStyle/>
          <a:p>
            <a:r>
              <a:rPr lang="en-CA" dirty="0"/>
              <a:t>Continue</a:t>
            </a:r>
          </a:p>
        </p:txBody>
      </p:sp>
      <p:sp>
        <p:nvSpPr>
          <p:cNvPr id="3" name="Content Placeholder 2">
            <a:extLst>
              <a:ext uri="{FF2B5EF4-FFF2-40B4-BE49-F238E27FC236}">
                <a16:creationId xmlns:a16="http://schemas.microsoft.com/office/drawing/2014/main" id="{F49BE40F-0456-1D5B-4792-FD9262391C20}"/>
              </a:ext>
            </a:extLst>
          </p:cNvPr>
          <p:cNvSpPr>
            <a:spLocks noGrp="1"/>
          </p:cNvSpPr>
          <p:nvPr>
            <p:ph idx="1"/>
          </p:nvPr>
        </p:nvSpPr>
        <p:spPr/>
        <p:txBody>
          <a:bodyPr/>
          <a:lstStyle/>
          <a:p>
            <a:r>
              <a:rPr lang="en-US" b="0" i="0" dirty="0">
                <a:solidFill>
                  <a:srgbClr val="1D2125"/>
                </a:solidFill>
                <a:effectLst/>
                <a:highlight>
                  <a:srgbClr val="FFFFFF"/>
                </a:highlight>
                <a:latin typeface="-apple-system"/>
              </a:rPr>
              <a:t>Here is the job description: [paste your target job description].</a:t>
            </a:r>
          </a:p>
          <a:p>
            <a:endParaRPr lang="en-CA" dirty="0"/>
          </a:p>
        </p:txBody>
      </p:sp>
    </p:spTree>
    <p:extLst>
      <p:ext uri="{BB962C8B-B14F-4D97-AF65-F5344CB8AC3E}">
        <p14:creationId xmlns:p14="http://schemas.microsoft.com/office/powerpoint/2010/main" val="406978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634E-1FDD-7765-FCEA-5EA247B82F44}"/>
              </a:ext>
            </a:extLst>
          </p:cNvPr>
          <p:cNvSpPr>
            <a:spLocks noGrp="1"/>
          </p:cNvSpPr>
          <p:nvPr>
            <p:ph type="title"/>
          </p:nvPr>
        </p:nvSpPr>
        <p:spPr/>
        <p:txBody>
          <a:bodyPr/>
          <a:lstStyle/>
          <a:p>
            <a:r>
              <a:rPr lang="en-CA" dirty="0"/>
              <a:t>Step1</a:t>
            </a:r>
          </a:p>
        </p:txBody>
      </p:sp>
      <p:sp>
        <p:nvSpPr>
          <p:cNvPr id="3" name="Content Placeholder 2">
            <a:extLst>
              <a:ext uri="{FF2B5EF4-FFF2-40B4-BE49-F238E27FC236}">
                <a16:creationId xmlns:a16="http://schemas.microsoft.com/office/drawing/2014/main" id="{628B62F2-ADFC-0D7B-E2E4-94A85FD698EE}"/>
              </a:ext>
            </a:extLst>
          </p:cNvPr>
          <p:cNvSpPr>
            <a:spLocks noGrp="1"/>
          </p:cNvSpPr>
          <p:nvPr>
            <p:ph idx="1"/>
          </p:nvPr>
        </p:nvSpPr>
        <p:spPr/>
        <p:txBody>
          <a:bodyPr>
            <a:normAutofit lnSpcReduction="10000"/>
          </a:bodyPr>
          <a:lstStyle/>
          <a:p>
            <a:r>
              <a:rPr lang="en-US" b="0" i="0" dirty="0">
                <a:solidFill>
                  <a:srgbClr val="1D2125"/>
                </a:solidFill>
                <a:effectLst/>
                <a:highlight>
                  <a:srgbClr val="FFFFFF"/>
                </a:highlight>
                <a:latin typeface="-apple-system"/>
              </a:rPr>
              <a:t>Ask ChatGPT what it needs from me to create the most accurate and personalized cover letter. You can use the following prompts to get started:</a:t>
            </a:r>
          </a:p>
          <a:p>
            <a:r>
              <a:rPr lang="en-US" b="0" i="0" dirty="0">
                <a:solidFill>
                  <a:srgbClr val="1D2125"/>
                </a:solidFill>
                <a:effectLst/>
                <a:highlight>
                  <a:srgbClr val="FFFFFF"/>
                </a:highlight>
                <a:latin typeface="-apple-system"/>
              </a:rPr>
              <a:t>Can you please tell me what information and details you would need from my end to create the most effective cover letter for me? </a:t>
            </a:r>
          </a:p>
          <a:p>
            <a:r>
              <a:rPr lang="en-US" b="0" i="0" dirty="0">
                <a:solidFill>
                  <a:srgbClr val="1D2125"/>
                </a:solidFill>
                <a:effectLst/>
                <a:highlight>
                  <a:srgbClr val="FFFFFF"/>
                </a:highlight>
                <a:latin typeface="-apple-system"/>
              </a:rPr>
              <a:t>I'm applying for a job and need you to create a cover letter. Can you please guide me through the information I need to provide you with to write a compelling and effective cover letter? </a:t>
            </a:r>
          </a:p>
          <a:p>
            <a:endParaRPr lang="en-US" b="0" i="0" dirty="0">
              <a:solidFill>
                <a:srgbClr val="1D2125"/>
              </a:solidFill>
              <a:effectLst/>
              <a:highlight>
                <a:srgbClr val="FFFFFF"/>
              </a:highlight>
              <a:latin typeface="-apple-system"/>
            </a:endParaRPr>
          </a:p>
        </p:txBody>
      </p:sp>
    </p:spTree>
    <p:extLst>
      <p:ext uri="{BB962C8B-B14F-4D97-AF65-F5344CB8AC3E}">
        <p14:creationId xmlns:p14="http://schemas.microsoft.com/office/powerpoint/2010/main" val="34342219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385</TotalTime>
  <Words>1449</Words>
  <Application>Microsoft Office PowerPoint</Application>
  <PresentationFormat>Widescreen</PresentationFormat>
  <Paragraphs>66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-apple-system</vt:lpstr>
      <vt:lpstr>Arial</vt:lpstr>
      <vt:lpstr>Garamond</vt:lpstr>
      <vt:lpstr>Organic</vt:lpstr>
      <vt:lpstr>Cover Letter</vt:lpstr>
      <vt:lpstr>Cover Letter</vt:lpstr>
      <vt:lpstr>Structure</vt:lpstr>
      <vt:lpstr>Chat GPT</vt:lpstr>
      <vt:lpstr>Direction</vt:lpstr>
      <vt:lpstr>Bad Prompt</vt:lpstr>
      <vt:lpstr>Better Prompt</vt:lpstr>
      <vt:lpstr>Continue</vt:lpstr>
      <vt:lpstr>Step1</vt:lpstr>
      <vt:lpstr>Steps</vt:lpstr>
      <vt:lpstr>Step2</vt:lpstr>
      <vt:lpstr>Step2</vt:lpstr>
      <vt:lpstr>Step3</vt:lpstr>
      <vt:lpstr>Step4</vt:lpstr>
      <vt:lpstr>Step5</vt:lpstr>
      <vt:lpstr>Step5 - Template</vt:lpstr>
      <vt:lpstr>Step 6</vt:lpstr>
      <vt:lpstr>Example</vt:lpstr>
      <vt:lpstr>Step7</vt:lpstr>
      <vt:lpstr>Example - Prompt</vt:lpstr>
      <vt:lpstr>Example - Prompt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victoria victoria</dc:creator>
  <cp:lastModifiedBy>victoria victoria</cp:lastModifiedBy>
  <cp:revision>8</cp:revision>
  <dcterms:created xsi:type="dcterms:W3CDTF">2024-06-19T16:43:45Z</dcterms:created>
  <dcterms:modified xsi:type="dcterms:W3CDTF">2024-06-19T23:09:09Z</dcterms:modified>
</cp:coreProperties>
</file>