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3" r:id="rId6"/>
    <p:sldId id="265" r:id="rId7"/>
    <p:sldId id="269" r:id="rId8"/>
    <p:sldId id="260" r:id="rId9"/>
    <p:sldId id="267" r:id="rId10"/>
    <p:sldId id="259" r:id="rId11"/>
    <p:sldId id="264" r:id="rId12"/>
    <p:sldId id="268" r:id="rId13"/>
    <p:sldId id="261" r:id="rId14"/>
    <p:sldId id="27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1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5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3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4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998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7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34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69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63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4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60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9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46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63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51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8A8F57-12FB-4932-900D-CA02EF745E04}" type="datetimeFigureOut">
              <a:rPr lang="en-CA" smtClean="0"/>
              <a:t>2024-06-02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9D145E-8171-463B-85AB-EDE26EF57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58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7BB-0538-7241-A8D2-C4D63E3F7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Science vs 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554C-866A-49A5-F3F5-878E0E392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70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B42A-351C-1088-8A76-C201C2B7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D7A4C4-7950-591A-43D6-FB0D82836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58" y="2602229"/>
            <a:ext cx="4887007" cy="16480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4C3544-C1B1-8F26-C6F1-6050D1DC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70" y="2559360"/>
            <a:ext cx="4858428" cy="1733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AEEB1D-50F5-63BF-564F-89B92EE0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63" y="4494245"/>
            <a:ext cx="4887007" cy="1724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1C1241-2CAB-6726-D417-978478F6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539" y="4588718"/>
            <a:ext cx="496321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0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0556-CC6F-5F2D-BD9B-70A62939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BE4-5A9E-7AF8-1173-BB980A88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Understanding client requirements</a:t>
            </a:r>
          </a:p>
          <a:p>
            <a:r>
              <a:rPr lang="en-CA" dirty="0"/>
              <a:t>Understand the business problem</a:t>
            </a:r>
          </a:p>
          <a:p>
            <a:r>
              <a:rPr lang="en-CA" dirty="0"/>
              <a:t>Define resources that will  be used</a:t>
            </a:r>
          </a:p>
          <a:p>
            <a:r>
              <a:rPr lang="en-CA" dirty="0"/>
              <a:t>Collect/ process and analyze data </a:t>
            </a:r>
          </a:p>
          <a:p>
            <a:r>
              <a:rPr lang="en-CA" dirty="0"/>
              <a:t>Gathering information from different data sources by using querying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71328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0556-CC6F-5F2D-BD9B-70A62939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BE4-5A9E-7AF8-1173-BB980A88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Filtering and Cleaning Data</a:t>
            </a:r>
          </a:p>
          <a:p>
            <a:pPr lvl="1"/>
            <a:r>
              <a:rPr lang="en-CA" dirty="0"/>
              <a:t>Data Handling</a:t>
            </a:r>
          </a:p>
          <a:p>
            <a:pPr lvl="1"/>
            <a:r>
              <a:rPr lang="en-CA" dirty="0"/>
              <a:t>Data Modeling</a:t>
            </a:r>
          </a:p>
          <a:p>
            <a:r>
              <a:rPr lang="en-CA" dirty="0"/>
              <a:t>Reporting</a:t>
            </a:r>
          </a:p>
          <a:p>
            <a:r>
              <a:rPr lang="en-CA" dirty="0"/>
              <a:t>Consider an entry-level position for the data analytical team</a:t>
            </a:r>
          </a:p>
          <a:p>
            <a:r>
              <a:rPr lang="en-CA" dirty="0"/>
              <a:t>Identifying patterns/trends</a:t>
            </a:r>
          </a:p>
          <a:p>
            <a:r>
              <a:rPr lang="en-CA" dirty="0"/>
              <a:t>Preparing Summary report for the leadership team and external stakeholders</a:t>
            </a:r>
          </a:p>
        </p:txBody>
      </p:sp>
    </p:spTree>
    <p:extLst>
      <p:ext uri="{BB962C8B-B14F-4D97-AF65-F5344CB8AC3E}">
        <p14:creationId xmlns:p14="http://schemas.microsoft.com/office/powerpoint/2010/main" val="394170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E4B-A26C-1464-64E2-59197B7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B9F8-6DF0-9B93-46AE-567BAEFB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Education – Bachelor’s Degree  in </a:t>
            </a:r>
          </a:p>
          <a:p>
            <a:pPr lvl="1"/>
            <a:r>
              <a:rPr lang="en-CA" dirty="0"/>
              <a:t>Information technology / Computer Science / Statistics / Economics</a:t>
            </a:r>
          </a:p>
          <a:p>
            <a:r>
              <a:rPr lang="en-CA" dirty="0"/>
              <a:t>Data Bases  - SQL / Store Procedures / Triggers / Events</a:t>
            </a:r>
          </a:p>
          <a:p>
            <a:r>
              <a:rPr lang="en-CA" dirty="0"/>
              <a:t>Machine Learning </a:t>
            </a:r>
          </a:p>
          <a:p>
            <a:pPr lvl="1"/>
            <a:r>
              <a:rPr lang="en-CA" dirty="0"/>
              <a:t> Probability Distribution / Prediction/ Classification /Clustering</a:t>
            </a:r>
          </a:p>
          <a:p>
            <a:r>
              <a:rPr lang="en-CA" dirty="0"/>
              <a:t>Programming - Python / R / Java Script</a:t>
            </a:r>
          </a:p>
          <a:p>
            <a:r>
              <a:rPr lang="en-CA" dirty="0"/>
              <a:t>Statistical Tools - Excel / SAS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16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7E4B-A26C-1464-64E2-59197B72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B9F8-6DF0-9B93-46AE-567BAEFBA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Describe data trends and anomalies</a:t>
            </a:r>
          </a:p>
          <a:p>
            <a:r>
              <a:rPr lang="en-CA" dirty="0"/>
              <a:t>Storytelling techniques</a:t>
            </a:r>
          </a:p>
          <a:p>
            <a:r>
              <a:rPr lang="en-CA" dirty="0"/>
              <a:t>Power BI / Tableau</a:t>
            </a:r>
          </a:p>
          <a:p>
            <a:r>
              <a:rPr lang="en-CA" dirty="0"/>
              <a:t>Presentation / Public speaking skills </a:t>
            </a:r>
          </a:p>
          <a:p>
            <a:r>
              <a:rPr lang="en-CA" dirty="0"/>
              <a:t>Visually Appealing Dashboards</a:t>
            </a:r>
          </a:p>
          <a:p>
            <a:r>
              <a:rPr lang="en-CA" dirty="0"/>
              <a:t>Working with external /internal stakeholders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9155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9ED5-B8B5-3293-E75E-A4F40B9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4BCC-429A-13DC-F144-B5900C97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9D2A1-71D0-1F84-D229-1759C75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1825625"/>
            <a:ext cx="9871587" cy="469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2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748-E2B1-CFB5-ACA5-909BEE5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AED-EDB8-6FDC-2F11-3E51602FD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56F18-0211-DFEC-4E27-8419EBE1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39" y="1946787"/>
            <a:ext cx="9445877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7BB-0538-7241-A8D2-C4D63E3F7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554C-866A-49A5-F3F5-878E0E392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0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91E9-CA00-85F7-1835-14CB8371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D9B66E-A1EE-EF38-CA59-57E10BB1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9" y="2491251"/>
            <a:ext cx="5144218" cy="1718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C20DA5-60B9-FCBF-7229-8C7BBEF2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66" y="4257838"/>
            <a:ext cx="4753638" cy="1905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0640A8-D2BF-5208-D7B6-9979878D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28" y="2464395"/>
            <a:ext cx="5001323" cy="17718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A6FC2F-8FCD-FA27-EA22-1DA97BE63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728" y="4414688"/>
            <a:ext cx="496321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AA6-463B-EFA2-8B28-DDE973A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5DE1-B2DF-E7E7-1828-DF449EB3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Understand and analyze data for deriving a business conclusion</a:t>
            </a:r>
          </a:p>
          <a:p>
            <a:r>
              <a:rPr lang="en-CA" dirty="0"/>
              <a:t>Proactively fetching information from different data sources for completing data analysis and data manipulation</a:t>
            </a:r>
          </a:p>
          <a:p>
            <a:r>
              <a:rPr lang="en-CA" dirty="0"/>
              <a:t>Building AI tools to automate business processes 	</a:t>
            </a:r>
          </a:p>
          <a:p>
            <a:r>
              <a:rPr lang="en-CA" dirty="0"/>
              <a:t>Working with various data structures – structural/unstructured</a:t>
            </a:r>
          </a:p>
          <a:p>
            <a:r>
              <a:rPr lang="en-CA" dirty="0"/>
              <a:t>Data scientists consider more advanced people in a team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6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AA6-463B-EFA2-8B28-DDE973A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5DE1-B2DF-E7E7-1828-DF449EB3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Data  processing</a:t>
            </a:r>
          </a:p>
          <a:p>
            <a:pPr lvl="1"/>
            <a:r>
              <a:rPr lang="en-CA" dirty="0"/>
              <a:t>Cleaning / Processing and Analysing Data / Ad hoc data mining of structural /unstructured data </a:t>
            </a:r>
          </a:p>
          <a:p>
            <a:r>
              <a:rPr lang="en-CA" dirty="0"/>
              <a:t>Interpretation of Data</a:t>
            </a:r>
          </a:p>
          <a:p>
            <a:pPr lvl="1"/>
            <a:r>
              <a:rPr lang="en-CA" dirty="0"/>
              <a:t>Using various data modeling techniques to present data insight</a:t>
            </a:r>
          </a:p>
          <a:p>
            <a:r>
              <a:rPr lang="en-CA" dirty="0"/>
              <a:t>Building Machine learning and statistical algorithm</a:t>
            </a:r>
          </a:p>
          <a:p>
            <a:r>
              <a:rPr lang="en-CA" dirty="0"/>
              <a:t>Data Visualization / Reports </a:t>
            </a:r>
          </a:p>
          <a:p>
            <a:r>
              <a:rPr lang="en-CA" dirty="0"/>
              <a:t>Working with internal team members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841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AA6-463B-EFA2-8B28-DDE973A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5DE1-B2DF-E7E7-1828-DF449EB3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Education – BA/ MS in Computer science </a:t>
            </a:r>
          </a:p>
          <a:p>
            <a:r>
              <a:rPr lang="en-CA" dirty="0"/>
              <a:t>Good experience in analysis and data manipulation</a:t>
            </a:r>
          </a:p>
          <a:p>
            <a:r>
              <a:rPr lang="en-CA" dirty="0"/>
              <a:t>Tools – Excel </a:t>
            </a:r>
          </a:p>
          <a:p>
            <a:r>
              <a:rPr lang="en-CA" dirty="0"/>
              <a:t>Programming - Python / Java / Perl 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Platform – Docker </a:t>
            </a:r>
          </a:p>
          <a:p>
            <a:r>
              <a:rPr lang="en-CA" dirty="0"/>
              <a:t> Big Data  - Hadoop / Apache Spike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78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0AA6-463B-EFA2-8B28-DDE973A6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5DE1-B2DF-E7E7-1828-DF449EB3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Visualisation: Power BI / Tableau</a:t>
            </a:r>
          </a:p>
          <a:p>
            <a:r>
              <a:rPr lang="en-CA" dirty="0"/>
              <a:t> Databases – Relation / Non Relation</a:t>
            </a:r>
          </a:p>
          <a:p>
            <a:r>
              <a:rPr lang="en-CA" dirty="0"/>
              <a:t>Machine Learning </a:t>
            </a:r>
          </a:p>
          <a:p>
            <a:r>
              <a:rPr lang="en-CA" dirty="0"/>
              <a:t>Microservices / API</a:t>
            </a:r>
          </a:p>
          <a:p>
            <a:r>
              <a:rPr lang="en-CA" dirty="0"/>
              <a:t>Communication Skills  - Working in a data science / it  team</a:t>
            </a:r>
          </a:p>
          <a:p>
            <a:r>
              <a:rPr lang="en-CA" dirty="0"/>
              <a:t>Cloud Skills </a:t>
            </a:r>
          </a:p>
          <a:p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369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F7BB-0538-7241-A8D2-C4D63E3F7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554C-866A-49A5-F3F5-878E0E392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5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1950</TotalTime>
  <Words>320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Data Science vs Data Analyst</vt:lpstr>
      <vt:lpstr>Overview</vt:lpstr>
      <vt:lpstr>Data Science</vt:lpstr>
      <vt:lpstr>Responsibilities</vt:lpstr>
      <vt:lpstr>Responsibilities</vt:lpstr>
      <vt:lpstr>Responsibilities</vt:lpstr>
      <vt:lpstr>Skills</vt:lpstr>
      <vt:lpstr>Skills</vt:lpstr>
      <vt:lpstr>Data Analyst</vt:lpstr>
      <vt:lpstr>Responsibilities</vt:lpstr>
      <vt:lpstr>Responsibilities </vt:lpstr>
      <vt:lpstr>Responsibilities </vt:lpstr>
      <vt:lpstr>Skills</vt:lpstr>
      <vt:lpstr>Skills</vt:lpstr>
      <vt:lpstr>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vs Data Analyst</dc:title>
  <dc:creator>Victoria Shtern</dc:creator>
  <cp:lastModifiedBy>Victoria Shtern</cp:lastModifiedBy>
  <cp:revision>2</cp:revision>
  <dcterms:created xsi:type="dcterms:W3CDTF">2024-05-30T20:55:19Z</dcterms:created>
  <dcterms:modified xsi:type="dcterms:W3CDTF">2024-06-02T23:53:26Z</dcterms:modified>
</cp:coreProperties>
</file>