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350" y="90"/>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7/08/2016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7/08/2016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7/08/2016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7/08/2016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7/08/2016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7/08/2016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7/08/2016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Courier – The person who picks up packages, delivers them to the warehouse and distributes them from the warehouse to their designated locations.</a:t>
            </a:r>
          </a:p>
          <a:p>
            <a:pPr marL="0" indent="0">
              <a:spcBef>
                <a:spcPts val="900"/>
              </a:spcBef>
              <a:buNone/>
            </a:pPr>
            <a:r>
              <a:rPr lang="en-AU" sz="2000" u="sng" dirty="0"/>
              <a:t>Role 2</a:t>
            </a:r>
            <a:r>
              <a:rPr lang="en-AU" sz="2000" dirty="0"/>
              <a:t> – Administrator – The owner of the business who handles all the administration tasks of the delivery process</a:t>
            </a:r>
          </a:p>
          <a:p>
            <a:pPr marL="0" indent="0">
              <a:spcBef>
                <a:spcPts val="900"/>
              </a:spcBef>
              <a:buNone/>
            </a:pPr>
            <a:r>
              <a:rPr lang="en-AU" sz="2000" u="sng" dirty="0"/>
              <a:t>Role 3</a:t>
            </a:r>
            <a:r>
              <a:rPr lang="en-AU" sz="2000" dirty="0"/>
              <a:t> – Customer – The person who places orders, ensures packages are ready for pickup and selects destinations and delivery time</a:t>
            </a:r>
          </a:p>
          <a:p>
            <a:pPr marL="0" indent="0">
              <a:spcBef>
                <a:spcPts val="900"/>
              </a:spcBef>
              <a:buNone/>
            </a:pPr>
            <a:r>
              <a:rPr lang="en-AU" sz="2000" dirty="0"/>
              <a:t> </a:t>
            </a:r>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Customer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 customer I want to be able to know the status of my order so I can track my package and plan the delivery time.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There will be a tab for current orders for the client. That is not displayed if you are not logged in.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Status being; not yet picked up, at warehouse, left warehouse for delivery and successfully delivered. The associated timestamps should also be displayed for each step of the journey.</a:t>
            </a:r>
          </a:p>
          <a:p>
            <a:pPr marL="179388" indent="-179388">
              <a:buFont typeface="Arial" pitchFamily="34" charset="0"/>
              <a:buChar char="•"/>
            </a:pPr>
            <a:r>
              <a:rPr lang="en-AU" sz="2000" dirty="0" smtClean="0">
                <a:solidFill>
                  <a:schemeClr val="tx1"/>
                </a:solidFill>
              </a:rPr>
              <a:t>Desirable: Offer an estimated delivery time based off time the package left the warehouse and the destinations distance from the warehouse.</a:t>
            </a:r>
            <a:endParaRPr lang="en-AU" sz="2000" dirty="0">
              <a:solidFill>
                <a:schemeClr val="tx1"/>
              </a:solidFill>
            </a:endParaRPr>
          </a:p>
        </p:txBody>
      </p:sp>
    </p:spTree>
    <p:extLst>
      <p:ext uri="{BB962C8B-B14F-4D97-AF65-F5344CB8AC3E}">
        <p14:creationId xmlns:p14="http://schemas.microsoft.com/office/powerpoint/2010/main" val="206704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Customer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customer I want to be able to request a pick-up so I can plan a time when I am free in case I am not available at delivery.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On the order form, there will be an option for pickup from the warehouse, which will cost less than a full courier service.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14522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Courier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to know which route to take for my deliveries so I can take the correct route and deliver to customers on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is hard to enforce, so a GPS will be provided to every employee of the company. As part of the company policy.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What kind of software exists for route planning (traveling salesman problem, input list of delivery destinations and the software will output a route along with the standard </a:t>
            </a:r>
            <a:r>
              <a:rPr lang="en-AU" sz="2000" dirty="0" err="1" smtClean="0">
                <a:solidFill>
                  <a:schemeClr val="tx1"/>
                </a:solidFill>
              </a:rPr>
              <a:t>gps</a:t>
            </a:r>
            <a:r>
              <a:rPr lang="en-AU" sz="2000" dirty="0" smtClean="0">
                <a:solidFill>
                  <a:schemeClr val="tx1"/>
                </a:solidFill>
              </a:rPr>
              <a:t> capabilities)</a:t>
            </a:r>
            <a:endParaRPr lang="en-AU" sz="2000" dirty="0">
              <a:solidFill>
                <a:schemeClr val="tx1"/>
              </a:solidFill>
            </a:endParaRPr>
          </a:p>
        </p:txBody>
      </p:sp>
    </p:spTree>
    <p:extLst>
      <p:ext uri="{BB962C8B-B14F-4D97-AF65-F5344CB8AC3E}">
        <p14:creationId xmlns:p14="http://schemas.microsoft.com/office/powerpoint/2010/main" val="394770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Courier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know the type of package I am delivering (Weight, shape, </a:t>
            </a:r>
            <a:r>
              <a:rPr lang="en-AU" sz="2400" dirty="0" err="1">
                <a:solidFill>
                  <a:schemeClr val="tx1"/>
                </a:solidFill>
              </a:rPr>
              <a:t>etc</a:t>
            </a:r>
            <a:r>
              <a:rPr lang="en-AU" sz="2400" dirty="0">
                <a:solidFill>
                  <a:schemeClr val="tx1"/>
                </a:solidFill>
              </a:rPr>
              <a:t>) so I can plan how much content can be packed into the truck per delivery.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will merely be an addition to the order form. Under a section titled “Package details” the (Weight, shape, </a:t>
            </a:r>
            <a:r>
              <a:rPr lang="en-AU" sz="2000" dirty="0" err="1">
                <a:solidFill>
                  <a:schemeClr val="tx1"/>
                </a:solidFill>
              </a:rPr>
              <a:t>etc</a:t>
            </a:r>
            <a:r>
              <a:rPr lang="en-AU" sz="2000" dirty="0">
                <a:solidFill>
                  <a:schemeClr val="tx1"/>
                </a:solidFill>
              </a:rPr>
              <a:t>) will be included.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1400" dirty="0" smtClean="0">
                <a:solidFill>
                  <a:schemeClr val="tx1"/>
                </a:solidFill>
              </a:rPr>
              <a:t>Weight is obviously a necessity as the delivery cost is calculated from the weight though the size and shape may not be as useful as it will likely just be someone's job to try and fit as many packages as possible in the truck based off looks rather than reading the specified shape and size.</a:t>
            </a:r>
          </a:p>
          <a:p>
            <a:pPr marL="179388" indent="-179388">
              <a:buFont typeface="Arial" pitchFamily="34" charset="0"/>
              <a:buChar char="•"/>
            </a:pPr>
            <a:r>
              <a:rPr lang="en-AU" sz="1400" dirty="0" smtClean="0">
                <a:solidFill>
                  <a:schemeClr val="tx1"/>
                </a:solidFill>
              </a:rPr>
              <a:t>This could then be covered by an additional details section and/or an oversized tick-box for packages over a certain length in any dimension.</a:t>
            </a:r>
            <a:endParaRPr lang="en-AU" sz="1400" dirty="0">
              <a:solidFill>
                <a:schemeClr val="tx1"/>
              </a:solidFill>
            </a:endParaRPr>
          </a:p>
        </p:txBody>
      </p:sp>
    </p:spTree>
    <p:extLst>
      <p:ext uri="{BB962C8B-B14F-4D97-AF65-F5344CB8AC3E}">
        <p14:creationId xmlns:p14="http://schemas.microsoft.com/office/powerpoint/2010/main" val="40174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Courier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to know the priority of my packages so I can ensure customers are satisfied that their delivery was on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will merely be an addition to the order form. Under a section titled “Package details” a priority field will be included.</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Priority can be either high priority (same day delivery) or standard priority </a:t>
            </a:r>
            <a:r>
              <a:rPr lang="en-AU" sz="2000" smtClean="0">
                <a:solidFill>
                  <a:schemeClr val="tx1"/>
                </a:solidFill>
              </a:rPr>
              <a:t>(overnight)</a:t>
            </a:r>
            <a:endParaRPr lang="en-AU" sz="2000" dirty="0">
              <a:solidFill>
                <a:schemeClr val="tx1"/>
              </a:solidFill>
            </a:endParaRPr>
          </a:p>
        </p:txBody>
      </p:sp>
    </p:spTree>
    <p:extLst>
      <p:ext uri="{BB962C8B-B14F-4D97-AF65-F5344CB8AC3E}">
        <p14:creationId xmlns:p14="http://schemas.microsoft.com/office/powerpoint/2010/main" val="331458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Administrator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be able to see any outstanding and current orders so I can ensure the flow of the business remains and customers are satisfied.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Be able to view on the website the current and outstanding orders.</a:t>
            </a:r>
          </a:p>
          <a:p>
            <a:pPr marL="179388" indent="-179388">
              <a:buFont typeface="Arial" pitchFamily="34" charset="0"/>
              <a:buChar char="•"/>
            </a:pPr>
            <a:r>
              <a:rPr lang="en-AU" sz="2000" dirty="0">
                <a:solidFill>
                  <a:schemeClr val="tx1"/>
                </a:solidFill>
              </a:rPr>
              <a:t>After login, there should be an orders tab which highlights current orders and shows upcoming orders (outstanding orders).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Administrator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able to see which delivery driver is making which delivery so I can ensure there are no delivery conflicts.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 the Orders tab, there should be a table that lists the order number, delivery driver (courier) and the destination address.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3261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Administrator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know where to send packages – Pickup location, date and time for pick up, date and time for delivery, delivery status so I can ensure the business process is completed with customer satisfaction.</a:t>
            </a:r>
            <a:endParaRPr lang="en-AU" sz="2400" dirty="0">
              <a:solidFill>
                <a:schemeClr val="tx1"/>
              </a:solidFill>
            </a:endParaRPr>
          </a:p>
        </p:txBody>
      </p:sp>
      <p:sp>
        <p:nvSpPr>
          <p:cNvPr id="8" name="Rectangle 7"/>
          <p:cNvSpPr/>
          <p:nvPr/>
        </p:nvSpPr>
        <p:spPr>
          <a:xfrm>
            <a:off x="39153" y="3335530"/>
            <a:ext cx="9828000" cy="35224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On the website application, there should be a button that that leads to a page called “Outstanding Orders”</a:t>
            </a:r>
          </a:p>
          <a:p>
            <a:pPr marL="179388" indent="-179388">
              <a:buFont typeface="Arial" pitchFamily="34" charset="0"/>
              <a:buChar char="•"/>
            </a:pPr>
            <a:r>
              <a:rPr lang="en-AU" sz="2000" dirty="0">
                <a:solidFill>
                  <a:schemeClr val="tx1"/>
                </a:solidFill>
              </a:rPr>
              <a:t>The outstanding orders page houses a table that lists pickup location, date and time for pickup, and date and time for delivery</a:t>
            </a:r>
          </a:p>
          <a:p>
            <a:pPr marL="179388" indent="-179388">
              <a:buFont typeface="Arial" pitchFamily="34" charset="0"/>
              <a:buChar char="•"/>
            </a:pPr>
            <a:r>
              <a:rPr lang="en-AU" sz="2000" dirty="0">
                <a:solidFill>
                  <a:schemeClr val="tx1"/>
                </a:solidFill>
              </a:rPr>
              <a:t>The relevant parts of the table has to be able to be relayed to the courier doing those specific deliveries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Tree>
    <p:extLst>
      <p:ext uri="{BB962C8B-B14F-4D97-AF65-F5344CB8AC3E}">
        <p14:creationId xmlns:p14="http://schemas.microsoft.com/office/powerpoint/2010/main" val="248139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Administrator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I want to be able to know the location of my couriers so that I can ensure they are taking the correct route for the delivery.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GPS tracking could be utilized, not entirely possible to implement without a GPS installed in a vehicle. However a map could be incorporated into the site that could be used.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1400" dirty="0">
                <a:solidFill>
                  <a:schemeClr val="tx1"/>
                </a:solidFill>
              </a:rPr>
              <a:t> </a:t>
            </a:r>
            <a:r>
              <a:rPr lang="en-AU" sz="1400" dirty="0" smtClean="0">
                <a:solidFill>
                  <a:schemeClr val="tx1"/>
                </a:solidFill>
              </a:rPr>
              <a:t>Real time monitoring may not be that useful as the admin is unlikely to be actively watching where the drivers are driving. The ability to view the routes the driver took (from warehouse to collection/drop off) however could be quite useful to ensure drivers aren’t making too many detours.</a:t>
            </a:r>
          </a:p>
          <a:p>
            <a:pPr marL="179388" indent="-179388">
              <a:buFont typeface="Arial" pitchFamily="34" charset="0"/>
              <a:buChar char="•"/>
            </a:pPr>
            <a:r>
              <a:rPr lang="en-AU" sz="1400" dirty="0" smtClean="0">
                <a:solidFill>
                  <a:schemeClr val="tx1"/>
                </a:solidFill>
              </a:rPr>
              <a:t>That being noted, the only necessary requirement is to ensure that timestamps are being recorded at the time of collection as well as when the package arrives at the warehouse, when the driver leaves the warehouse with the package and when the delivery has been completed.</a:t>
            </a:r>
          </a:p>
        </p:txBody>
      </p:sp>
    </p:spTree>
    <p:extLst>
      <p:ext uri="{BB962C8B-B14F-4D97-AF65-F5344CB8AC3E}">
        <p14:creationId xmlns:p14="http://schemas.microsoft.com/office/powerpoint/2010/main" val="114666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Administrator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an administrator I want to be able to know the type of delivery (</a:t>
            </a:r>
            <a:r>
              <a:rPr lang="en-US" sz="2400" dirty="0" err="1">
                <a:solidFill>
                  <a:schemeClr val="tx1"/>
                </a:solidFill>
              </a:rPr>
              <a:t>ie</a:t>
            </a:r>
            <a:r>
              <a:rPr lang="en-US" sz="2400" dirty="0">
                <a:solidFill>
                  <a:schemeClr val="tx1"/>
                </a:solidFill>
              </a:rPr>
              <a:t> priority, weight) so I can know what deliverers need to be priorotised and how much content can be delivered in one trip.</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 the orders tab there should be a series of fields used to explain the type of delivery (IE, priority, weight,  corporate, </a:t>
            </a:r>
            <a:r>
              <a:rPr lang="en-AU" sz="2000" dirty="0" err="1">
                <a:solidFill>
                  <a:schemeClr val="tx1"/>
                </a:solidFill>
              </a:rPr>
              <a:t>etc</a:t>
            </a:r>
            <a:r>
              <a:rPr lang="en-AU" sz="2000" dirty="0">
                <a:solidFill>
                  <a:schemeClr val="tx1"/>
                </a:solidFill>
              </a:rPr>
              <a: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66581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Administrator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I want to understand the process behind the delivery of a package so the company can scale as it grows.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form “field” that includes the process type that will be utilized, will be added to the order “form”. Another tab will include a picture field that shows the varying types of models utilized to deliver the item. IE Corporate or private, etc…</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Desirable</a:t>
            </a:r>
            <a:endParaRPr lang="en-AU" sz="2000" dirty="0">
              <a:solidFill>
                <a:schemeClr val="tx1"/>
              </a:solidFill>
            </a:endParaRPr>
          </a:p>
        </p:txBody>
      </p:sp>
    </p:spTree>
    <p:extLst>
      <p:ext uri="{BB962C8B-B14F-4D97-AF65-F5344CB8AC3E}">
        <p14:creationId xmlns:p14="http://schemas.microsoft.com/office/powerpoint/2010/main" val="264536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2-1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Customer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 customer I want to be able to register an account so that I don’t to have to constantly fill in my information for a delivery.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ability to create accounts will be added to the website, to allow clients and staff alike to not have to fill in their information each time.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There could also be a user story/card for customers NOT wanting to have to sign up as they may have no intention using the service multiple times. </a:t>
            </a:r>
            <a:endParaRPr lang="en-AU" sz="2000" dirty="0">
              <a:solidFill>
                <a:schemeClr val="tx1"/>
              </a:solidFill>
            </a:endParaRPr>
          </a:p>
        </p:txBody>
      </p:sp>
    </p:spTree>
    <p:extLst>
      <p:ext uri="{BB962C8B-B14F-4D97-AF65-F5344CB8AC3E}">
        <p14:creationId xmlns:p14="http://schemas.microsoft.com/office/powerpoint/2010/main" val="79167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Customer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dirty="0">
                <a:solidFill>
                  <a:schemeClr val="tx1"/>
                </a:solidFill>
              </a:rPr>
              <a:t>•	</a:t>
            </a:r>
            <a:r>
              <a:rPr lang="en-US" sz="2400" dirty="0">
                <a:solidFill>
                  <a:schemeClr val="tx1"/>
                </a:solidFill>
              </a:rPr>
              <a:t>As a customer I want to know how to place an order so I can understand how the business processes my order to ensure it arrives in a mannered time. </a:t>
            </a:r>
            <a:endParaRPr lang="en-AU" sz="2400" dirty="0">
              <a:solidFill>
                <a:schemeClr val="tx1"/>
              </a:solidFill>
            </a:endParaRPr>
          </a:p>
        </p:txBody>
      </p:sp>
      <p:sp>
        <p:nvSpPr>
          <p:cNvPr id="8" name="Rectangle 7"/>
          <p:cNvSpPr/>
          <p:nvPr/>
        </p:nvSpPr>
        <p:spPr>
          <a:xfrm>
            <a:off x="39153" y="336165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tab will be added to the website which will be available to everyone, regardless of if they have an account or not. This tab will open a how to page, including contact details for further queries.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Ideally the website and process of placing a delivery order should be intuitive enough for a help page to redundant/not useful.</a:t>
            </a:r>
            <a:endParaRPr lang="en-AU" sz="2000" dirty="0">
              <a:solidFill>
                <a:schemeClr val="tx1"/>
              </a:solidFill>
            </a:endParaRPr>
          </a:p>
        </p:txBody>
      </p:sp>
    </p:spTree>
    <p:extLst>
      <p:ext uri="{BB962C8B-B14F-4D97-AF65-F5344CB8AC3E}">
        <p14:creationId xmlns:p14="http://schemas.microsoft.com/office/powerpoint/2010/main" val="3996652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1004</Words>
  <Application>Microsoft Office PowerPoint</Application>
  <PresentationFormat>A4 Paper (210x297 mm)</PresentationFormat>
  <Paragraphs>126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kane nicholson</cp:lastModifiedBy>
  <cp:revision>37</cp:revision>
  <dcterms:created xsi:type="dcterms:W3CDTF">2011-08-10T11:51:47Z</dcterms:created>
  <dcterms:modified xsi:type="dcterms:W3CDTF">2016-08-07T02:09:35Z</dcterms:modified>
</cp:coreProperties>
</file>