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56" r:id="rId4"/>
    <p:sldId id="259" r:id="rId5"/>
    <p:sldId id="260" r:id="rId6"/>
    <p:sldId id="261" r:id="rId7"/>
    <p:sldId id="262" r:id="rId8"/>
    <p:sldId id="263" r:id="rId9"/>
    <p:sldId id="264" r:id="rId10"/>
    <p:sldId id="265" r:id="rId11"/>
    <p:sldId id="266" r:id="rId12"/>
    <p:sldId id="267" r:id="rId13"/>
    <p:sldId id="280" r:id="rId14"/>
    <p:sldId id="268" r:id="rId15"/>
    <p:sldId id="269" r:id="rId16"/>
    <p:sldId id="270" r:id="rId17"/>
    <p:sldId id="271" r:id="rId18"/>
    <p:sldId id="278" r:id="rId19"/>
    <p:sldId id="273" r:id="rId20"/>
    <p:sldId id="275" r:id="rId21"/>
    <p:sldId id="276"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84" y="88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24/08/2016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24/08/2016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Story Cards</a:t>
            </a:r>
            <a:endParaRPr lang="en-AU" dirty="0"/>
          </a:p>
        </p:txBody>
      </p:sp>
      <p:sp>
        <p:nvSpPr>
          <p:cNvPr id="3" name="Content Placeholder 2"/>
          <p:cNvSpPr>
            <a:spLocks noGrp="1"/>
          </p:cNvSpPr>
          <p:nvPr>
            <p:ph idx="1"/>
          </p:nvPr>
        </p:nvSpPr>
        <p:spPr/>
        <p:txBody>
          <a:bodyPr/>
          <a:lstStyle/>
          <a:p>
            <a:r>
              <a:rPr lang="en-AU" dirty="0" err="1" smtClean="0"/>
              <a:t>MoSCoW</a:t>
            </a:r>
            <a:r>
              <a:rPr lang="en-AU" dirty="0" smtClean="0"/>
              <a:t> analysis</a:t>
            </a:r>
          </a:p>
          <a:p>
            <a:r>
              <a:rPr lang="en-AU" dirty="0" smtClean="0"/>
              <a:t>Prioritized</a:t>
            </a:r>
          </a:p>
          <a:p>
            <a:r>
              <a:rPr lang="en-AU" dirty="0" smtClean="0"/>
              <a:t>Story points</a:t>
            </a:r>
          </a:p>
          <a:p>
            <a:r>
              <a:rPr lang="en-AU" dirty="0" smtClean="0"/>
              <a:t>Given a title</a:t>
            </a:r>
          </a:p>
          <a:p>
            <a:r>
              <a:rPr lang="en-AU" dirty="0" smtClean="0"/>
              <a:t>Full acceptance criteria</a:t>
            </a:r>
          </a:p>
          <a:p>
            <a:r>
              <a:rPr lang="en-AU" dirty="0" smtClean="0"/>
              <a:t>Stories for sprint 1 broken into tasks</a:t>
            </a:r>
          </a:p>
        </p:txBody>
      </p:sp>
    </p:spTree>
    <p:extLst>
      <p:ext uri="{BB962C8B-B14F-4D97-AF65-F5344CB8AC3E}">
        <p14:creationId xmlns:p14="http://schemas.microsoft.com/office/powerpoint/2010/main" val="66728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How To Order</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dirty="0">
                <a:solidFill>
                  <a:schemeClr val="tx1"/>
                </a:solidFill>
              </a:rPr>
              <a:t>•	</a:t>
            </a:r>
            <a:r>
              <a:rPr lang="en-US" sz="2400" dirty="0">
                <a:solidFill>
                  <a:schemeClr val="tx1"/>
                </a:solidFill>
              </a:rPr>
              <a:t>As a customer I want to know </a:t>
            </a:r>
            <a:r>
              <a:rPr lang="en-US" sz="2400" dirty="0" smtClean="0">
                <a:solidFill>
                  <a:schemeClr val="tx1"/>
                </a:solidFill>
              </a:rPr>
              <a:t>how </a:t>
            </a:r>
            <a:r>
              <a:rPr lang="en-US" sz="2400" dirty="0">
                <a:solidFill>
                  <a:schemeClr val="tx1"/>
                </a:solidFill>
              </a:rPr>
              <a:t>the business processes my </a:t>
            </a:r>
            <a:r>
              <a:rPr lang="en-US" sz="2400" dirty="0" smtClean="0">
                <a:solidFill>
                  <a:schemeClr val="tx1"/>
                </a:solidFill>
              </a:rPr>
              <a:t>order so that I can place an order and have it delivered before a specific time</a:t>
            </a:r>
          </a:p>
          <a:p>
            <a:pPr lvl="0"/>
            <a:r>
              <a:rPr lang="en-US" sz="2400" dirty="0" smtClean="0">
                <a:solidFill>
                  <a:schemeClr val="tx1"/>
                </a:solidFill>
              </a:rPr>
              <a:t> </a:t>
            </a:r>
            <a:endParaRPr lang="en-AU" sz="2400" dirty="0">
              <a:solidFill>
                <a:schemeClr val="tx1"/>
              </a:solidFill>
            </a:endParaRPr>
          </a:p>
        </p:txBody>
      </p:sp>
      <p:sp>
        <p:nvSpPr>
          <p:cNvPr id="8" name="Rectangle 7"/>
          <p:cNvSpPr/>
          <p:nvPr/>
        </p:nvSpPr>
        <p:spPr>
          <a:xfrm>
            <a:off x="39153" y="3361656"/>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tab will be added to the website which will be available to everyone, regardless of if they have an account or not. This tab will open a how to page, including contact details for further queries.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Ideally the website and process of placing a delivery order should be intuitive enough for a help page to redundant/not useful.</a:t>
            </a:r>
            <a:endParaRPr lang="en-AU" sz="2000" dirty="0">
              <a:solidFill>
                <a:schemeClr val="tx1"/>
              </a:solidFill>
            </a:endParaRPr>
          </a:p>
        </p:txBody>
      </p:sp>
    </p:spTree>
    <p:extLst>
      <p:ext uri="{BB962C8B-B14F-4D97-AF65-F5344CB8AC3E}">
        <p14:creationId xmlns:p14="http://schemas.microsoft.com/office/powerpoint/2010/main" val="399665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know the status of my order so I can track my package and plan </a:t>
            </a:r>
            <a:r>
              <a:rPr lang="en-US" sz="2400" dirty="0" smtClean="0">
                <a:solidFill>
                  <a:schemeClr val="tx1"/>
                </a:solidFill>
              </a:rPr>
              <a:t>for the </a:t>
            </a:r>
            <a:r>
              <a:rPr lang="en-US" sz="2400" dirty="0">
                <a:solidFill>
                  <a:schemeClr val="tx1"/>
                </a:solidFill>
              </a:rPr>
              <a:t>delivery time.</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There will be a tab for current orders for the client. That is not displayed if you are not logged in.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Status being; not yet picked up, at warehouse, left warehouse for delivery and successfully delivered. The associated timestamps should also be displayed for each step of the journey.</a:t>
            </a:r>
          </a:p>
          <a:p>
            <a:pPr marL="179388" indent="-179388">
              <a:buFont typeface="Arial" pitchFamily="34" charset="0"/>
              <a:buChar char="•"/>
            </a:pPr>
            <a:r>
              <a:rPr lang="en-AU" sz="2000" dirty="0" smtClean="0">
                <a:solidFill>
                  <a:schemeClr val="tx1"/>
                </a:solidFill>
              </a:rPr>
              <a:t>Desirable: Offer an estimated delivery time based off time the package left the warehouse and the destinations distance from the warehouse.</a:t>
            </a:r>
            <a:endParaRPr lang="en-AU" sz="2000" dirty="0">
              <a:solidFill>
                <a:schemeClr val="tx1"/>
              </a:solidFill>
            </a:endParaRPr>
          </a:p>
        </p:txBody>
      </p:sp>
    </p:spTree>
    <p:extLst>
      <p:ext uri="{BB962C8B-B14F-4D97-AF65-F5344CB8AC3E}">
        <p14:creationId xmlns:p14="http://schemas.microsoft.com/office/powerpoint/2010/main" val="206704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Pick-Up Request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customer I want to be able to request a </a:t>
            </a:r>
            <a:r>
              <a:rPr lang="en-AU" sz="2400" dirty="0" smtClean="0">
                <a:solidFill>
                  <a:schemeClr val="tx1"/>
                </a:solidFill>
              </a:rPr>
              <a:t>pick-up in case I or the recipient is not available at </a:t>
            </a:r>
            <a:r>
              <a:rPr lang="en-AU" sz="2400" dirty="0">
                <a:solidFill>
                  <a:schemeClr val="tx1"/>
                </a:solidFill>
              </a:rPr>
              <a:t>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order form, there will be an option for pickup from the warehouse, which will cost less than a full courier service.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14522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Order Form</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customer I want to be able to </a:t>
            </a:r>
            <a:r>
              <a:rPr lang="en-AU" sz="2400" dirty="0" smtClean="0">
                <a:solidFill>
                  <a:schemeClr val="tx1"/>
                </a:solidFill>
              </a:rPr>
              <a:t>place a delivery order online so that I can place an order for delivery or pick-up whenever I want to do so.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Be able to place an order via order form on the website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305072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Route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which route to take for my deliveries so I can take the correct route and deliver to customers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is hard to enforce, so a GPS will be provided to every employee of the company. As part of the company policy.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What kind of software exists for route planning (traveling salesman problem, input list of delivery destinations and the software will output a route along with the standard </a:t>
            </a:r>
            <a:r>
              <a:rPr lang="en-AU" sz="2000" dirty="0" err="1" smtClean="0">
                <a:solidFill>
                  <a:schemeClr val="tx1"/>
                </a:solidFill>
              </a:rPr>
              <a:t>gps</a:t>
            </a:r>
            <a:r>
              <a:rPr lang="en-AU" sz="2000" dirty="0" smtClean="0">
                <a:solidFill>
                  <a:schemeClr val="tx1"/>
                </a:solidFill>
              </a:rPr>
              <a:t> capabilities)</a:t>
            </a:r>
            <a:endParaRPr lang="en-AU" sz="2000" dirty="0">
              <a:solidFill>
                <a:schemeClr val="tx1"/>
              </a:solidFill>
            </a:endParaRPr>
          </a:p>
        </p:txBody>
      </p:sp>
    </p:spTree>
    <p:extLst>
      <p:ext uri="{BB962C8B-B14F-4D97-AF65-F5344CB8AC3E}">
        <p14:creationId xmlns:p14="http://schemas.microsoft.com/office/powerpoint/2010/main" val="394770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Package Type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know the type of package I am delivering (Weight, shape, </a:t>
            </a:r>
            <a:r>
              <a:rPr lang="en-AU" sz="2400" dirty="0" err="1">
                <a:solidFill>
                  <a:schemeClr val="tx1"/>
                </a:solidFill>
              </a:rPr>
              <a:t>etc</a:t>
            </a:r>
            <a:r>
              <a:rPr lang="en-AU" sz="2400" dirty="0">
                <a:solidFill>
                  <a:schemeClr val="tx1"/>
                </a:solidFill>
              </a:rPr>
              <a:t>) so I can plan how much content can be packed into the truck per delivery.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the (Weight, shape, </a:t>
            </a:r>
            <a:r>
              <a:rPr lang="en-AU" sz="2000" dirty="0" err="1">
                <a:solidFill>
                  <a:schemeClr val="tx1"/>
                </a:solidFill>
              </a:rPr>
              <a:t>etc</a:t>
            </a:r>
            <a:r>
              <a:rPr lang="en-AU" sz="2000" dirty="0">
                <a:solidFill>
                  <a:schemeClr val="tx1"/>
                </a:solidFill>
              </a:rPr>
              <a:t>) will be included.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1400" dirty="0" smtClean="0">
                <a:solidFill>
                  <a:schemeClr val="tx1"/>
                </a:solidFill>
              </a:rPr>
              <a:t>Weight is obviously a necessity as the delivery cost is calculated from the weight though the size and shape may not be as useful as it will likely just be someone's job to try and fit as many packages as possible in the truck based off looks rather than reading the specified shape and size.</a:t>
            </a:r>
          </a:p>
          <a:p>
            <a:pPr marL="179388" indent="-179388">
              <a:buFont typeface="Arial" pitchFamily="34" charset="0"/>
              <a:buChar char="•"/>
            </a:pPr>
            <a:r>
              <a:rPr lang="en-AU" sz="1400" dirty="0" smtClean="0">
                <a:solidFill>
                  <a:schemeClr val="tx1"/>
                </a:solidFill>
              </a:rPr>
              <a:t>This could then be covered by an additional details section and/or an oversized tick-box for packages over a certain length in any dimension.</a:t>
            </a:r>
            <a:endParaRPr lang="en-AU" sz="1400" dirty="0">
              <a:solidFill>
                <a:schemeClr val="tx1"/>
              </a:solidFill>
            </a:endParaRPr>
          </a:p>
        </p:txBody>
      </p:sp>
    </p:spTree>
    <p:extLst>
      <p:ext uri="{BB962C8B-B14F-4D97-AF65-F5344CB8AC3E}">
        <p14:creationId xmlns:p14="http://schemas.microsoft.com/office/powerpoint/2010/main" val="40174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Package Priority</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be able to know the priority of my packages so I can ensure customers are satisfied that their delivery was on time.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This will merely be an addition to the order form. Under a section titled “Package details” a priority field will be included.</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Priority can be either high priority (same day delivery) or standard priority </a:t>
            </a:r>
            <a:r>
              <a:rPr lang="en-AU" sz="2000" smtClean="0">
                <a:solidFill>
                  <a:schemeClr val="tx1"/>
                </a:solidFill>
              </a:rPr>
              <a:t>(overnight)</a:t>
            </a:r>
            <a:endParaRPr lang="en-AU" sz="2000" dirty="0">
              <a:solidFill>
                <a:schemeClr val="tx1"/>
              </a:solidFill>
            </a:endParaRPr>
          </a:p>
        </p:txBody>
      </p:sp>
    </p:spTree>
    <p:extLst>
      <p:ext uri="{BB962C8B-B14F-4D97-AF65-F5344CB8AC3E}">
        <p14:creationId xmlns:p14="http://schemas.microsoft.com/office/powerpoint/2010/main" val="3314584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Schedule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a:t>
            </a:r>
            <a:r>
              <a:rPr lang="en-AU" sz="2400" dirty="0" smtClean="0">
                <a:solidFill>
                  <a:schemeClr val="tx1"/>
                </a:solidFill>
              </a:rPr>
              <a:t>be to know which deliveries are assigned to me so that I can plan my delivery runs accordingly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page displaying all deliveries assigned to logged in courier</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959268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Change Status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want to </a:t>
            </a:r>
            <a:r>
              <a:rPr lang="en-AU" sz="2400" dirty="0" smtClean="0">
                <a:solidFill>
                  <a:schemeClr val="tx1"/>
                </a:solidFill>
              </a:rPr>
              <a:t>be to be able to easily change the status of a package so that I can make my deliveries more efficiently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Form in ‘packages’ tab which allows courier to change package status</a:t>
            </a:r>
          </a:p>
          <a:p>
            <a:pPr marL="179388" indent="-179388">
              <a:buFont typeface="Arial" pitchFamily="34" charset="0"/>
              <a:buChar char="•"/>
            </a:pPr>
            <a:r>
              <a:rPr lang="en-AU" sz="2000" dirty="0" smtClean="0">
                <a:solidFill>
                  <a:schemeClr val="tx1"/>
                </a:solidFill>
              </a:rPr>
              <a:t>Time should be logged automatically</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219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E-6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Available Vehicles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 courier, I </a:t>
            </a:r>
            <a:r>
              <a:rPr lang="en-AU" sz="2400" dirty="0" smtClean="0">
                <a:solidFill>
                  <a:schemeClr val="tx1"/>
                </a:solidFill>
              </a:rPr>
              <a:t>want to know which vehicles are available for my use so that I can deliver packages more efficiently (i.e. use a truck to deliver multiple </a:t>
            </a:r>
            <a:r>
              <a:rPr lang="en-AU" sz="2400" dirty="0">
                <a:solidFill>
                  <a:schemeClr val="tx1"/>
                </a:solidFill>
              </a:rPr>
              <a:t>to the same </a:t>
            </a:r>
            <a:r>
              <a:rPr lang="en-AU" sz="2400" dirty="0" smtClean="0">
                <a:solidFill>
                  <a:schemeClr val="tx1"/>
                </a:solidFill>
              </a:rPr>
              <a:t>location, large packages)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sz="2000" dirty="0" smtClean="0">
                <a:solidFill>
                  <a:schemeClr val="tx1"/>
                </a:solidFill>
              </a:rPr>
              <a:t>Able to see a page displaying personal vehicle of courier and all company vehicles </a:t>
            </a:r>
          </a:p>
          <a:p>
            <a:pPr marL="179388" indent="-179388">
              <a:buFont typeface="Arial" pitchFamily="34" charset="0"/>
              <a:buChar char="•"/>
            </a:pPr>
            <a:r>
              <a:rPr lang="en-AU" sz="2000" dirty="0" smtClean="0">
                <a:solidFill>
                  <a:schemeClr val="tx1"/>
                </a:solidFill>
              </a:rPr>
              <a:t>Able to book a vehicle and see whether a specific vehicle is unavailable</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8</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18056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Courier – The person who picks up packages, delivers them to the warehouse and distributes them from the warehouse to their designated locations.</a:t>
            </a:r>
          </a:p>
          <a:p>
            <a:pPr marL="0" indent="0">
              <a:spcBef>
                <a:spcPts val="900"/>
              </a:spcBef>
              <a:buNone/>
            </a:pPr>
            <a:r>
              <a:rPr lang="en-AU" sz="2000" u="sng" dirty="0"/>
              <a:t>Role 2</a:t>
            </a:r>
            <a:r>
              <a:rPr lang="en-AU" sz="2000" dirty="0"/>
              <a:t> – Administrator – The owner of the business who handles all the administration tasks of the delivery process</a:t>
            </a:r>
          </a:p>
          <a:p>
            <a:pPr marL="0" indent="0">
              <a:spcBef>
                <a:spcPts val="900"/>
              </a:spcBef>
              <a:buNone/>
            </a:pPr>
            <a:r>
              <a:rPr lang="en-AU" sz="2000" u="sng" dirty="0"/>
              <a:t>Role 3</a:t>
            </a:r>
            <a:r>
              <a:rPr lang="en-AU" sz="2000" dirty="0"/>
              <a:t> – Customer – The person who places orders, ensures packages are ready for pickup and selects destinations and delivery </a:t>
            </a:r>
            <a:r>
              <a:rPr lang="en-AU" sz="2000" dirty="0" smtClean="0"/>
              <a:t>time</a:t>
            </a:r>
          </a:p>
          <a:p>
            <a:pPr marL="0" indent="0">
              <a:spcBef>
                <a:spcPts val="900"/>
              </a:spcBef>
              <a:buNone/>
            </a:pPr>
            <a:r>
              <a:rPr lang="en-AU" sz="2000" dirty="0" smtClean="0"/>
              <a:t> </a:t>
            </a:r>
            <a:endParaRPr lang="en-AU" sz="2000" dirty="0"/>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 Couriers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smtClean="0">
                <a:solidFill>
                  <a:schemeClr val="tx1"/>
                </a:solidFill>
              </a:rPr>
              <a:t>an Administrator I want to be able to assign a delivery order to a specific courier so that I can optimize order completion and use of company resources (i.e. petrol)</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Admin is able to assign a specific employee to a specific order</a:t>
            </a:r>
          </a:p>
          <a:p>
            <a:pPr marL="179388" indent="-179388">
              <a:buFont typeface="Arial" pitchFamily="34" charset="0"/>
              <a:buChar char="•"/>
            </a:pPr>
            <a:r>
              <a:rPr lang="en-AU" sz="2000" dirty="0" smtClean="0">
                <a:solidFill>
                  <a:schemeClr val="tx1"/>
                </a:solidFill>
              </a:rPr>
              <a:t> Once assigned, delivery should appear on courier’s list of deliveries</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admin can assign deliveries in same general area to the same courier</a:t>
            </a:r>
          </a:p>
          <a:p>
            <a:pPr marL="179388" indent="-179388">
              <a:buFont typeface="Arial" pitchFamily="34" charset="0"/>
              <a:buChar char="•"/>
            </a:pPr>
            <a:r>
              <a:rPr lang="en-AU" sz="2000" dirty="0" smtClean="0">
                <a:solidFill>
                  <a:schemeClr val="tx1"/>
                </a:solidFill>
              </a:rPr>
              <a:t>Overlap/similar to story 1-2, overlap with story 1-3</a:t>
            </a:r>
          </a:p>
        </p:txBody>
      </p:sp>
    </p:spTree>
    <p:extLst>
      <p:ext uri="{BB962C8B-B14F-4D97-AF65-F5344CB8AC3E}">
        <p14:creationId xmlns:p14="http://schemas.microsoft.com/office/powerpoint/2010/main" val="1531856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Staff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en-US" sz="2400" dirty="0">
                <a:solidFill>
                  <a:schemeClr val="tx1"/>
                </a:solidFill>
              </a:rPr>
              <a:t>• 	</a:t>
            </a:r>
            <a:r>
              <a:rPr lang="en-AU" sz="2400" dirty="0">
                <a:solidFill>
                  <a:schemeClr val="tx1"/>
                </a:solidFill>
              </a:rPr>
              <a:t>As </a:t>
            </a:r>
            <a:r>
              <a:rPr lang="en-AU" sz="2400" dirty="0" smtClean="0">
                <a:solidFill>
                  <a:schemeClr val="tx1"/>
                </a:solidFill>
              </a:rPr>
              <a:t>an Administrator I want to be able to easily change a normal account to an employee or admin one so that I am able to hire more people as the company expands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smtClean="0">
                <a:solidFill>
                  <a:schemeClr val="tx1"/>
                </a:solidFill>
              </a:rPr>
              <a:t>Able to indicate whether a given account belongs to another administrator or employee</a:t>
            </a:r>
          </a:p>
          <a:p>
            <a:pPr marL="179388" indent="-179388">
              <a:buFont typeface="Arial" pitchFamily="34" charset="0"/>
              <a:buChar char="•"/>
            </a:pPr>
            <a:r>
              <a:rPr lang="en-AU" sz="2000" dirty="0" smtClean="0">
                <a:solidFill>
                  <a:schemeClr val="tx1"/>
                </a:solidFill>
              </a:rPr>
              <a:t>View of account is different once changed</a:t>
            </a:r>
            <a:endParaRPr lang="en-AU" sz="2000" dirty="0">
              <a:solidFill>
                <a:schemeClr val="tx1"/>
              </a:solidFill>
            </a:endParaRP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Maybe change so that admin can create employee or admin account and details are simply emailed to employee </a:t>
            </a:r>
            <a:endParaRPr lang="en-AU" sz="2000" dirty="0">
              <a:solidFill>
                <a:schemeClr val="tx1"/>
              </a:solidFill>
            </a:endParaRPr>
          </a:p>
        </p:txBody>
      </p:sp>
    </p:spTree>
    <p:extLst>
      <p:ext uri="{BB962C8B-B14F-4D97-AF65-F5344CB8AC3E}">
        <p14:creationId xmlns:p14="http://schemas.microsoft.com/office/powerpoint/2010/main" val="71718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All Orders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be able to see any outstanding and current orders so I can ensure the flow of the business remains and customers are satisfied.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Be able to view on the website the current and outstanding orders.</a:t>
            </a:r>
          </a:p>
          <a:p>
            <a:pPr marL="179388" indent="-179388">
              <a:buFont typeface="Arial" pitchFamily="34" charset="0"/>
              <a:buChar char="•"/>
            </a:pPr>
            <a:r>
              <a:rPr lang="en-AU" sz="2000" dirty="0">
                <a:solidFill>
                  <a:schemeClr val="tx1"/>
                </a:solidFill>
              </a:rPr>
              <a:t>After login, there should be an orders tab which highlights current orders and shows upcoming orders (outstanding orders).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Assigned Courier</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able to see which delivery driver is making which delivery so I can ensure there are no delivery conflicts.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table that lists the order number, delivery driver (courier) and the destination address.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3261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Flow</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(Bill), I want to know where to send packages – Pickup location, date and time for pick up, date and time for delivery, delivery status so I can ensure the business process is completed with customer satisfaction.</a:t>
            </a:r>
            <a:endParaRPr lang="en-AU" sz="2400" dirty="0">
              <a:solidFill>
                <a:schemeClr val="tx1"/>
              </a:solidFill>
            </a:endParaRPr>
          </a:p>
        </p:txBody>
      </p:sp>
      <p:sp>
        <p:nvSpPr>
          <p:cNvPr id="8" name="Rectangle 7"/>
          <p:cNvSpPr/>
          <p:nvPr/>
        </p:nvSpPr>
        <p:spPr>
          <a:xfrm>
            <a:off x="39153" y="3335530"/>
            <a:ext cx="9828000" cy="35224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On the website application, there should be a button that that leads to a page called “Outstanding Orders”</a:t>
            </a:r>
          </a:p>
          <a:p>
            <a:pPr marL="179388" indent="-179388">
              <a:buFont typeface="Arial" pitchFamily="34" charset="0"/>
              <a:buChar char="•"/>
            </a:pPr>
            <a:r>
              <a:rPr lang="en-AU" sz="2000" dirty="0">
                <a:solidFill>
                  <a:schemeClr val="tx1"/>
                </a:solidFill>
              </a:rPr>
              <a:t>The outstanding orders page houses a table that lists pickup location, date and time for pickup, and date and time for delivery</a:t>
            </a:r>
          </a:p>
          <a:p>
            <a:pPr marL="179388" indent="-179388">
              <a:buFont typeface="Arial" pitchFamily="34" charset="0"/>
              <a:buChar char="•"/>
            </a:pPr>
            <a:r>
              <a:rPr lang="en-AU" sz="2000" dirty="0">
                <a:solidFill>
                  <a:schemeClr val="tx1"/>
                </a:solidFill>
              </a:rPr>
              <a:t>The relevant parts of the table has to be able to be relayed to the courier doing those specific deliveries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extLst>
      <p:ext uri="{BB962C8B-B14F-4D97-AF65-F5344CB8AC3E}">
        <p14:creationId xmlns:p14="http://schemas.microsoft.com/office/powerpoint/2010/main" val="248139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Courier Location</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be able to know the location of my couriers so that I can ensure they are taking the correct route for the delivery. </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GPS tracking could be utilized, not entirely possible to implement without a GPS installed in a vehicle. However a map could be incorporated into the site that could be used.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1400" dirty="0">
                <a:solidFill>
                  <a:schemeClr val="tx1"/>
                </a:solidFill>
              </a:rPr>
              <a:t> </a:t>
            </a:r>
            <a:r>
              <a:rPr lang="en-AU" sz="1400" dirty="0" smtClean="0">
                <a:solidFill>
                  <a:schemeClr val="tx1"/>
                </a:solidFill>
              </a:rPr>
              <a:t>Real time monitoring may not be that useful as the admin is unlikely to be actively watching where the drivers are driving. The ability to view the routes the driver took (from warehouse to collection/drop off) however could be quite useful to ensure drivers aren’t making too many detours.</a:t>
            </a:r>
          </a:p>
          <a:p>
            <a:pPr marL="179388" indent="-179388">
              <a:buFont typeface="Arial" pitchFamily="34" charset="0"/>
              <a:buChar char="•"/>
            </a:pPr>
            <a:r>
              <a:rPr lang="en-AU" sz="1400" dirty="0" smtClean="0">
                <a:solidFill>
                  <a:schemeClr val="tx1"/>
                </a:solidFill>
              </a:rPr>
              <a:t>That being noted, the only necessary requirement is to ensure that timestamps are being recorded at the time of collection as well as when the package arrives at the warehouse, when the driver leaves the warehouse with the package and when the delivery has been completed.</a:t>
            </a:r>
          </a:p>
        </p:txBody>
      </p:sp>
    </p:spTree>
    <p:extLst>
      <p:ext uri="{BB962C8B-B14F-4D97-AF65-F5344CB8AC3E}">
        <p14:creationId xmlns:p14="http://schemas.microsoft.com/office/powerpoint/2010/main" val="114666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Delivery Type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an administrator I want to </a:t>
            </a:r>
            <a:r>
              <a:rPr lang="en-US" sz="2400" dirty="0" smtClean="0">
                <a:solidFill>
                  <a:schemeClr val="tx1"/>
                </a:solidFill>
              </a:rPr>
              <a:t>be able to see </a:t>
            </a:r>
            <a:r>
              <a:rPr lang="en-US" sz="2400" dirty="0">
                <a:solidFill>
                  <a:schemeClr val="tx1"/>
                </a:solidFill>
              </a:rPr>
              <a:t>the type of delivery (</a:t>
            </a:r>
            <a:r>
              <a:rPr lang="en-US" sz="2400" dirty="0" err="1">
                <a:solidFill>
                  <a:schemeClr val="tx1"/>
                </a:solidFill>
              </a:rPr>
              <a:t>ie</a:t>
            </a:r>
            <a:r>
              <a:rPr lang="en-US" sz="2400" dirty="0">
                <a:solidFill>
                  <a:schemeClr val="tx1"/>
                </a:solidFill>
              </a:rPr>
              <a:t> priority, weight) so I can </a:t>
            </a:r>
            <a:r>
              <a:rPr lang="en-US" sz="2400" dirty="0" smtClean="0">
                <a:solidFill>
                  <a:schemeClr val="tx1"/>
                </a:solidFill>
              </a:rPr>
              <a:t>prioritize and plan delivery runs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In the orders tab there should be a series of fields used to explain the type of delivery (IE, priority, weight,  corporate, </a:t>
            </a:r>
            <a:r>
              <a:rPr lang="en-AU" sz="2000" dirty="0" err="1">
                <a:solidFill>
                  <a:schemeClr val="tx1"/>
                </a:solidFill>
              </a:rPr>
              <a:t>etc</a:t>
            </a:r>
            <a:r>
              <a:rPr lang="en-AU" sz="2000" dirty="0">
                <a:solidFill>
                  <a:schemeClr val="tx1"/>
                </a:solidFill>
              </a:rPr>
              <a: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Should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66581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A-6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Business Process</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the administrator I want to understand the process behind the delivery of a package so the company can scale as it grows.</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form “field” that includes the process type that will be utilized, will be added to the order “form”. Another tab will include a picture field that shows the varying types of models utilized to deliver the item. IE Corporate or private, etc…</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sz="2000" dirty="0" smtClean="0">
                <a:solidFill>
                  <a:schemeClr val="tx1"/>
                </a:solidFill>
              </a:rPr>
              <a:t>Desirable</a:t>
            </a:r>
            <a:endParaRPr lang="en-AU" sz="2000" dirty="0">
              <a:solidFill>
                <a:schemeClr val="tx1"/>
              </a:solidFill>
            </a:endParaRPr>
          </a:p>
        </p:txBody>
      </p:sp>
    </p:spTree>
    <p:extLst>
      <p:ext uri="{BB962C8B-B14F-4D97-AF65-F5344CB8AC3E}">
        <p14:creationId xmlns:p14="http://schemas.microsoft.com/office/powerpoint/2010/main" val="264536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a:t>
            </a:r>
            <a:r>
              <a:rPr lang="en-AU" sz="2000" dirty="0" smtClean="0">
                <a:solidFill>
                  <a:schemeClr val="tx1"/>
                </a:solidFill>
              </a:rPr>
              <a:t>C-1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Customer Account</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400" dirty="0">
                <a:solidFill>
                  <a:schemeClr val="tx1"/>
                </a:solidFill>
              </a:rPr>
              <a:t>•	As a customer I want to be able to register an account so that I don’t to have to constantly fill in my information for a delivery.</a:t>
            </a:r>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The ability to create accounts will be added to the website, to allow clients and staff alike to not have to fill in their information each time.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smtClean="0">
                <a:solidFill>
                  <a:schemeClr val="tx1"/>
                </a:solidFill>
              </a:rPr>
              <a:t>There could also be a user story/card for customers NOT wanting to have to sign up as they may have no intention using the service multiple times. </a:t>
            </a:r>
            <a:endParaRPr lang="en-AU" sz="2000" dirty="0">
              <a:solidFill>
                <a:schemeClr val="tx1"/>
              </a:solidFill>
            </a:endParaRPr>
          </a:p>
        </p:txBody>
      </p:sp>
    </p:spTree>
    <p:extLst>
      <p:ext uri="{BB962C8B-B14F-4D97-AF65-F5344CB8AC3E}">
        <p14:creationId xmlns:p14="http://schemas.microsoft.com/office/powerpoint/2010/main" val="79167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1241</Words>
  <Application>Microsoft Office PowerPoint</Application>
  <PresentationFormat>A4 Paper (210x297 mm)</PresentationFormat>
  <Paragraphs>193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Story Cards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MELT</cp:lastModifiedBy>
  <cp:revision>51</cp:revision>
  <dcterms:created xsi:type="dcterms:W3CDTF">2011-08-10T11:51:47Z</dcterms:created>
  <dcterms:modified xsi:type="dcterms:W3CDTF">2016-08-24T03:42:51Z</dcterms:modified>
</cp:coreProperties>
</file>