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C8CA-7A6A-4F1F-8CE1-FF007B79D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AC5C8-CA12-45B3-BC07-96714536E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C1A0B-279B-4FCA-BD71-EAE9975B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75F07-9F11-4F2E-9E7F-D3FAAE40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F1EE-C86F-47CF-BFC7-27D9ADD2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3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2222-0618-4715-9508-23B06A40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9DCD3-4B0E-47FB-8CDD-79F8509E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F6D9E-96EE-4164-B689-649302B3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266F-0C64-4824-839C-C99E7D1A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AA2B9-DE41-468F-AB3F-87C748EE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FD470-38A4-437A-A748-CC6CFAF28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A6205-D014-4F4C-9BE6-6937A659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BAAF-3FFF-493A-B432-35B3E7F7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D038C-9395-4F97-B565-411BF4B1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7372C-7EB8-4021-A0AA-D5BAC803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FB1D-88BA-43CF-9658-1D606D96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027F-B79B-472F-B635-255B27E4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70998-F7FB-4FCF-9883-B63985E7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E2890-60EE-4584-B3C0-3CB0725B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BC765-1842-415A-9AB0-70C79267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5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487D-E34E-4CAD-919C-5AF3DABC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0A567-A6CD-41B1-AFB6-FEAB97C0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96AE-5A81-478B-8378-3E08B240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BD10-57CF-4C7F-ACDC-12C0E71B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84624-CC81-461B-9DF4-CABE3450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FEE9-0E8F-4637-8476-2B85E415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1F84-2681-40D1-B702-636829B0D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E3D92-4A6F-4FA2-8FF2-C1C5894D3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C561B-F421-4AB6-BC95-ED6E9575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A1FB1-D6DF-4033-819C-6AC634AC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03F40-628E-4C9E-879A-BADA6092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4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AAA4-86F1-4FA6-8672-42B1E157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CD6AE-AE70-416E-B45D-1A89B0BA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C4AEA-E9EA-445A-872B-FC98BE6D9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A66B9-0360-41FB-9447-F0D2F7524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FB5D3-7E64-4FC4-AD70-B792421B6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149A3-C079-4873-93DB-24E9F66A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28370-CE02-44ED-89EB-E2EABFB9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99E06-2FCF-4E3F-9ED6-F8039771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5996-47E0-4087-A853-D491DFC3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7E3FF-1004-4C57-B66E-5ED3EC28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75B82-DBD5-4E7F-95A0-0BA774F4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0C806-1932-47A6-B649-6CC13A8C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0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120A4-DC94-498B-B362-A2239A5B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3CE23-37FB-447B-8956-C6468633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17755-089C-477A-B721-0E1A9131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8671-EBB1-45B2-8109-A34D7F53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1653-664E-42B2-91A5-8EADFAEA2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491BE-AB49-443F-99ED-7B0A04445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800EB-FED1-46C5-A520-818C900F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AEA39-0F6A-4582-B6CF-6A7A4427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E17C4-B07E-4EC3-9CB6-0FF983BF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8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398D-22FB-4DCB-A0FD-464385C0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ED150-A057-4AD0-9CA6-2D43C3D9C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38DD7-9F37-4529-BEA9-EBF0A6A4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8A15A-4D7D-4E3B-8CFD-C56349DF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099E9-F7B4-4EDB-B881-64370A29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CCAD4-46F9-4E5B-95BB-FCA53C2F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505F6-8952-4C78-BC65-E78D84FE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8DABA-129C-4BD5-A64F-3B6EFD206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4D48C-0AE7-4841-BBC8-204374990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DADAD-3E94-494E-8D55-B081C2ACF8D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8A42-F4FA-4EC4-B288-4640D611E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C485-8CD8-4DE4-B959-B6892E4EB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7E58-56F5-4668-9F76-5CBE57F5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9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605C-F7DF-4337-BEA3-BF84CD0A6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78B39-9250-42FA-8AF1-9CB1DC684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204C8-1C0A-48B9-BCD0-1DABDB363A3A}"/>
              </a:ext>
            </a:extLst>
          </p:cNvPr>
          <p:cNvSpPr/>
          <p:nvPr/>
        </p:nvSpPr>
        <p:spPr>
          <a:xfrm>
            <a:off x="1803400" y="1203326"/>
            <a:ext cx="1727200" cy="111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D5166-4139-4FEA-A742-0AE0A70D0184}"/>
              </a:ext>
            </a:extLst>
          </p:cNvPr>
          <p:cNvSpPr/>
          <p:nvPr/>
        </p:nvSpPr>
        <p:spPr>
          <a:xfrm>
            <a:off x="4279900" y="1203325"/>
            <a:ext cx="2044700" cy="111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1</cp:revision>
  <dcterms:created xsi:type="dcterms:W3CDTF">2024-03-25T13:44:54Z</dcterms:created>
  <dcterms:modified xsi:type="dcterms:W3CDTF">2024-03-25T13:44:56Z</dcterms:modified>
</cp:coreProperties>
</file>