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2" r:id="rId3"/>
    <p:sldId id="275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6FA8E-FE50-4169-BCAE-5F4578066B29}" v="28" dt="2025-07-11T14:46:52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>
      <p:cViewPr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MAN, VICTORIA (PGR)" userId="b42e12c9-fd8f-42e4-905a-2fa2c8531221" providerId="ADAL" clId="{4ED6FA8E-FE50-4169-BCAE-5F4578066B29}"/>
    <pc:docChg chg="custSel delSld modSld sldOrd">
      <pc:chgData name="GILLMAN, VICTORIA (PGR)" userId="b42e12c9-fd8f-42e4-905a-2fa2c8531221" providerId="ADAL" clId="{4ED6FA8E-FE50-4169-BCAE-5F4578066B29}" dt="2025-07-11T14:47:07.878" v="55" actId="1076"/>
      <pc:docMkLst>
        <pc:docMk/>
      </pc:docMkLst>
      <pc:sldChg chg="del ord">
        <pc:chgData name="GILLMAN, VICTORIA (PGR)" userId="b42e12c9-fd8f-42e4-905a-2fa2c8531221" providerId="ADAL" clId="{4ED6FA8E-FE50-4169-BCAE-5F4578066B29}" dt="2025-07-11T14:46:23.721" v="40" actId="47"/>
        <pc:sldMkLst>
          <pc:docMk/>
          <pc:sldMk cId="1791834443" sldId="259"/>
        </pc:sldMkLst>
      </pc:sldChg>
      <pc:sldChg chg="del">
        <pc:chgData name="GILLMAN, VICTORIA (PGR)" userId="b42e12c9-fd8f-42e4-905a-2fa2c8531221" providerId="ADAL" clId="{4ED6FA8E-FE50-4169-BCAE-5F4578066B29}" dt="2025-07-11T14:46:26.640" v="43" actId="47"/>
        <pc:sldMkLst>
          <pc:docMk/>
          <pc:sldMk cId="3396522729" sldId="261"/>
        </pc:sldMkLst>
      </pc:sldChg>
      <pc:sldChg chg="del">
        <pc:chgData name="GILLMAN, VICTORIA (PGR)" userId="b42e12c9-fd8f-42e4-905a-2fa2c8531221" providerId="ADAL" clId="{4ED6FA8E-FE50-4169-BCAE-5F4578066B29}" dt="2025-07-11T14:46:27.195" v="44" actId="47"/>
        <pc:sldMkLst>
          <pc:docMk/>
          <pc:sldMk cId="2373925576" sldId="262"/>
        </pc:sldMkLst>
      </pc:sldChg>
      <pc:sldChg chg="del">
        <pc:chgData name="GILLMAN, VICTORIA (PGR)" userId="b42e12c9-fd8f-42e4-905a-2fa2c8531221" providerId="ADAL" clId="{4ED6FA8E-FE50-4169-BCAE-5F4578066B29}" dt="2025-07-11T14:46:27.706" v="45" actId="47"/>
        <pc:sldMkLst>
          <pc:docMk/>
          <pc:sldMk cId="2903939780" sldId="263"/>
        </pc:sldMkLst>
      </pc:sldChg>
      <pc:sldChg chg="addSp delSp modSp mod">
        <pc:chgData name="GILLMAN, VICTORIA (PGR)" userId="b42e12c9-fd8f-42e4-905a-2fa2c8531221" providerId="ADAL" clId="{4ED6FA8E-FE50-4169-BCAE-5F4578066B29}" dt="2025-07-11T14:47:07.878" v="55" actId="1076"/>
        <pc:sldMkLst>
          <pc:docMk/>
          <pc:sldMk cId="981720984" sldId="264"/>
        </pc:sldMkLst>
        <pc:grpChg chg="del">
          <ac:chgData name="GILLMAN, VICTORIA (PGR)" userId="b42e12c9-fd8f-42e4-905a-2fa2c8531221" providerId="ADAL" clId="{4ED6FA8E-FE50-4169-BCAE-5F4578066B29}" dt="2025-07-11T14:46:31.284" v="46" actId="478"/>
          <ac:grpSpMkLst>
            <pc:docMk/>
            <pc:sldMk cId="981720984" sldId="264"/>
            <ac:grpSpMk id="7" creationId="{E642D6E8-8898-F444-D234-DC21EA7AD6D2}"/>
          </ac:grpSpMkLst>
        </pc:grpChg>
        <pc:picChg chg="add mod">
          <ac:chgData name="GILLMAN, VICTORIA (PGR)" userId="b42e12c9-fd8f-42e4-905a-2fa2c8531221" providerId="ADAL" clId="{4ED6FA8E-FE50-4169-BCAE-5F4578066B29}" dt="2025-07-11T14:47:04.892" v="53" actId="14100"/>
          <ac:picMkLst>
            <pc:docMk/>
            <pc:sldMk cId="981720984" sldId="264"/>
            <ac:picMk id="3" creationId="{465079E3-D5E6-6F7D-EB3D-DBD4B8658EFC}"/>
          </ac:picMkLst>
        </pc:picChg>
        <pc:picChg chg="add mod">
          <ac:chgData name="GILLMAN, VICTORIA (PGR)" userId="b42e12c9-fd8f-42e4-905a-2fa2c8531221" providerId="ADAL" clId="{4ED6FA8E-FE50-4169-BCAE-5F4578066B29}" dt="2025-07-11T14:47:07.878" v="55" actId="1076"/>
          <ac:picMkLst>
            <pc:docMk/>
            <pc:sldMk cId="981720984" sldId="264"/>
            <ac:picMk id="8" creationId="{3922683D-E410-FFF6-F0A6-0A5049B30D11}"/>
          </ac:picMkLst>
        </pc:picChg>
      </pc:sldChg>
      <pc:sldChg chg="del">
        <pc:chgData name="GILLMAN, VICTORIA (PGR)" userId="b42e12c9-fd8f-42e4-905a-2fa2c8531221" providerId="ADAL" clId="{4ED6FA8E-FE50-4169-BCAE-5F4578066B29}" dt="2025-07-11T14:47:00.422" v="52" actId="2696"/>
        <pc:sldMkLst>
          <pc:docMk/>
          <pc:sldMk cId="3849962469" sldId="265"/>
        </pc:sldMkLst>
      </pc:sldChg>
      <pc:sldChg chg="del">
        <pc:chgData name="GILLMAN, VICTORIA (PGR)" userId="b42e12c9-fd8f-42e4-905a-2fa2c8531221" providerId="ADAL" clId="{4ED6FA8E-FE50-4169-BCAE-5F4578066B29}" dt="2025-07-11T14:46:25.831" v="42" actId="47"/>
        <pc:sldMkLst>
          <pc:docMk/>
          <pc:sldMk cId="1963289854" sldId="266"/>
        </pc:sldMkLst>
      </pc:sldChg>
      <pc:sldChg chg="del">
        <pc:chgData name="GILLMAN, VICTORIA (PGR)" userId="b42e12c9-fd8f-42e4-905a-2fa2c8531221" providerId="ADAL" clId="{4ED6FA8E-FE50-4169-BCAE-5F4578066B29}" dt="2025-07-11T14:46:25.109" v="41" actId="47"/>
        <pc:sldMkLst>
          <pc:docMk/>
          <pc:sldMk cId="2839832312" sldId="267"/>
        </pc:sldMkLst>
      </pc:sldChg>
      <pc:sldChg chg="del">
        <pc:chgData name="GILLMAN, VICTORIA (PGR)" userId="b42e12c9-fd8f-42e4-905a-2fa2c8531221" providerId="ADAL" clId="{4ED6FA8E-FE50-4169-BCAE-5F4578066B29}" dt="2025-07-11T14:46:22.090" v="37" actId="47"/>
        <pc:sldMkLst>
          <pc:docMk/>
          <pc:sldMk cId="1077467399" sldId="268"/>
        </pc:sldMkLst>
      </pc:sldChg>
      <pc:sldChg chg="del">
        <pc:chgData name="GILLMAN, VICTORIA (PGR)" userId="b42e12c9-fd8f-42e4-905a-2fa2c8531221" providerId="ADAL" clId="{4ED6FA8E-FE50-4169-BCAE-5F4578066B29}" dt="2025-07-11T14:46:22.578" v="38" actId="47"/>
        <pc:sldMkLst>
          <pc:docMk/>
          <pc:sldMk cId="245885254" sldId="269"/>
        </pc:sldMkLst>
      </pc:sldChg>
      <pc:sldChg chg="del">
        <pc:chgData name="GILLMAN, VICTORIA (PGR)" userId="b42e12c9-fd8f-42e4-905a-2fa2c8531221" providerId="ADAL" clId="{4ED6FA8E-FE50-4169-BCAE-5F4578066B29}" dt="2025-07-11T14:46:23.123" v="39" actId="47"/>
        <pc:sldMkLst>
          <pc:docMk/>
          <pc:sldMk cId="3229155452" sldId="270"/>
        </pc:sldMkLst>
      </pc:sldChg>
      <pc:sldChg chg="ord">
        <pc:chgData name="GILLMAN, VICTORIA (PGR)" userId="b42e12c9-fd8f-42e4-905a-2fa2c8531221" providerId="ADAL" clId="{4ED6FA8E-FE50-4169-BCAE-5F4578066B29}" dt="2025-07-11T14:28:28.689" v="3"/>
        <pc:sldMkLst>
          <pc:docMk/>
          <pc:sldMk cId="1734394680" sldId="272"/>
        </pc:sldMkLst>
      </pc:sldChg>
      <pc:sldChg chg="del">
        <pc:chgData name="GILLMAN, VICTORIA (PGR)" userId="b42e12c9-fd8f-42e4-905a-2fa2c8531221" providerId="ADAL" clId="{4ED6FA8E-FE50-4169-BCAE-5F4578066B29}" dt="2025-07-11T14:46:21.556" v="36" actId="47"/>
        <pc:sldMkLst>
          <pc:docMk/>
          <pc:sldMk cId="3626230513" sldId="273"/>
        </pc:sldMkLst>
      </pc:sldChg>
      <pc:sldChg chg="del">
        <pc:chgData name="GILLMAN, VICTORIA (PGR)" userId="b42e12c9-fd8f-42e4-905a-2fa2c8531221" providerId="ADAL" clId="{4ED6FA8E-FE50-4169-BCAE-5F4578066B29}" dt="2025-07-11T14:46:20.505" v="35" actId="47"/>
        <pc:sldMkLst>
          <pc:docMk/>
          <pc:sldMk cId="2961595463" sldId="274"/>
        </pc:sldMkLst>
      </pc:sldChg>
      <pc:sldChg chg="ord">
        <pc:chgData name="GILLMAN, VICTORIA (PGR)" userId="b42e12c9-fd8f-42e4-905a-2fa2c8531221" providerId="ADAL" clId="{4ED6FA8E-FE50-4169-BCAE-5F4578066B29}" dt="2025-07-11T14:28:39.029" v="5"/>
        <pc:sldMkLst>
          <pc:docMk/>
          <pc:sldMk cId="2703126154" sldId="275"/>
        </pc:sldMkLst>
      </pc:sldChg>
      <pc:sldChg chg="modSp ord">
        <pc:chgData name="GILLMAN, VICTORIA (PGR)" userId="b42e12c9-fd8f-42e4-905a-2fa2c8531221" providerId="ADAL" clId="{4ED6FA8E-FE50-4169-BCAE-5F4578066B29}" dt="2025-07-11T14:34:40.408" v="34" actId="14826"/>
        <pc:sldMkLst>
          <pc:docMk/>
          <pc:sldMk cId="2515248136" sldId="276"/>
        </pc:sldMkLst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2" creationId="{5298F72F-3A30-A47D-2853-F7BD2264C7F6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4" creationId="{E98E2E87-702A-125D-26C8-39C3F9E432D3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9" creationId="{F15D9B49-9FDC-25F5-8148-FAA53B36036A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19" creationId="{17888ECD-9D07-8EDF-E095-B7239CD573A2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97" creationId="{72D8D1C6-B1F8-9DA8-6AB5-759B5F34F9C9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98" creationId="{1CF2D197-351F-9F12-F908-5D3F686403D3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99" creationId="{ED24CA5A-E266-FFAD-C14A-BB26AC096A83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100" creationId="{A2D79590-039A-0308-4D85-4A3037FA3948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101" creationId="{9A046990-885A-44ED-5E02-D5D9869D6044}"/>
          </ac:spMkLst>
        </pc:spChg>
        <pc:spChg chg="mod">
          <ac:chgData name="GILLMAN, VICTORIA (PGR)" userId="b42e12c9-fd8f-42e4-905a-2fa2c8531221" providerId="ADAL" clId="{4ED6FA8E-FE50-4169-BCAE-5F4578066B29}" dt="2025-07-11T14:34:40.408" v="34" actId="14826"/>
          <ac:spMkLst>
            <pc:docMk/>
            <pc:sldMk cId="2515248136" sldId="276"/>
            <ac:spMk id="113" creationId="{74EBA7ED-ED51-3B32-3A8A-0EBA6B4AE1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16D-CE83-8FE4-FD01-417DE12D3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F9140-D12F-3E92-1D2D-6EB01DBB7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4F33-AC49-5375-AD17-F056ECB7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8673-9A80-D60F-790A-83F22C2C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BECD-7EC7-0849-BC5E-3706A5F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06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8315-AACA-C952-2CC4-552ADC67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1094-FAC5-5540-FE5E-8A0684B4A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B274-E760-4C98-2137-D58C5CC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201F-7B16-9F4F-8362-7984E370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54CD-B79C-D820-8E36-E7115B3E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117E1-77E0-3CA6-BBBB-E07CBE838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959BC-4416-6A90-9A7C-CD61D8697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3C1FD-D508-D47C-988A-8BFA78D5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8238-E180-CBB5-4D42-996B7118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9A433-D81C-1DE4-478A-ACFDD0A8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7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B8D8-F782-4147-C918-7B618C3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5A70-B413-DDAA-4AD3-92B4E9AE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1A35-5BE5-541A-A997-B19BE449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439A-6635-8B93-D05A-3894D7E1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FB4C1-90A5-75F5-7C25-C31387B0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1B66-4E20-D52E-9EF1-423B1CC1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154D-5F64-3245-0E95-35A7640B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642F-BC65-C17B-9994-43845118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5BF2-F462-5881-F43F-262B87F2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CE5D-468C-8E5E-1900-E2DC05CD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68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B1D8-5827-0342-38B5-5CF9B73F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E059-A779-DA78-363F-3ADFEAA52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6A144-BFBD-A324-90D0-DDA07BD39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5416-4A33-B774-82D2-EAD4AAC4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9BD8-C7DF-4915-67B0-CB04CBC8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6888A-A2FA-2D15-FE45-F5F5D336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6DF2-E8FA-4010-72F5-50400826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1F04A-C854-8322-102C-75D719F3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CC4DB-219D-B6C8-41BC-D1EC33429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034D6-2A8A-BBF3-BECE-ECB156B41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FED54-FFC3-8A4C-B5C1-668E37105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FD377-EC9A-62AB-82D2-DA1B0AD3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29FCF1-44BA-0FE6-45B1-44BBABFF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31615-E252-14B1-2C90-71BF190B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83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0CB9-6182-DF06-3A65-642B3BE7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1C254-3EFF-6060-8ED8-2F8351CD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11BF-C6D9-028C-47C2-EAB9D172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CD34-C315-C59F-7EF8-0A162214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5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7F28B-0A45-5B5D-EA2E-ED892EBD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A0864-539A-89A1-2A95-E4308DB0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1488-A4A4-671A-FF0D-F2A59B46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4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2143-41E5-60CB-4BF6-744008E8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63F0-E051-4D6E-AC82-E85D5CE26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821B-ABD2-BCDE-135A-0757FDE83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D902-EB0F-3788-4C17-DA8325E5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E349-7F01-C591-92D3-B533AAFE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F8CD-F51B-D85E-69A0-AF3687BE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DA4D-2DB6-0127-F0D8-AA280A81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79BAA-985A-59C6-06B8-6B78EBB26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489FC-CC90-0489-8BF4-7D61F398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CCD8F-75FB-04FC-76BE-C93843D56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B8DD0-4D99-1DFA-511C-AB45CF19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4CEFC-F6F7-489C-ABD3-737D3852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9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08D5-03F6-EA06-D690-AD9CCF044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5E0B-CC37-3930-65BE-6A3405A55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EB7FC-9DAD-3E57-4B0B-7650F4CA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50DFE-3D4F-46AF-8C33-DECDA7F0B0F8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C211-3824-1802-C4DF-74C40EB81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BCD28-BC7E-D3DB-0437-62FEAB5FB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B3042-2A9B-413E-81B4-6838AE716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0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72AC-F9F5-DB4F-DB59-0CB66FB9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F0CAD4-A374-F371-B6F6-2548E641D8D3}"/>
              </a:ext>
            </a:extLst>
          </p:cNvPr>
          <p:cNvSpPr txBox="1"/>
          <p:nvPr/>
        </p:nvSpPr>
        <p:spPr>
          <a:xfrm>
            <a:off x="352425" y="847725"/>
            <a:ext cx="1495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Based on in the catchment polygons where I pulled catchment size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DF25D7-205D-A1CD-A2D2-F83672474193}"/>
              </a:ext>
            </a:extLst>
          </p:cNvPr>
          <p:cNvGrpSpPr/>
          <p:nvPr/>
        </p:nvGrpSpPr>
        <p:grpSpPr>
          <a:xfrm>
            <a:off x="2276475" y="322826"/>
            <a:ext cx="7840301" cy="6212347"/>
            <a:chOff x="2276475" y="322826"/>
            <a:chExt cx="7840301" cy="62123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55C057-6DAC-E091-2907-C10EF76E7C4F}"/>
                </a:ext>
              </a:extLst>
            </p:cNvPr>
            <p:cNvGrpSpPr/>
            <p:nvPr/>
          </p:nvGrpSpPr>
          <p:grpSpPr>
            <a:xfrm>
              <a:off x="2276475" y="322826"/>
              <a:ext cx="7840301" cy="6212347"/>
              <a:chOff x="2276475" y="322826"/>
              <a:chExt cx="7840301" cy="621234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F54D8AC-FE6C-C8D4-A9D1-F08A7F2A7795}"/>
                  </a:ext>
                </a:extLst>
              </p:cNvPr>
              <p:cNvGrpSpPr/>
              <p:nvPr/>
            </p:nvGrpSpPr>
            <p:grpSpPr>
              <a:xfrm>
                <a:off x="2276475" y="322826"/>
                <a:ext cx="7840301" cy="6212347"/>
                <a:chOff x="2276475" y="322826"/>
                <a:chExt cx="7840301" cy="621234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74EBA7ED-ED51-3B32-3A8A-0EBA6B4AE151}"/>
                    </a:ext>
                  </a:extLst>
                </p:cNvPr>
                <p:cNvSpPr/>
                <p:nvPr/>
              </p:nvSpPr>
              <p:spPr>
                <a:xfrm>
                  <a:off x="2276475" y="322826"/>
                  <a:ext cx="7840301" cy="62123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9C273414-E19D-EB79-7AC6-08729A589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64" r="2464"/>
                <a:stretch/>
              </p:blipFill>
              <p:spPr>
                <a:xfrm>
                  <a:off x="2340348" y="602282"/>
                  <a:ext cx="3754768" cy="3645605"/>
                </a:xfrm>
                <a:prstGeom prst="rect">
                  <a:avLst/>
                </a:prstGeom>
              </p:spPr>
            </p:pic>
            <p:pic>
              <p:nvPicPr>
                <p:cNvPr id="90" name="Picture 89" descr="A graph with numbers and a number of number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E1C7B9C-9AEC-BEE9-81E2-1D79654D46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93458" y="594511"/>
                  <a:ext cx="3949405" cy="3645605"/>
                </a:xfrm>
                <a:prstGeom prst="rect">
                  <a:avLst/>
                </a:prstGeom>
              </p:spPr>
            </p:pic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72D8D1C6-B1F8-9DA8-6AB5-759B5F34F9C9}"/>
                    </a:ext>
                  </a:extLst>
                </p:cNvPr>
                <p:cNvSpPr txBox="1"/>
                <p:nvPr/>
              </p:nvSpPr>
              <p:spPr>
                <a:xfrm>
                  <a:off x="2303102" y="414294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a)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D1F57AD-546A-8DFF-389A-FD664710A4C2}"/>
                    </a:ext>
                  </a:extLst>
                </p:cNvPr>
                <p:cNvGrpSpPr/>
                <p:nvPr/>
              </p:nvGrpSpPr>
              <p:grpSpPr>
                <a:xfrm>
                  <a:off x="2349679" y="4382546"/>
                  <a:ext cx="2008618" cy="2040807"/>
                  <a:chOff x="2349679" y="4382546"/>
                  <a:chExt cx="2008618" cy="2040807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F46FB231-05F6-D7EB-3DC7-A983903B08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2535494" y="4600550"/>
                    <a:ext cx="1822803" cy="1822803"/>
                  </a:xfrm>
                  <a:prstGeom prst="rect">
                    <a:avLst/>
                  </a:prstGeom>
                </p:spPr>
              </p:pic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CF2D197-351F-9F12-F908-5D3F686403D3}"/>
                      </a:ext>
                    </a:extLst>
                  </p:cNvPr>
                  <p:cNvSpPr txBox="1"/>
                  <p:nvPr/>
                </p:nvSpPr>
                <p:spPr>
                  <a:xfrm>
                    <a:off x="2349679" y="4382546"/>
                    <a:ext cx="31290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c)</a:t>
                    </a:r>
                  </a:p>
                </p:txBody>
              </p:sp>
            </p:grp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D24CA5A-E266-FFAD-C14A-BB26AC096A83}"/>
                    </a:ext>
                  </a:extLst>
                </p:cNvPr>
                <p:cNvSpPr txBox="1"/>
                <p:nvPr/>
              </p:nvSpPr>
              <p:spPr>
                <a:xfrm>
                  <a:off x="5864879" y="414294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b)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B39B76C-399B-9F5A-4F46-A659310A4579}"/>
                    </a:ext>
                  </a:extLst>
                </p:cNvPr>
                <p:cNvGrpSpPr/>
                <p:nvPr/>
              </p:nvGrpSpPr>
              <p:grpSpPr>
                <a:xfrm>
                  <a:off x="4999494" y="4382546"/>
                  <a:ext cx="2034216" cy="2040807"/>
                  <a:chOff x="4914433" y="4382546"/>
                  <a:chExt cx="2034216" cy="2040807"/>
                </a:xfrm>
              </p:grpSpPr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DC54C359-0C3D-3BA5-E1D3-F8E7E71BA8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5125846" y="4600550"/>
                    <a:ext cx="1822803" cy="1822803"/>
                  </a:xfrm>
                  <a:prstGeom prst="rect">
                    <a:avLst/>
                  </a:prstGeom>
                </p:spPr>
              </p:pic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9A046990-885A-44ED-5E02-D5D9869D6044}"/>
                      </a:ext>
                    </a:extLst>
                  </p:cNvPr>
                  <p:cNvSpPr txBox="1"/>
                  <p:nvPr/>
                </p:nvSpPr>
                <p:spPr>
                  <a:xfrm>
                    <a:off x="4914433" y="4382546"/>
                    <a:ext cx="3209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d)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52BAE002-62BF-9B1E-C04B-7C16BE6885AC}"/>
                    </a:ext>
                  </a:extLst>
                </p:cNvPr>
                <p:cNvGrpSpPr/>
                <p:nvPr/>
              </p:nvGrpSpPr>
              <p:grpSpPr>
                <a:xfrm>
                  <a:off x="7674907" y="4382546"/>
                  <a:ext cx="2032053" cy="2040807"/>
                  <a:chOff x="6191333" y="4382546"/>
                  <a:chExt cx="2032053" cy="2040807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A2D79590-039A-0308-4D85-4A3037FA394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1333" y="4382546"/>
                    <a:ext cx="32092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e)</a:t>
                    </a:r>
                  </a:p>
                </p:txBody>
              </p:sp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AB4C97B6-9774-493F-9987-4FDFB1A00A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400583" y="4600550"/>
                    <a:ext cx="1822803" cy="1822803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298F72F-3A30-A47D-2853-F7BD2264C7F6}"/>
                  </a:ext>
                </a:extLst>
              </p:cNvPr>
              <p:cNvSpPr/>
              <p:nvPr/>
            </p:nvSpPr>
            <p:spPr>
              <a:xfrm>
                <a:off x="3889694" y="847725"/>
                <a:ext cx="373380" cy="1295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98E2E87-702A-125D-26C8-39C3F9E432D3}"/>
                  </a:ext>
                </a:extLst>
              </p:cNvPr>
              <p:cNvSpPr/>
              <p:nvPr/>
            </p:nvSpPr>
            <p:spPr>
              <a:xfrm>
                <a:off x="3038475" y="2643188"/>
                <a:ext cx="666750" cy="12954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5D9B49-9FDC-25F5-8148-FAA53B36036A}"/>
                </a:ext>
              </a:extLst>
            </p:cNvPr>
            <p:cNvSpPr/>
            <p:nvPr/>
          </p:nvSpPr>
          <p:spPr>
            <a:xfrm>
              <a:off x="3524249" y="1057275"/>
              <a:ext cx="577446" cy="1295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846B1-2337-1EE4-D18F-8C4A161DF888}"/>
                </a:ext>
              </a:extLst>
            </p:cNvPr>
            <p:cNvSpPr/>
            <p:nvPr/>
          </p:nvSpPr>
          <p:spPr>
            <a:xfrm>
              <a:off x="4484325" y="847725"/>
              <a:ext cx="373380" cy="1295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66BC51-EE17-9A1D-CB53-E5D64226690E}"/>
                </a:ext>
              </a:extLst>
            </p:cNvPr>
            <p:cNvSpPr txBox="1"/>
            <p:nvPr/>
          </p:nvSpPr>
          <p:spPr>
            <a:xfrm>
              <a:off x="4019857" y="995214"/>
              <a:ext cx="2736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*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888ECD-9D07-8EDF-E095-B7239CD573A2}"/>
                </a:ext>
              </a:extLst>
            </p:cNvPr>
            <p:cNvSpPr txBox="1"/>
            <p:nvPr/>
          </p:nvSpPr>
          <p:spPr>
            <a:xfrm>
              <a:off x="4172383" y="786185"/>
              <a:ext cx="2736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24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C7783-8F76-174B-0EBC-D7C5B459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9B056C7-1DD4-2AA3-78F1-6E5630A1B284}"/>
              </a:ext>
            </a:extLst>
          </p:cNvPr>
          <p:cNvGrpSpPr/>
          <p:nvPr/>
        </p:nvGrpSpPr>
        <p:grpSpPr>
          <a:xfrm>
            <a:off x="304800" y="541538"/>
            <a:ext cx="8470900" cy="6316462"/>
            <a:chOff x="0" y="541538"/>
            <a:chExt cx="8470900" cy="6316462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AA33982-6616-56E9-8144-913C2E68338C}"/>
                </a:ext>
              </a:extLst>
            </p:cNvPr>
            <p:cNvSpPr/>
            <p:nvPr/>
          </p:nvSpPr>
          <p:spPr>
            <a:xfrm>
              <a:off x="0" y="541538"/>
              <a:ext cx="8470900" cy="6316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 descr="A diagram of a diagram&#10;&#10;AI-generated content may be incorrect.">
              <a:extLst>
                <a:ext uri="{FF2B5EF4-FFF2-40B4-BE49-F238E27FC236}">
                  <a16:creationId xmlns:a16="http://schemas.microsoft.com/office/drawing/2014/main" id="{78F6974B-D96E-719E-82FF-548464D98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170" y="2947622"/>
              <a:ext cx="3949405" cy="3645605"/>
            </a:xfrm>
            <a:prstGeom prst="rect">
              <a:avLst/>
            </a:prstGeom>
          </p:spPr>
        </p:pic>
        <p:pic>
          <p:nvPicPr>
            <p:cNvPr id="94" name="Picture 93" descr="A graph of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1FC1C694-2A8E-2B57-5BBF-31372E600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70" y="695305"/>
              <a:ext cx="7578096" cy="2098550"/>
            </a:xfrm>
            <a:prstGeom prst="rect">
              <a:avLst/>
            </a:prstGeom>
          </p:spPr>
        </p:pic>
        <p:pic>
          <p:nvPicPr>
            <p:cNvPr id="96" name="Picture 95" descr="A diagram of different colored circles&#10;&#10;Description automatically generated">
              <a:extLst>
                <a:ext uri="{FF2B5EF4-FFF2-40B4-BE49-F238E27FC236}">
                  <a16:creationId xmlns:a16="http://schemas.microsoft.com/office/drawing/2014/main" id="{EBF7EB01-3172-0245-6EE0-03BC1281C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09" y="2965025"/>
              <a:ext cx="3949405" cy="3645605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B6749B-731D-0D2E-898A-F16CC078F177}"/>
                </a:ext>
              </a:extLst>
            </p:cNvPr>
            <p:cNvSpPr txBox="1"/>
            <p:nvPr/>
          </p:nvSpPr>
          <p:spPr>
            <a:xfrm>
              <a:off x="26627" y="633006"/>
              <a:ext cx="320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68C4586-E0EA-341B-6C79-14C675FAD8A8}"/>
                </a:ext>
              </a:extLst>
            </p:cNvPr>
            <p:cNvSpPr txBox="1"/>
            <p:nvPr/>
          </p:nvSpPr>
          <p:spPr>
            <a:xfrm>
              <a:off x="4189170" y="2826525"/>
              <a:ext cx="3129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7E5C7D3-3CD7-2812-F356-09D906FE438D}"/>
                </a:ext>
              </a:extLst>
            </p:cNvPr>
            <p:cNvSpPr txBox="1"/>
            <p:nvPr/>
          </p:nvSpPr>
          <p:spPr>
            <a:xfrm>
              <a:off x="26627" y="2812773"/>
              <a:ext cx="3209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F475104F-DEC8-6685-F1BC-9B6F01C46676}"/>
              </a:ext>
            </a:extLst>
          </p:cNvPr>
          <p:cNvSpPr txBox="1"/>
          <p:nvPr/>
        </p:nvSpPr>
        <p:spPr>
          <a:xfrm>
            <a:off x="12347314" y="-1456712"/>
            <a:ext cx="27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6AD867-C60F-2310-EC34-4B4FD6A66E4C}"/>
              </a:ext>
            </a:extLst>
          </p:cNvPr>
          <p:cNvSpPr/>
          <p:nvPr/>
        </p:nvSpPr>
        <p:spPr>
          <a:xfrm>
            <a:off x="13067466" y="340222"/>
            <a:ext cx="1080334" cy="549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9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098F2-CC4D-0176-EF86-0FAB27F97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899977-5C90-B79B-B161-C050150BCB12}"/>
              </a:ext>
            </a:extLst>
          </p:cNvPr>
          <p:cNvGrpSpPr/>
          <p:nvPr/>
        </p:nvGrpSpPr>
        <p:grpSpPr>
          <a:xfrm>
            <a:off x="2276475" y="322826"/>
            <a:ext cx="7840301" cy="6212347"/>
            <a:chOff x="2276475" y="322826"/>
            <a:chExt cx="7840301" cy="621234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3BA240-B7F1-9579-E641-362C332F569A}"/>
                </a:ext>
              </a:extLst>
            </p:cNvPr>
            <p:cNvGrpSpPr/>
            <p:nvPr/>
          </p:nvGrpSpPr>
          <p:grpSpPr>
            <a:xfrm>
              <a:off x="2276475" y="322826"/>
              <a:ext cx="7840301" cy="6212347"/>
              <a:chOff x="2276475" y="322826"/>
              <a:chExt cx="7840301" cy="621234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724FD79-273F-D667-636D-E91B71E9E5C8}"/>
                  </a:ext>
                </a:extLst>
              </p:cNvPr>
              <p:cNvSpPr/>
              <p:nvPr/>
            </p:nvSpPr>
            <p:spPr>
              <a:xfrm>
                <a:off x="2276475" y="322826"/>
                <a:ext cx="7840301" cy="6212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9A85DA1-AAA1-1AD7-01A0-61F612292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4" r="2464"/>
              <a:stretch/>
            </p:blipFill>
            <p:spPr>
              <a:xfrm>
                <a:off x="2340348" y="602282"/>
                <a:ext cx="3754768" cy="3645605"/>
              </a:xfrm>
              <a:prstGeom prst="rect">
                <a:avLst/>
              </a:prstGeom>
            </p:spPr>
          </p:pic>
          <p:pic>
            <p:nvPicPr>
              <p:cNvPr id="90" name="Picture 89" descr="A graph with numbers and a number of numbers&#10;&#10;Description automatically generated with medium confidence">
                <a:extLst>
                  <a:ext uri="{FF2B5EF4-FFF2-40B4-BE49-F238E27FC236}">
                    <a16:creationId xmlns:a16="http://schemas.microsoft.com/office/drawing/2014/main" id="{DF53EF85-3C8E-13AF-21E8-B96A43571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3458" y="594511"/>
                <a:ext cx="3949405" cy="3645605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B7BB515-91C4-F83D-6853-4D92B3520BFA}"/>
                  </a:ext>
                </a:extLst>
              </p:cNvPr>
              <p:cNvSpPr txBox="1"/>
              <p:nvPr/>
            </p:nvSpPr>
            <p:spPr>
              <a:xfrm>
                <a:off x="2303102" y="414294"/>
                <a:ext cx="320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EFDDB38-D61E-5070-D50B-BF9AD7A6F4F2}"/>
                  </a:ext>
                </a:extLst>
              </p:cNvPr>
              <p:cNvGrpSpPr/>
              <p:nvPr/>
            </p:nvGrpSpPr>
            <p:grpSpPr>
              <a:xfrm>
                <a:off x="2349679" y="4382546"/>
                <a:ext cx="2008618" cy="2040807"/>
                <a:chOff x="2349679" y="4382546"/>
                <a:chExt cx="2008618" cy="2040807"/>
              </a:xfrm>
            </p:grpSpPr>
            <p:pic>
              <p:nvPicPr>
                <p:cNvPr id="88" name="Picture 87" descr="A graph of blue dots&#10;&#10;Description automatically generated">
                  <a:extLst>
                    <a:ext uri="{FF2B5EF4-FFF2-40B4-BE49-F238E27FC236}">
                      <a16:creationId xmlns:a16="http://schemas.microsoft.com/office/drawing/2014/main" id="{9F0D22B6-D1BE-AB71-976A-F7B72E21E9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35494" y="4600550"/>
                  <a:ext cx="1822803" cy="1822803"/>
                </a:xfrm>
                <a:prstGeom prst="rect">
                  <a:avLst/>
                </a:prstGeom>
              </p:spPr>
            </p:pic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632B241-6677-9EAE-6ECF-E9B635E09DBB}"/>
                    </a:ext>
                  </a:extLst>
                </p:cNvPr>
                <p:cNvSpPr txBox="1"/>
                <p:nvPr/>
              </p:nvSpPr>
              <p:spPr>
                <a:xfrm>
                  <a:off x="2349679" y="4382546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2DB078D-B214-8E59-2C3E-FAA7285F3766}"/>
                  </a:ext>
                </a:extLst>
              </p:cNvPr>
              <p:cNvSpPr txBox="1"/>
              <p:nvPr/>
            </p:nvSpPr>
            <p:spPr>
              <a:xfrm>
                <a:off x="5864879" y="414294"/>
                <a:ext cx="320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0F923E9-199B-A1A7-6EDA-7025DD381200}"/>
                  </a:ext>
                </a:extLst>
              </p:cNvPr>
              <p:cNvGrpSpPr/>
              <p:nvPr/>
            </p:nvGrpSpPr>
            <p:grpSpPr>
              <a:xfrm>
                <a:off x="4999494" y="4382546"/>
                <a:ext cx="2034216" cy="2040807"/>
                <a:chOff x="4914433" y="4382546"/>
                <a:chExt cx="2034216" cy="2040807"/>
              </a:xfrm>
            </p:grpSpPr>
            <p:pic>
              <p:nvPicPr>
                <p:cNvPr id="86" name="Picture 85" descr="A graph of red dots&#10;&#10;Description automatically generated">
                  <a:extLst>
                    <a:ext uri="{FF2B5EF4-FFF2-40B4-BE49-F238E27FC236}">
                      <a16:creationId xmlns:a16="http://schemas.microsoft.com/office/drawing/2014/main" id="{42F975F1-7E8D-8164-33E2-69892EC14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25846" y="4600550"/>
                  <a:ext cx="1822803" cy="1822803"/>
                </a:xfrm>
                <a:prstGeom prst="rect">
                  <a:avLst/>
                </a:prstGeom>
              </p:spPr>
            </p:pic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EFEB1A4-2F25-BEE8-1EB7-D4617A7FAA2F}"/>
                    </a:ext>
                  </a:extLst>
                </p:cNvPr>
                <p:cNvSpPr txBox="1"/>
                <p:nvPr/>
              </p:nvSpPr>
              <p:spPr>
                <a:xfrm>
                  <a:off x="4914433" y="4382546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d)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117831A-0DEA-3529-22AB-3F30E4F4D674}"/>
                  </a:ext>
                </a:extLst>
              </p:cNvPr>
              <p:cNvGrpSpPr/>
              <p:nvPr/>
            </p:nvGrpSpPr>
            <p:grpSpPr>
              <a:xfrm>
                <a:off x="7674907" y="4382546"/>
                <a:ext cx="2032053" cy="2040807"/>
                <a:chOff x="6191333" y="4382546"/>
                <a:chExt cx="2032053" cy="2040807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803B72C-C828-4313-690F-900AAE3A266A}"/>
                    </a:ext>
                  </a:extLst>
                </p:cNvPr>
                <p:cNvSpPr txBox="1"/>
                <p:nvPr/>
              </p:nvSpPr>
              <p:spPr>
                <a:xfrm>
                  <a:off x="6191333" y="4382546"/>
                  <a:ext cx="3209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e)</a:t>
                  </a:r>
                </a:p>
              </p:txBody>
            </p:sp>
            <p:pic>
              <p:nvPicPr>
                <p:cNvPr id="5" name="Picture 4" descr="A graph of green dots&#10;&#10;AI-generated content may be incorrect.">
                  <a:extLst>
                    <a:ext uri="{FF2B5EF4-FFF2-40B4-BE49-F238E27FC236}">
                      <a16:creationId xmlns:a16="http://schemas.microsoft.com/office/drawing/2014/main" id="{17FC7F83-9EB6-EEB6-7784-80E5B79A6F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0583" y="4600550"/>
                  <a:ext cx="1822803" cy="1822803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347B63-3672-8A76-49DB-642B48E32F3F}"/>
                </a:ext>
              </a:extLst>
            </p:cNvPr>
            <p:cNvSpPr/>
            <p:nvPr/>
          </p:nvSpPr>
          <p:spPr>
            <a:xfrm>
              <a:off x="4480791" y="847725"/>
              <a:ext cx="373380" cy="1295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F37E5F-C744-AD74-CC3F-06DFFDAD1B4C}"/>
                </a:ext>
              </a:extLst>
            </p:cNvPr>
            <p:cNvSpPr/>
            <p:nvPr/>
          </p:nvSpPr>
          <p:spPr>
            <a:xfrm>
              <a:off x="3531466" y="1057275"/>
              <a:ext cx="373380" cy="12954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CFC256-5998-E275-0A98-751DF675EF66}"/>
              </a:ext>
            </a:extLst>
          </p:cNvPr>
          <p:cNvSpPr txBox="1"/>
          <p:nvPr/>
        </p:nvSpPr>
        <p:spPr>
          <a:xfrm>
            <a:off x="352425" y="847725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Based on in the same water network</a:t>
            </a:r>
          </a:p>
        </p:txBody>
      </p:sp>
    </p:spTree>
    <p:extLst>
      <p:ext uri="{BB962C8B-B14F-4D97-AF65-F5344CB8AC3E}">
        <p14:creationId xmlns:p14="http://schemas.microsoft.com/office/powerpoint/2010/main" val="270312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pie chart with a black background&#10;&#10;AI-generated content may be incorrect.">
            <a:extLst>
              <a:ext uri="{FF2B5EF4-FFF2-40B4-BE49-F238E27FC236}">
                <a16:creationId xmlns:a16="http://schemas.microsoft.com/office/drawing/2014/main" id="{465079E3-D5E6-6F7D-EB3D-DBD4B8658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6581786" cy="3839375"/>
          </a:xfrm>
          <a:prstGeom prst="rect">
            <a:avLst/>
          </a:prstGeom>
        </p:spPr>
      </p:pic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3922683D-E410-FFF6-F0A6-0A5049B30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3799915"/>
            <a:ext cx="4474356" cy="20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2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40982</TotalTime>
  <Words>49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GILLMAN, VICTORIA (PGR)</dc:creator>
  <cp:lastModifiedBy>GILLMAN, VICTORIA (PGR)</cp:lastModifiedBy>
  <cp:revision>2</cp:revision>
  <dcterms:created xsi:type="dcterms:W3CDTF">2024-09-25T16:32:09Z</dcterms:created>
  <dcterms:modified xsi:type="dcterms:W3CDTF">2025-07-11T14:47:10Z</dcterms:modified>
</cp:coreProperties>
</file>