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842"/>
    <a:srgbClr val="507C94"/>
    <a:srgbClr val="21B2A6"/>
    <a:srgbClr val="505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8D79-ED6E-D9AA-4B16-5680A1B1D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66C30-F8BC-10DA-012A-45B7AEECE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D73E4-2C58-0E64-D944-6B17757E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6B34-A872-4191-A437-FDBEC4FA47B5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FA5E8-1F1A-C5AF-24B4-0F6A5EE9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F1622-6C87-DB5E-3EDC-3935EF97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D9B0-C953-4ED5-A035-83E05B3192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94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BC78-D447-5320-8723-333BE878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853CA-8943-FE94-D75D-61D0A55A9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0487F-C9CB-9793-B254-B4884582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6B34-A872-4191-A437-FDBEC4FA47B5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86201-B1B9-25D4-F114-2A067733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D249A-479D-38EE-D6C6-4F009145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D9B0-C953-4ED5-A035-83E05B3192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07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33A62-7A2B-1914-0868-6DC0BA275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72D90-9560-2D6C-A39F-42633BC8F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16014-D0CC-56B4-06EA-E31ECB406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6B34-A872-4191-A437-FDBEC4FA47B5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6F49D-7EA6-DEE8-CBD3-684EB79D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A4200-4529-B8B8-3A44-B1F61E2D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D9B0-C953-4ED5-A035-83E05B3192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05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B040-27C8-FBF8-D5D3-56835847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143EE-5527-910B-C7C5-99418F468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B1E11-A4CF-DEB7-46EC-0D4D8D2A6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6B34-A872-4191-A437-FDBEC4FA47B5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0D508-D1A6-AED5-30FF-35EBA61A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0068D-436A-224D-BE2D-43B6DC8A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D9B0-C953-4ED5-A035-83E05B3192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74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53E16-612D-B86E-6CE3-BCE39CE0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C8D07-7CDE-4ABE-7782-FD45BE44B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9EF3A-B611-833D-C098-3BF91793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6B34-A872-4191-A437-FDBEC4FA47B5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D2B13-0A8F-508D-0960-91356C94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6CF72-140D-2AC9-6085-EA2C9A26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D9B0-C953-4ED5-A035-83E05B3192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63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43FC-108B-5F9B-AAE3-BD869A18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D7F2C-5CE7-BECB-AE9C-CE64781A0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DD34C-2AFC-1C9C-13F3-0CF17679C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5E545-4321-147C-A08C-533E3A5A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6B34-A872-4191-A437-FDBEC4FA47B5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079B7-5982-072A-8AC5-79BCDBDDA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79594-DE88-EA91-76BC-4FD953E0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D9B0-C953-4ED5-A035-83E05B3192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98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60F8-943C-84A2-5914-5DA43138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08784-7C8F-6513-C278-83BA432E9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B6868-194F-93DB-ACA0-E747C94DE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9EF27-5112-677F-BE72-BB6F7895A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E670C-D1B5-3329-17EC-380DFEE32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90F82-F4C8-96C6-639F-7C9601C5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6B34-A872-4191-A437-FDBEC4FA47B5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C9292-D44B-1767-7B98-76EBB322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FB6B0-3106-5692-5BB5-38554D71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D9B0-C953-4ED5-A035-83E05B3192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47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A7AA-05DA-7EE6-9AB4-5A1B9C7E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8856C-4A77-685A-A7E1-1079AFA9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6B34-A872-4191-A437-FDBEC4FA47B5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94EA1-0ACC-1C8F-BD55-0ED7675A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B7C96-B3F9-CC90-DC3C-114A886A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D9B0-C953-4ED5-A035-83E05B3192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62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3393E-8A9E-74B0-A3C2-F39FBA35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6B34-A872-4191-A437-FDBEC4FA47B5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7ED38-CB61-83A9-D28A-4017CA7A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1580B-C67B-E719-637C-5D3D8875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D9B0-C953-4ED5-A035-83E05B3192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6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4256-5BFF-7F89-CA33-2D618334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33438-4F83-A997-B9B8-A50050132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DBB7F-E7EB-09E6-2F20-64B2A46A8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F5F10-D698-2967-5FCD-B8CEA1B0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6B34-A872-4191-A437-FDBEC4FA47B5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71CC4-826C-A3BA-059C-A9CFF5C4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A6F29-DE9F-8B30-6085-1CEFCF5B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D9B0-C953-4ED5-A035-83E05B3192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85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837E-3178-E906-400C-016DF85E8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17DB49-6827-5CA3-963A-79F915213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39E50-7140-86AE-B605-F5A559BFA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068CC-3EAC-F5ED-5B34-2B4F7223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6B34-A872-4191-A437-FDBEC4FA47B5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B1928-FA02-1024-F6EA-78DC00E3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51608-D1A0-0040-5E1D-F3CE6DE3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D9B0-C953-4ED5-A035-83E05B3192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92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B2B75-B18E-A127-CAC0-EFFC43410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6E3D6-FFA1-BE47-DA08-5FE4C473D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D58B-7E79-BBC6-99FF-F1F5785B6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46B34-A872-4191-A437-FDBEC4FA47B5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67321-B893-EACA-2073-0553C728B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C538F-38CD-E3FA-A8B5-F6EDD3857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ED9B0-C953-4ED5-A035-83E05B3192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68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954223-3222-3A4E-3829-9B7A8FDCBDFA}"/>
              </a:ext>
            </a:extLst>
          </p:cNvPr>
          <p:cNvGrpSpPr/>
          <p:nvPr/>
        </p:nvGrpSpPr>
        <p:grpSpPr>
          <a:xfrm>
            <a:off x="473542" y="0"/>
            <a:ext cx="9644735" cy="6858000"/>
            <a:chOff x="892991" y="0"/>
            <a:chExt cx="9644735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492A131-F7A8-7A71-A48A-1CFFB5E19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991" y="0"/>
              <a:ext cx="9644735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C1EE992-A645-7811-A545-A6D29B6B1978}"/>
                </a:ext>
              </a:extLst>
            </p:cNvPr>
            <p:cNvSpPr/>
            <p:nvPr/>
          </p:nvSpPr>
          <p:spPr>
            <a:xfrm>
              <a:off x="892991" y="0"/>
              <a:ext cx="9644735" cy="6858000"/>
            </a:xfrm>
            <a:prstGeom prst="rect">
              <a:avLst/>
            </a:prstGeom>
            <a:solidFill>
              <a:srgbClr val="2E384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202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GILLMAN, VICTORIA (PGR)</dc:creator>
  <cp:lastModifiedBy>GILLMAN, VICTORIA (PGR)</cp:lastModifiedBy>
  <cp:revision>1</cp:revision>
  <dcterms:created xsi:type="dcterms:W3CDTF">2022-09-14T08:37:47Z</dcterms:created>
  <dcterms:modified xsi:type="dcterms:W3CDTF">2022-09-14T08:38:02Z</dcterms:modified>
</cp:coreProperties>
</file>