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notebook_cell_2_output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566863" cy="5029200"/>
          </a:xfrm>
          <a:prstGeom prst="rect">
            <a:avLst/>
          </a:prstGeom>
        </p:spPr>
      </p:pic>
      <p:pic>
        <p:nvPicPr>
          <p:cNvPr id="3" name="Picture 2" descr="test_notebook_cell_2_outpu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6566863" cy="5029200"/>
          </a:xfrm>
          <a:prstGeom prst="rect">
            <a:avLst/>
          </a:prstGeom>
        </p:spPr>
      </p:pic>
      <p:pic>
        <p:nvPicPr>
          <p:cNvPr id="4" name="Picture 3" descr="test_notebook_cell_3_output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6566863" cy="5029200"/>
          </a:xfrm>
          <a:prstGeom prst="rect">
            <a:avLst/>
          </a:prstGeom>
        </p:spPr>
      </p:pic>
      <p:pic>
        <p:nvPicPr>
          <p:cNvPr id="5" name="Picture 4" descr="test_notebook_cell_3_output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14400"/>
            <a:ext cx="6566863" cy="5029200"/>
          </a:xfrm>
          <a:prstGeom prst="rect">
            <a:avLst/>
          </a:prstGeom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2"/>
                            </p:stCondLst>
                            <p:childTnLst>
                              <p:par>
                                <p:cTn id="11" nodeType="afterEffect" fill="hold" presetClass="entr" presetID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3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