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303" r:id="rId2"/>
    <p:sldId id="304" r:id="rId3"/>
    <p:sldId id="305" r:id="rId4"/>
    <p:sldId id="351" r:id="rId5"/>
    <p:sldId id="286" r:id="rId6"/>
    <p:sldId id="334" r:id="rId7"/>
    <p:sldId id="319" r:id="rId8"/>
    <p:sldId id="328" r:id="rId9"/>
    <p:sldId id="320" r:id="rId10"/>
    <p:sldId id="341" r:id="rId11"/>
    <p:sldId id="348" r:id="rId12"/>
    <p:sldId id="376" r:id="rId13"/>
    <p:sldId id="378" r:id="rId14"/>
    <p:sldId id="377" r:id="rId15"/>
    <p:sldId id="287" r:id="rId16"/>
    <p:sldId id="344" r:id="rId17"/>
    <p:sldId id="345" r:id="rId18"/>
    <p:sldId id="382" r:id="rId19"/>
    <p:sldId id="380" r:id="rId20"/>
    <p:sldId id="381" r:id="rId21"/>
    <p:sldId id="330" r:id="rId22"/>
    <p:sldId id="363" r:id="rId23"/>
    <p:sldId id="383" r:id="rId24"/>
    <p:sldId id="375" r:id="rId25"/>
    <p:sldId id="291" r:id="rId26"/>
    <p:sldId id="384" r:id="rId27"/>
    <p:sldId id="325" r:id="rId28"/>
    <p:sldId id="324" r:id="rId29"/>
    <p:sldId id="297" r:id="rId30"/>
    <p:sldId id="326" r:id="rId31"/>
    <p:sldId id="306" r:id="rId32"/>
    <p:sldId id="308" r:id="rId33"/>
    <p:sldId id="327" r:id="rId34"/>
    <p:sldId id="311" r:id="rId35"/>
    <p:sldId id="280" r:id="rId36"/>
    <p:sldId id="281" r:id="rId37"/>
    <p:sldId id="282" r:id="rId38"/>
    <p:sldId id="336" r:id="rId39"/>
    <p:sldId id="373" r:id="rId40"/>
    <p:sldId id="364" r:id="rId41"/>
    <p:sldId id="365" r:id="rId42"/>
    <p:sldId id="283" r:id="rId43"/>
    <p:sldId id="387" r:id="rId44"/>
    <p:sldId id="357" r:id="rId45"/>
    <p:sldId id="354" r:id="rId46"/>
    <p:sldId id="276" r:id="rId47"/>
    <p:sldId id="278" r:id="rId48"/>
    <p:sldId id="285" r:id="rId49"/>
    <p:sldId id="358" r:id="rId50"/>
    <p:sldId id="359" r:id="rId51"/>
    <p:sldId id="360" r:id="rId52"/>
    <p:sldId id="361" r:id="rId53"/>
    <p:sldId id="362" r:id="rId54"/>
    <p:sldId id="332" r:id="rId55"/>
    <p:sldId id="301" r:id="rId56"/>
    <p:sldId id="385" r:id="rId57"/>
    <p:sldId id="339" r:id="rId58"/>
    <p:sldId id="352" r:id="rId59"/>
    <p:sldId id="368" r:id="rId60"/>
    <p:sldId id="366" r:id="rId61"/>
    <p:sldId id="367" r:id="rId62"/>
    <p:sldId id="279" r:id="rId63"/>
    <p:sldId id="369" r:id="rId64"/>
    <p:sldId id="335" r:id="rId65"/>
    <p:sldId id="349" r:id="rId66"/>
    <p:sldId id="350" r:id="rId67"/>
    <p:sldId id="353" r:id="rId68"/>
    <p:sldId id="288" r:id="rId69"/>
    <p:sldId id="289" r:id="rId70"/>
    <p:sldId id="333" r:id="rId7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AFF"/>
    <a:srgbClr val="272729"/>
    <a:srgbClr val="9AB0CF"/>
    <a:srgbClr val="E0EFFF"/>
    <a:srgbClr val="158282"/>
    <a:srgbClr val="3287D7"/>
    <a:srgbClr val="FFC5AB"/>
    <a:srgbClr val="F7D8BA"/>
    <a:srgbClr val="D7EAF1"/>
    <a:srgbClr val="AE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70986"/>
  </p:normalViewPr>
  <p:slideViewPr>
    <p:cSldViewPr snapToGrid="0">
      <p:cViewPr varScale="1">
        <p:scale>
          <a:sx n="85" d="100"/>
          <a:sy n="85" d="100"/>
        </p:scale>
        <p:origin x="1352" y="184"/>
      </p:cViewPr>
      <p:guideLst/>
    </p:cSldViewPr>
  </p:slideViewPr>
  <p:notesTextViewPr>
    <p:cViewPr>
      <p:scale>
        <a:sx n="1" d="1"/>
        <a:sy n="1" d="1"/>
      </p:scale>
      <p:origin x="0" y="0"/>
    </p:cViewPr>
  </p:notesTextViewPr>
  <p:gridSpacing cx="120014" cy="12001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6C526-BD19-3F42-A41C-418820EA72C1}" type="datetimeFigureOut">
              <a:rPr lang="nb-NO" smtClean="0"/>
              <a:t>16.06.2024</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8BAF0-EBCA-FA49-956E-FABAD5737E88}" type="slidenum">
              <a:rPr lang="nb-NO" smtClean="0"/>
              <a:t>‹#›</a:t>
            </a:fld>
            <a:endParaRPr lang="nb-NO"/>
          </a:p>
        </p:txBody>
      </p:sp>
    </p:spTree>
    <p:extLst>
      <p:ext uri="{BB962C8B-B14F-4D97-AF65-F5344CB8AC3E}">
        <p14:creationId xmlns:p14="http://schemas.microsoft.com/office/powerpoint/2010/main" val="138712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Ice</a:t>
            </a:r>
            <a:r>
              <a:rPr lang="nb-NO" dirty="0"/>
              <a:t> breaker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1</a:t>
            </a:fld>
            <a:endParaRPr lang="nb-NO"/>
          </a:p>
        </p:txBody>
      </p:sp>
    </p:spTree>
    <p:extLst>
      <p:ext uri="{BB962C8B-B14F-4D97-AF65-F5344CB8AC3E}">
        <p14:creationId xmlns:p14="http://schemas.microsoft.com/office/powerpoint/2010/main" val="267554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ofte, så er det motsatte også riktig, i alle fall i dag</a:t>
            </a:r>
          </a:p>
        </p:txBody>
      </p:sp>
      <p:sp>
        <p:nvSpPr>
          <p:cNvPr id="4" name="Plassholder for lysbildenummer 3"/>
          <p:cNvSpPr>
            <a:spLocks noGrp="1"/>
          </p:cNvSpPr>
          <p:nvPr>
            <p:ph type="sldNum" sz="quarter" idx="5"/>
          </p:nvPr>
        </p:nvSpPr>
        <p:spPr/>
        <p:txBody>
          <a:bodyPr/>
          <a:lstStyle/>
          <a:p>
            <a:fld id="{CF18BAF0-EBCA-FA49-956E-FABAD5737E88}" type="slidenum">
              <a:rPr lang="nb-NO" smtClean="0"/>
              <a:t>10</a:t>
            </a:fld>
            <a:endParaRPr lang="nb-NO"/>
          </a:p>
        </p:txBody>
      </p:sp>
    </p:spTree>
    <p:extLst>
      <p:ext uri="{BB962C8B-B14F-4D97-AF65-F5344CB8AC3E}">
        <p14:creationId xmlns:p14="http://schemas.microsoft.com/office/powerpoint/2010/main" val="181397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HA1</a:t>
            </a:r>
          </a:p>
        </p:txBody>
      </p:sp>
      <p:sp>
        <p:nvSpPr>
          <p:cNvPr id="4" name="Plassholder for lysbildenummer 3"/>
          <p:cNvSpPr>
            <a:spLocks noGrp="1"/>
          </p:cNvSpPr>
          <p:nvPr>
            <p:ph type="sldNum" sz="quarter" idx="5"/>
          </p:nvPr>
        </p:nvSpPr>
        <p:spPr/>
        <p:txBody>
          <a:bodyPr/>
          <a:lstStyle/>
          <a:p>
            <a:fld id="{CF18BAF0-EBCA-FA49-956E-FABAD5737E88}" type="slidenum">
              <a:rPr lang="nb-NO" smtClean="0"/>
              <a:t>11</a:t>
            </a:fld>
            <a:endParaRPr lang="nb-NO"/>
          </a:p>
        </p:txBody>
      </p:sp>
    </p:spTree>
    <p:extLst>
      <p:ext uri="{BB962C8B-B14F-4D97-AF65-F5344CB8AC3E}">
        <p14:creationId xmlns:p14="http://schemas.microsoft.com/office/powerpoint/2010/main" val="2684541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Som vi var inne på, består fagfeltet KI av mange ulike områder med hvert sitt fokus</a:t>
            </a:r>
          </a:p>
        </p:txBody>
      </p:sp>
      <p:sp>
        <p:nvSpPr>
          <p:cNvPr id="4" name="Plassholder for lysbildenummer 3"/>
          <p:cNvSpPr>
            <a:spLocks noGrp="1"/>
          </p:cNvSpPr>
          <p:nvPr>
            <p:ph type="sldNum" sz="quarter" idx="5"/>
          </p:nvPr>
        </p:nvSpPr>
        <p:spPr/>
        <p:txBody>
          <a:bodyPr/>
          <a:lstStyle/>
          <a:p>
            <a:fld id="{CF18BAF0-EBCA-FA49-956E-FABAD5737E88}" type="slidenum">
              <a:rPr lang="nb-NO" smtClean="0"/>
              <a:t>12</a:t>
            </a:fld>
            <a:endParaRPr lang="nb-NO"/>
          </a:p>
        </p:txBody>
      </p:sp>
    </p:spTree>
    <p:extLst>
      <p:ext uri="{BB962C8B-B14F-4D97-AF65-F5344CB8AC3E}">
        <p14:creationId xmlns:p14="http://schemas.microsoft.com/office/powerpoint/2010/main" val="2901441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a:p>
            <a:r>
              <a:rPr lang="nb-NO" b="0" i="0" dirty="0">
                <a:solidFill>
                  <a:srgbClr val="0D0D0D"/>
                </a:solidFill>
                <a:effectLst/>
                <a:highlight>
                  <a:srgbClr val="FFFFFF"/>
                </a:highlight>
                <a:latin typeface="Söhne"/>
              </a:rPr>
              <a:t>Regelbaserte systemer er bygget på faste logiske regler som vi har definert. </a:t>
            </a:r>
          </a:p>
          <a:p>
            <a:r>
              <a:rPr lang="nb-NO" b="0" i="0" dirty="0">
                <a:solidFill>
                  <a:srgbClr val="0D0D0D"/>
                </a:solidFill>
                <a:effectLst/>
                <a:highlight>
                  <a:srgbClr val="FFFFFF"/>
                </a:highlight>
                <a:latin typeface="Söhne"/>
              </a:rPr>
              <a:t>Eksempel: definere regelen for mormor som «hvis personen er kvinne og mor til min mor, så mormor»</a:t>
            </a:r>
          </a:p>
          <a:p>
            <a:endParaRPr lang="nb-NO"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b="0" i="0" dirty="0">
                <a:solidFill>
                  <a:srgbClr val="0D0D0D"/>
                </a:solidFill>
                <a:effectLst/>
                <a:highlight>
                  <a:srgbClr val="FFFFFF"/>
                </a:highlight>
                <a:latin typeface="Söhne"/>
              </a:rPr>
              <a:t>Ekspertsystemene: vi har hentet kunnskap fra menneskelige eksperter og eksplisitt programmert det inn.</a:t>
            </a:r>
          </a:p>
          <a:p>
            <a:r>
              <a:rPr lang="nb-NO" b="0" i="0" dirty="0">
                <a:solidFill>
                  <a:srgbClr val="0D0D0D"/>
                </a:solidFill>
                <a:effectLst/>
                <a:highlight>
                  <a:srgbClr val="FFFFFF"/>
                </a:highlight>
                <a:latin typeface="Söhne"/>
              </a:rPr>
              <a:t>Tenk på disse som digitale rådgivere med omfattende kunnskap på et spesifikt område.</a:t>
            </a:r>
          </a:p>
          <a:p>
            <a:r>
              <a:rPr lang="nb-NO" b="0" i="0" dirty="0">
                <a:solidFill>
                  <a:srgbClr val="0D0D0D"/>
                </a:solidFill>
                <a:effectLst/>
                <a:highlight>
                  <a:srgbClr val="FFFFFF"/>
                </a:highlight>
                <a:latin typeface="Söhne"/>
              </a:rPr>
              <a:t>de kan gi veiledning eller ta beslutninger tilsvarende en menneskelig ekspert.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Vi refererer gjerne til disse 2 som «god gammeldags KI» </a:t>
            </a:r>
          </a:p>
          <a:p>
            <a:endParaRPr lang="nb-NO"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b="0" i="0" dirty="0">
                <a:solidFill>
                  <a:srgbClr val="0D0D0D"/>
                </a:solidFill>
                <a:effectLst/>
                <a:highlight>
                  <a:srgbClr val="FFFFFF"/>
                </a:highlight>
                <a:latin typeface="Söhne"/>
              </a:rPr>
              <a:t>Og så har vi naturlig språkprosessering. Det handler om å tolke og forstå menneskelig språk.</a:t>
            </a:r>
          </a:p>
          <a:p>
            <a:pPr marL="0" marR="0" lvl="0" indent="0" algn="l" defTabSz="914400" rtl="0" eaLnBrk="1" fontAlgn="auto" latinLnBrk="0" hangingPunct="1">
              <a:lnSpc>
                <a:spcPct val="100000"/>
              </a:lnSpc>
              <a:spcBef>
                <a:spcPts val="0"/>
              </a:spcBef>
              <a:spcAft>
                <a:spcPts val="0"/>
              </a:spcAft>
              <a:buClrTx/>
              <a:buSzTx/>
              <a:buFontTx/>
              <a:buNone/>
              <a:tabLst/>
              <a:defRPr/>
            </a:pPr>
            <a:r>
              <a:rPr lang="nb-NO" b="0" i="0" dirty="0">
                <a:solidFill>
                  <a:srgbClr val="0D0D0D"/>
                </a:solidFill>
                <a:effectLst/>
                <a:highlight>
                  <a:srgbClr val="FFFFFF"/>
                </a:highlight>
                <a:latin typeface="Söhne"/>
              </a:rPr>
              <a:t>Eksempel: analysere gramtikk og syntaks i en tekst</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Maskinsyn gir datamaskiner evnen til å 'se' og prosessere visuelle data gjennom sensorer. </a:t>
            </a:r>
          </a:p>
          <a:p>
            <a:r>
              <a:rPr lang="nb-NO" b="0" i="0" dirty="0">
                <a:solidFill>
                  <a:srgbClr val="0D0D0D"/>
                </a:solidFill>
                <a:effectLst/>
                <a:highlight>
                  <a:srgbClr val="FFFFFF"/>
                </a:highlight>
                <a:latin typeface="Söhne"/>
              </a:rPr>
              <a:t>Eksempel: å gjenkjenne objekter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Robotikk handler om å gi AI i fysiske maskiner evnen til å utføre oppgaver autonomt, for eksempel å skille ut dårlige poteter på et samlebånd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Disse områdene har eksistert lenge, og var opprinnelig hovedsakelig drevet av varianter av en regelbasert tilnærming </a:t>
            </a:r>
          </a:p>
          <a:p>
            <a:endParaRPr lang="nb-NO" b="0" i="0" dirty="0">
              <a:solidFill>
                <a:srgbClr val="0D0D0D"/>
              </a:solidFill>
              <a:effectLst/>
              <a:highlight>
                <a:srgbClr val="FFFFFF"/>
              </a:highlight>
              <a:latin typeface="Söhne"/>
            </a:endParaRP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13</a:t>
            </a:fld>
            <a:endParaRPr lang="nb-NO"/>
          </a:p>
        </p:txBody>
      </p:sp>
    </p:spTree>
    <p:extLst>
      <p:ext uri="{BB962C8B-B14F-4D97-AF65-F5344CB8AC3E}">
        <p14:creationId xmlns:p14="http://schemas.microsoft.com/office/powerpoint/2010/main" val="2487596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 dag støttes stadig flere områder innen KI av maskinlæring, gjør dem mye mer fleksibel fordi vi ikke trenger å definere regler for alle mulige kombinasjoner av situasjoner, og dermed gjør dem i stand til å håndtere mye mer sofistikerte oppgaver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14</a:t>
            </a:fld>
            <a:endParaRPr lang="nb-NO"/>
          </a:p>
        </p:txBody>
      </p:sp>
    </p:spTree>
    <p:extLst>
      <p:ext uri="{BB962C8B-B14F-4D97-AF65-F5344CB8AC3E}">
        <p14:creationId xmlns:p14="http://schemas.microsoft.com/office/powerpoint/2010/main" val="3226984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hva er maskinlæring?</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Et underfelt av KI</a:t>
            </a:r>
          </a:p>
          <a:p>
            <a:r>
              <a:rPr lang="nb-NO" b="0" i="0" dirty="0">
                <a:solidFill>
                  <a:srgbClr val="0D0D0D"/>
                </a:solidFill>
                <a:effectLst/>
                <a:highlight>
                  <a:srgbClr val="FFFFFF"/>
                </a:highlight>
                <a:latin typeface="Söhne"/>
              </a:rPr>
              <a:t>handler om: å la datamaskiner lære fra erfaringer og forbedre seg over tid.</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Tenk på det som å gi en datamaskin evnen til å bli bedre til en oppgave som den i utgangspunktet ikke kan noe om, uten at den blir eksplisitt programmert med alle reglene den trenger for å utføre oppgaven.</a:t>
            </a:r>
          </a:p>
          <a:p>
            <a:endParaRPr lang="nb-NO" b="0" i="0" dirty="0">
              <a:solidFill>
                <a:srgbClr val="0D0D0D"/>
              </a:solidFill>
              <a:effectLst/>
              <a:highlight>
                <a:srgbClr val="FFFFFF"/>
              </a:highlight>
              <a:latin typeface="Söhne"/>
            </a:endParaRPr>
          </a:p>
        </p:txBody>
      </p:sp>
      <p:sp>
        <p:nvSpPr>
          <p:cNvPr id="4" name="Plassholder for lysbildenummer 3"/>
          <p:cNvSpPr>
            <a:spLocks noGrp="1"/>
          </p:cNvSpPr>
          <p:nvPr>
            <p:ph type="sldNum" sz="quarter" idx="5"/>
          </p:nvPr>
        </p:nvSpPr>
        <p:spPr/>
        <p:txBody>
          <a:bodyPr/>
          <a:lstStyle/>
          <a:p>
            <a:fld id="{CF18BAF0-EBCA-FA49-956E-FABAD5737E88}" type="slidenum">
              <a:rPr lang="nb-NO" smtClean="0"/>
              <a:t>15</a:t>
            </a:fld>
            <a:endParaRPr lang="nb-NO"/>
          </a:p>
        </p:txBody>
      </p:sp>
    </p:spTree>
    <p:extLst>
      <p:ext uri="{BB962C8B-B14F-4D97-AF65-F5344CB8AC3E}">
        <p14:creationId xmlns:p14="http://schemas.microsoft.com/office/powerpoint/2010/main" val="68281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b="0" i="0" dirty="0">
                <a:solidFill>
                  <a:srgbClr val="0D0D0D"/>
                </a:solidFill>
                <a:effectLst/>
                <a:highlight>
                  <a:srgbClr val="FFFFFF"/>
                </a:highlight>
                <a:latin typeface="Söhne"/>
              </a:rPr>
              <a:t>Og det gjør de gjennom å lære fra data – på samme måte som en elev lærer fra pensumboka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handler om: at gjennom å se på store mengder data, så lager systemet en generalisering</a:t>
            </a:r>
          </a:p>
          <a:p>
            <a:r>
              <a:rPr lang="nb-NO" b="1" i="0" dirty="0">
                <a:solidFill>
                  <a:srgbClr val="0D0D0D"/>
                </a:solidFill>
                <a:effectLst/>
                <a:highlight>
                  <a:srgbClr val="FFFFFF"/>
                </a:highlight>
                <a:latin typeface="Söhne"/>
              </a:rPr>
              <a:t>av sammenhengene mellom problem og løsning</a:t>
            </a:r>
            <a:r>
              <a:rPr lang="nb-NO" b="0" i="0" dirty="0">
                <a:solidFill>
                  <a:srgbClr val="0D0D0D"/>
                </a:solidFill>
                <a:effectLst/>
                <a:highlight>
                  <a:srgbClr val="FFFFFF"/>
                </a:highlight>
                <a:latin typeface="Söhne"/>
              </a:rPr>
              <a:t>, som også vil gjelde for nye tilfeller av samme problem.</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(Problemet kan for eksempel være å bestemme om et bilde er av en sirkel eller firkant.)</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KLIKK</a:t>
            </a:r>
          </a:p>
          <a:p>
            <a:r>
              <a:rPr lang="nb-NO" b="0" i="0" dirty="0">
                <a:solidFill>
                  <a:srgbClr val="0D0D0D"/>
                </a:solidFill>
                <a:effectLst/>
                <a:highlight>
                  <a:srgbClr val="FFFFFF"/>
                </a:highlight>
                <a:latin typeface="Söhne"/>
              </a:rPr>
              <a:t>Generaliseringen kalles en modell</a:t>
            </a:r>
          </a:p>
          <a:p>
            <a:r>
              <a:rPr lang="nb-NO" b="0" i="0" dirty="0">
                <a:solidFill>
                  <a:srgbClr val="0D0D0D"/>
                </a:solidFill>
                <a:effectLst/>
                <a:highlight>
                  <a:srgbClr val="FFFFFF"/>
                </a:highlight>
                <a:latin typeface="Söhne"/>
              </a:rPr>
              <a:t>modellen kan sies å være et sett med regler for hvordan verden, altså det problemet vi har sett på, henger sammen. </a:t>
            </a:r>
          </a:p>
          <a:p>
            <a:r>
              <a:rPr lang="nb-NO" b="0" i="0" dirty="0">
                <a:solidFill>
                  <a:srgbClr val="0D0D0D"/>
                </a:solidFill>
                <a:effectLst/>
                <a:highlight>
                  <a:srgbClr val="FFFFFF"/>
                </a:highlight>
                <a:latin typeface="Söhne"/>
              </a:rPr>
              <a:t>den kan vi bruke til å finne løsninger til nye tilfeller innen samme type problem.</a:t>
            </a:r>
          </a:p>
          <a:p>
            <a:endParaRPr lang="nb-NO" b="0" i="0" dirty="0">
              <a:solidFill>
                <a:srgbClr val="0D0D0D"/>
              </a:solidFill>
              <a:effectLst/>
              <a:highlight>
                <a:srgbClr val="FFFFFF"/>
              </a:highlight>
              <a:latin typeface="Söhne"/>
            </a:endParaRPr>
          </a:p>
        </p:txBody>
      </p:sp>
      <p:sp>
        <p:nvSpPr>
          <p:cNvPr id="4" name="Plassholder for lysbildenummer 3"/>
          <p:cNvSpPr>
            <a:spLocks noGrp="1"/>
          </p:cNvSpPr>
          <p:nvPr>
            <p:ph type="sldNum" sz="quarter" idx="5"/>
          </p:nvPr>
        </p:nvSpPr>
        <p:spPr/>
        <p:txBody>
          <a:bodyPr/>
          <a:lstStyle/>
          <a:p>
            <a:fld id="{CF18BAF0-EBCA-FA49-956E-FABAD5737E88}" type="slidenum">
              <a:rPr lang="nb-NO" smtClean="0"/>
              <a:t>16</a:t>
            </a:fld>
            <a:endParaRPr lang="nb-NO"/>
          </a:p>
        </p:txBody>
      </p:sp>
    </p:spTree>
    <p:extLst>
      <p:ext uri="{BB962C8B-B14F-4D97-AF65-F5344CB8AC3E}">
        <p14:creationId xmlns:p14="http://schemas.microsoft.com/office/powerpoint/2010/main" val="93164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flere grunner til at vi bruker maskinlæring</a:t>
            </a:r>
          </a:p>
          <a:p>
            <a:endParaRPr lang="nb-NO" dirty="0"/>
          </a:p>
          <a:p>
            <a:r>
              <a:rPr lang="nb-NO" b="0" i="0" dirty="0">
                <a:solidFill>
                  <a:srgbClr val="0D0D0D"/>
                </a:solidFill>
                <a:effectLst/>
                <a:highlight>
                  <a:srgbClr val="FFFFFF"/>
                </a:highlight>
                <a:latin typeface="Söhne"/>
              </a:rPr>
              <a:t>når analytiske metoder alene ikke strekker til. </a:t>
            </a:r>
          </a:p>
          <a:p>
            <a:r>
              <a:rPr lang="nb-NO" b="0" i="0" dirty="0">
                <a:solidFill>
                  <a:srgbClr val="0D0D0D"/>
                </a:solidFill>
                <a:effectLst/>
                <a:highlight>
                  <a:srgbClr val="FFFFFF"/>
                </a:highlight>
                <a:latin typeface="Söhne"/>
              </a:rPr>
              <a:t>ML kan håndtere og analysere enorme datamengder, langt utover menneskelig kapasitet,</a:t>
            </a:r>
          </a:p>
          <a:p>
            <a:r>
              <a:rPr lang="nb-NO" b="0" i="0" dirty="0">
                <a:solidFill>
                  <a:srgbClr val="0D0D0D"/>
                </a:solidFill>
                <a:effectLst/>
                <a:highlight>
                  <a:srgbClr val="FFFFFF"/>
                </a:highlight>
                <a:latin typeface="Söhne"/>
              </a:rPr>
              <a:t>og oppdage komplekse mønstre som ellers ville vært vanskelige eller umulige for oss å identifisere.</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17</a:t>
            </a:fld>
            <a:endParaRPr lang="nb-NO"/>
          </a:p>
        </p:txBody>
      </p:sp>
    </p:spTree>
    <p:extLst>
      <p:ext uri="{BB962C8B-B14F-4D97-AF65-F5344CB8AC3E}">
        <p14:creationId xmlns:p14="http://schemas.microsoft.com/office/powerpoint/2010/main" val="1235310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b="0" i="0" dirty="0">
                <a:solidFill>
                  <a:srgbClr val="0D0D0D"/>
                </a:solidFill>
                <a:effectLst/>
                <a:highlight>
                  <a:srgbClr val="FFFFFF"/>
                </a:highlight>
                <a:latin typeface="Söhne"/>
              </a:rPr>
              <a:t>Maskiner trenger ikke pause, de kan jobbe kontinuerlig</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de kan behandle og analysere data med en hastighet og nøyaktighet som ofte er umulig for mennesker å oppnå.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Dette betyr raskere beslutninger, mer presise prediksjoner, og en mer effektiv bruk av både tid og ressurser.</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18</a:t>
            </a:fld>
            <a:endParaRPr lang="nb-NO"/>
          </a:p>
        </p:txBody>
      </p:sp>
    </p:spTree>
    <p:extLst>
      <p:ext uri="{BB962C8B-B14F-4D97-AF65-F5344CB8AC3E}">
        <p14:creationId xmlns:p14="http://schemas.microsoft.com/office/powerpoint/2010/main" val="816322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b="0" i="0" dirty="0">
                <a:solidFill>
                  <a:srgbClr val="0D0D0D"/>
                </a:solidFill>
                <a:effectLst/>
                <a:highlight>
                  <a:srgbClr val="FFFFFF"/>
                </a:highlight>
                <a:latin typeface="Söhne"/>
              </a:rPr>
              <a:t>maskiner kan ta på seg de repetitive eller farlige oppgavene som mennesker har gjort, og frigjør dermed menneskelig arbeidskraft til mer kreativt og komplekst arbeid.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Dette kan gi rom for vekst og utvikling gjennom økt produktivitet og arbeidstilfredshet</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19</a:t>
            </a:fld>
            <a:endParaRPr lang="nb-NO"/>
          </a:p>
        </p:txBody>
      </p:sp>
    </p:spTree>
    <p:extLst>
      <p:ext uri="{BB962C8B-B14F-4D97-AF65-F5344CB8AC3E}">
        <p14:creationId xmlns:p14="http://schemas.microsoft.com/office/powerpoint/2010/main" val="3992055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2</a:t>
            </a:fld>
            <a:endParaRPr lang="nb-NO"/>
          </a:p>
        </p:txBody>
      </p:sp>
    </p:spTree>
    <p:extLst>
      <p:ext uri="{BB962C8B-B14F-4D97-AF65-F5344CB8AC3E}">
        <p14:creationId xmlns:p14="http://schemas.microsoft.com/office/powerpoint/2010/main" val="1613592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b="0" i="0" dirty="0">
                <a:solidFill>
                  <a:srgbClr val="0D0D0D"/>
                </a:solidFill>
                <a:effectLst/>
                <a:highlight>
                  <a:srgbClr val="FFFFFF"/>
                </a:highlight>
                <a:latin typeface="Söhne"/>
              </a:rPr>
              <a:t>ML gjør det mulig å utforske løsninger på problemer vi tidligere ikke hadde verktøyene til å engang nærme oss, eller som var ekstremt ressurskrevende. </a:t>
            </a:r>
          </a:p>
          <a:p>
            <a:r>
              <a:rPr lang="nb-NO" b="0" i="0" dirty="0">
                <a:solidFill>
                  <a:srgbClr val="0D0D0D"/>
                </a:solidFill>
                <a:effectLst/>
                <a:highlight>
                  <a:srgbClr val="FFFFFF"/>
                </a:highlight>
                <a:latin typeface="Söhne"/>
              </a:rPr>
              <a:t>ML bryter barrierer og åpner nye horisonter for hva teknologi kan oppnå.</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20</a:t>
            </a:fld>
            <a:endParaRPr lang="nb-NO"/>
          </a:p>
        </p:txBody>
      </p:sp>
    </p:spTree>
    <p:extLst>
      <p:ext uri="{BB962C8B-B14F-4D97-AF65-F5344CB8AC3E}">
        <p14:creationId xmlns:p14="http://schemas.microsoft.com/office/powerpoint/2010/main" val="2186564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solidFill>
                  <a:srgbClr val="0D0D0D"/>
                </a:solidFill>
                <a:effectLst/>
                <a:highlight>
                  <a:srgbClr val="FFFFFF"/>
                </a:highlight>
                <a:latin typeface="Söhne"/>
              </a:rPr>
              <a:t>Det finnes utallige anvendelser av ML som kan berike og forbedre ulike sektorer av samfunnet. </a:t>
            </a:r>
          </a:p>
          <a:p>
            <a:pPr algn="l"/>
            <a:endParaRPr lang="nb-NO" b="0" i="0" dirty="0">
              <a:solidFill>
                <a:srgbClr val="0D0D0D"/>
              </a:solidFill>
              <a:effectLst/>
              <a:highlight>
                <a:srgbClr val="FFFFFF"/>
              </a:highlight>
              <a:latin typeface="Söhne"/>
            </a:endParaRPr>
          </a:p>
          <a:p>
            <a:pPr algn="l"/>
            <a:r>
              <a:rPr lang="nb-NO" b="0" i="0" dirty="0">
                <a:solidFill>
                  <a:srgbClr val="0D0D0D"/>
                </a:solidFill>
                <a:effectLst/>
                <a:highlight>
                  <a:srgbClr val="FFFFFF"/>
                </a:highlight>
                <a:latin typeface="Söhne"/>
              </a:rPr>
              <a:t>Medisinen:</a:t>
            </a:r>
          </a:p>
          <a:p>
            <a:pPr algn="l"/>
            <a:r>
              <a:rPr lang="nb-NO" b="0" i="0" dirty="0">
                <a:solidFill>
                  <a:srgbClr val="0D0D0D"/>
                </a:solidFill>
                <a:effectLst/>
                <a:highlight>
                  <a:srgbClr val="FFFFFF"/>
                </a:highlight>
                <a:latin typeface="Söhne"/>
              </a:rPr>
              <a:t>ML kan bistå diagnostisering ved å tolke f.eks. røntgenbilder med en presisjon som matcher eller overgår evne. </a:t>
            </a:r>
          </a:p>
          <a:p>
            <a:pPr algn="l"/>
            <a:r>
              <a:rPr lang="nb-NO" b="0" i="0" dirty="0">
                <a:solidFill>
                  <a:srgbClr val="0D0D0D"/>
                </a:solidFill>
                <a:effectLst/>
                <a:highlight>
                  <a:srgbClr val="FFFFFF"/>
                </a:highlight>
                <a:latin typeface="Söhne"/>
              </a:rPr>
              <a:t>Det kan analyserer prøver og genetisk materiale for å foreslå skreddersydd behandling</a:t>
            </a:r>
          </a:p>
          <a:p>
            <a:pPr algn="l"/>
            <a:endParaRPr lang="nb-NO" b="0" i="0" dirty="0">
              <a:solidFill>
                <a:srgbClr val="0D0D0D"/>
              </a:solidFill>
              <a:effectLst/>
              <a:highlight>
                <a:srgbClr val="FFFFFF"/>
              </a:highlight>
              <a:latin typeface="Söhne"/>
            </a:endParaRPr>
          </a:p>
          <a:p>
            <a:pPr algn="l"/>
            <a:r>
              <a:rPr lang="nb-NO" b="0" i="0" dirty="0">
                <a:solidFill>
                  <a:srgbClr val="0D0D0D"/>
                </a:solidFill>
                <a:effectLst/>
                <a:highlight>
                  <a:srgbClr val="FFFFFF"/>
                </a:highlight>
                <a:latin typeface="Söhne"/>
              </a:rPr>
              <a:t>Miljømessig</a:t>
            </a:r>
          </a:p>
          <a:p>
            <a:pPr algn="l"/>
            <a:r>
              <a:rPr lang="nb-NO" b="0" i="0" dirty="0">
                <a:solidFill>
                  <a:srgbClr val="0D0D0D"/>
                </a:solidFill>
                <a:effectLst/>
                <a:highlight>
                  <a:srgbClr val="FFFFFF"/>
                </a:highlight>
                <a:latin typeface="Söhne"/>
              </a:rPr>
              <a:t>hjelpe oss med å forstå klimaendringer gjennom avanserte modeller og analyser</a:t>
            </a:r>
          </a:p>
          <a:p>
            <a:pPr algn="l"/>
            <a:r>
              <a:rPr lang="nb-NO" b="0" i="0" dirty="0">
                <a:solidFill>
                  <a:srgbClr val="0D0D0D"/>
                </a:solidFill>
                <a:effectLst/>
                <a:highlight>
                  <a:srgbClr val="FFFFFF"/>
                </a:highlight>
                <a:latin typeface="Söhne"/>
              </a:rPr>
              <a:t>bidra til mer effektiv bruk av energi.</a:t>
            </a:r>
          </a:p>
          <a:p>
            <a:pPr algn="l"/>
            <a:r>
              <a:rPr lang="nb-NO" b="0" i="0" dirty="0">
                <a:solidFill>
                  <a:srgbClr val="0D0D0D"/>
                </a:solidFill>
                <a:effectLst/>
                <a:highlight>
                  <a:srgbClr val="FFFFFF"/>
                </a:highlight>
                <a:latin typeface="Söhne"/>
              </a:rPr>
              <a:t>overvåke jordens helse via analyse av satellittbilder.</a:t>
            </a:r>
          </a:p>
          <a:p>
            <a:pPr algn="l"/>
            <a:endParaRPr lang="nb-NO" b="0" i="0" dirty="0">
              <a:solidFill>
                <a:srgbClr val="0D0D0D"/>
              </a:solidFill>
              <a:effectLst/>
              <a:highlight>
                <a:srgbClr val="FFFFFF"/>
              </a:highlight>
              <a:latin typeface="Söhne"/>
            </a:endParaRPr>
          </a:p>
          <a:p>
            <a:pPr algn="l"/>
            <a:r>
              <a:rPr lang="nb-NO" b="0" i="0" dirty="0">
                <a:solidFill>
                  <a:srgbClr val="0D0D0D"/>
                </a:solidFill>
                <a:effectLst/>
                <a:highlight>
                  <a:srgbClr val="FFFFFF"/>
                </a:highlight>
                <a:latin typeface="Söhne"/>
              </a:rPr>
              <a:t>utdanning</a:t>
            </a:r>
          </a:p>
          <a:p>
            <a:pPr algn="l"/>
            <a:r>
              <a:rPr lang="nb-NO" b="0" i="0" dirty="0">
                <a:solidFill>
                  <a:srgbClr val="0D0D0D"/>
                </a:solidFill>
                <a:effectLst/>
                <a:highlight>
                  <a:srgbClr val="FFFFFF"/>
                </a:highlight>
                <a:latin typeface="Söhne"/>
              </a:rPr>
              <a:t>åpne for tilretteleggelagt læring tilpasset den enkeltes læringsstil og tempo.</a:t>
            </a:r>
          </a:p>
          <a:p>
            <a:pPr algn="l"/>
            <a:endParaRPr lang="nb-NO" b="0" i="0" dirty="0">
              <a:solidFill>
                <a:srgbClr val="0D0D0D"/>
              </a:solidFill>
              <a:effectLst/>
              <a:highlight>
                <a:srgbClr val="FFFFFF"/>
              </a:highlight>
              <a:latin typeface="Söhne"/>
            </a:endParaRPr>
          </a:p>
          <a:p>
            <a:pPr algn="l"/>
            <a:r>
              <a:rPr lang="nb-NO" b="0" i="0" dirty="0">
                <a:solidFill>
                  <a:srgbClr val="0D0D0D"/>
                </a:solidFill>
                <a:effectLst/>
                <a:highlight>
                  <a:srgbClr val="FFFFFF"/>
                </a:highlight>
                <a:latin typeface="Söhne"/>
              </a:rPr>
              <a:t>finanssektoren</a:t>
            </a:r>
          </a:p>
          <a:p>
            <a:pPr algn="l"/>
            <a:r>
              <a:rPr lang="nb-NO" b="0" i="0" dirty="0">
                <a:solidFill>
                  <a:srgbClr val="0D0D0D"/>
                </a:solidFill>
                <a:effectLst/>
                <a:highlight>
                  <a:srgbClr val="FFFFFF"/>
                </a:highlight>
                <a:latin typeface="Söhne"/>
              </a:rPr>
              <a:t>identifisere mistenkelig atferd som ellers ville vært vanskelig å oppdage,</a:t>
            </a:r>
          </a:p>
          <a:p>
            <a:pPr algn="l"/>
            <a:r>
              <a:rPr lang="nb-NO" b="0" i="0" dirty="0">
                <a:solidFill>
                  <a:srgbClr val="0D0D0D"/>
                </a:solidFill>
                <a:effectLst/>
                <a:highlight>
                  <a:srgbClr val="FFFFFF"/>
                </a:highlight>
                <a:latin typeface="Söhne"/>
              </a:rPr>
              <a:t>og avdekke og forhindre økonomisk kriminalitet</a:t>
            </a:r>
          </a:p>
          <a:p>
            <a:pPr algn="l"/>
            <a:endParaRPr lang="nb-NO" sz="1200" b="1" dirty="0">
              <a:solidFill>
                <a:schemeClr val="tx2"/>
              </a:solidFill>
              <a:latin typeface="Helvetica" pitchFamily="2" charset="0"/>
            </a:endParaRPr>
          </a:p>
          <a:p>
            <a:pPr algn="l"/>
            <a:r>
              <a:rPr lang="nb-NO" sz="1200" b="1" dirty="0">
                <a:solidFill>
                  <a:schemeClr val="tx2"/>
                </a:solidFill>
                <a:latin typeface="Helvetica" pitchFamily="2" charset="0"/>
              </a:rPr>
              <a:t>Altså</a:t>
            </a:r>
            <a:r>
              <a:rPr lang="nb-NO" sz="1200" b="0" dirty="0">
                <a:solidFill>
                  <a:schemeClr val="tx2"/>
                </a:solidFill>
                <a:latin typeface="Helvetica" pitchFamily="2" charset="0"/>
              </a:rPr>
              <a:t>: vi kan oppnå mye bra, innovativt og samfunnsnyttig med ML.</a:t>
            </a:r>
          </a:p>
          <a:p>
            <a:pPr algn="l"/>
            <a:endParaRPr lang="nb-NO" sz="1200" b="0" dirty="0">
              <a:solidFill>
                <a:schemeClr val="tx2"/>
              </a:solidFill>
              <a:latin typeface="Helvetica" pitchFamily="2" charset="0"/>
            </a:endParaRPr>
          </a:p>
          <a:p>
            <a:pPr algn="l"/>
            <a:r>
              <a:rPr lang="nb-NO" sz="1200" b="0" dirty="0">
                <a:solidFill>
                  <a:schemeClr val="tx2"/>
                </a:solidFill>
                <a:latin typeface="Helvetica" pitchFamily="2" charset="0"/>
              </a:rPr>
              <a:t>Men de fleste av disse har også en bakside som vi må ta stilling til:</a:t>
            </a:r>
          </a:p>
          <a:p>
            <a:pPr algn="l"/>
            <a:r>
              <a:rPr lang="nb-NO" sz="1200" b="1" dirty="0">
                <a:solidFill>
                  <a:schemeClr val="tx2"/>
                </a:solidFill>
                <a:latin typeface="Helvetica" pitchFamily="2" charset="0"/>
              </a:rPr>
              <a:t>For eksempel er data et kritisk punkt:</a:t>
            </a:r>
          </a:p>
          <a:p>
            <a:pPr marL="171450" indent="-171450" algn="l">
              <a:buFont typeface="Arial" panose="020B0604020202020204" pitchFamily="34" charset="0"/>
              <a:buChar char="•"/>
            </a:pPr>
            <a:r>
              <a:rPr lang="nb-NO" sz="1200" dirty="0">
                <a:solidFill>
                  <a:schemeClr val="tx2"/>
                </a:solidFill>
                <a:latin typeface="Helvetica" pitchFamily="2" charset="0"/>
              </a:rPr>
              <a:t>Hvilken data finnes om dette</a:t>
            </a:r>
          </a:p>
          <a:p>
            <a:pPr marL="171450" indent="-171450" algn="l">
              <a:buFont typeface="Arial" panose="020B0604020202020204" pitchFamily="34" charset="0"/>
              <a:buChar char="•"/>
            </a:pPr>
            <a:r>
              <a:rPr lang="nb-NO" sz="1200" dirty="0">
                <a:solidFill>
                  <a:schemeClr val="tx2"/>
                </a:solidFill>
                <a:latin typeface="Helvetica" pitchFamily="2" charset="0"/>
              </a:rPr>
              <a:t>er den lovlig innhentet</a:t>
            </a:r>
          </a:p>
          <a:p>
            <a:pPr marL="171450" indent="-171450" algn="l">
              <a:buFont typeface="Arial" panose="020B0604020202020204" pitchFamily="34" charset="0"/>
              <a:buChar char="•"/>
            </a:pPr>
            <a:r>
              <a:rPr lang="nb-NO" sz="1200" dirty="0">
                <a:solidFill>
                  <a:schemeClr val="tx2"/>
                </a:solidFill>
                <a:latin typeface="Helvetica" pitchFamily="2" charset="0"/>
              </a:rPr>
              <a:t>er det etisk forsvarlig å bruke den</a:t>
            </a:r>
          </a:p>
          <a:p>
            <a:pPr marL="171450" indent="-171450" algn="l">
              <a:buFont typeface="Arial" panose="020B0604020202020204" pitchFamily="34" charset="0"/>
              <a:buChar char="•"/>
            </a:pPr>
            <a:r>
              <a:rPr lang="nb-NO" sz="1200" dirty="0">
                <a:solidFill>
                  <a:schemeClr val="tx2"/>
                </a:solidFill>
                <a:latin typeface="Helvetica" pitchFamily="2" charset="0"/>
              </a:rPr>
              <a:t>bryter den med personvernet</a:t>
            </a:r>
          </a:p>
          <a:p>
            <a:pPr algn="l"/>
            <a:r>
              <a:rPr lang="nb-NO" sz="1200" b="1" dirty="0">
                <a:solidFill>
                  <a:schemeClr val="tx2"/>
                </a:solidFill>
                <a:latin typeface="Helvetica" pitchFamily="2" charset="0"/>
              </a:rPr>
              <a:t>Anvendelse er et annet punkt:</a:t>
            </a:r>
          </a:p>
          <a:p>
            <a:pPr marL="171450" indent="-171450" algn="l">
              <a:buFont typeface="Arial" panose="020B0604020202020204" pitchFamily="34" charset="0"/>
              <a:buChar char="•"/>
            </a:pPr>
            <a:r>
              <a:rPr lang="nb-NO" sz="1200" dirty="0">
                <a:solidFill>
                  <a:schemeClr val="tx2"/>
                </a:solidFill>
                <a:latin typeface="Helvetica" pitchFamily="2" charset="0"/>
              </a:rPr>
              <a:t>kan vi stole på riktigheten modellen</a:t>
            </a:r>
          </a:p>
          <a:p>
            <a:pPr marL="171450" indent="-171450" algn="l">
              <a:buFont typeface="Arial" panose="020B0604020202020204" pitchFamily="34" charset="0"/>
              <a:buChar char="•"/>
            </a:pPr>
            <a:r>
              <a:rPr lang="nb-NO" sz="1200" dirty="0">
                <a:solidFill>
                  <a:schemeClr val="tx2"/>
                </a:solidFill>
                <a:latin typeface="Helvetica" pitchFamily="2" charset="0"/>
              </a:rPr>
              <a:t>er den rettferdig</a:t>
            </a:r>
          </a:p>
          <a:p>
            <a:pPr marL="171450" indent="-171450" algn="l">
              <a:buFont typeface="Arial" panose="020B0604020202020204" pitchFamily="34" charset="0"/>
              <a:buChar char="•"/>
            </a:pPr>
            <a:r>
              <a:rPr lang="nb-NO" sz="1200" dirty="0">
                <a:solidFill>
                  <a:schemeClr val="tx2"/>
                </a:solidFill>
                <a:latin typeface="Helvetica" pitchFamily="2" charset="0"/>
              </a:rPr>
              <a:t>hva skal vi bruke den til og hvor i prosessen, hvor mye er human-in-</a:t>
            </a:r>
            <a:r>
              <a:rPr lang="nb-NO" sz="1200" dirty="0" err="1">
                <a:solidFill>
                  <a:schemeClr val="tx2"/>
                </a:solidFill>
                <a:latin typeface="Helvetica" pitchFamily="2" charset="0"/>
              </a:rPr>
              <a:t>the</a:t>
            </a:r>
            <a:r>
              <a:rPr lang="nb-NO" sz="1200" dirty="0">
                <a:solidFill>
                  <a:schemeClr val="tx2"/>
                </a:solidFill>
                <a:latin typeface="Helvetica" pitchFamily="2" charset="0"/>
              </a:rPr>
              <a:t>-loop </a:t>
            </a:r>
            <a:endParaRPr lang="nb-NO" sz="1200" b="0" dirty="0">
              <a:solidFill>
                <a:schemeClr val="tx2"/>
              </a:solidFill>
              <a:latin typeface="Helvetica" pitchFamily="2" charset="0"/>
            </a:endParaRPr>
          </a:p>
          <a:p>
            <a:pPr algn="l"/>
            <a:r>
              <a:rPr lang="nb-NO" sz="1200" b="1" dirty="0">
                <a:solidFill>
                  <a:schemeClr val="tx2"/>
                </a:solidFill>
                <a:latin typeface="Helvetica" pitchFamily="2" charset="0"/>
              </a:rPr>
              <a:t>Senere skal vi se på noen av disse problemstillingene i praksis </a:t>
            </a:r>
            <a:r>
              <a:rPr lang="nb-NO" sz="1200" b="0" dirty="0">
                <a:solidFill>
                  <a:schemeClr val="tx2"/>
                </a:solidFill>
                <a:latin typeface="Helvetica" pitchFamily="2" charset="0"/>
              </a:rPr>
              <a:t>(selv om vi ikke rekker over alle)</a:t>
            </a:r>
          </a:p>
          <a:p>
            <a:pPr algn="l"/>
            <a:endParaRPr lang="nb-NO" sz="1200" b="0" dirty="0">
              <a:solidFill>
                <a:schemeClr val="tx2"/>
              </a:solidFill>
              <a:latin typeface="Helvetica" pitchFamily="2" charset="0"/>
            </a:endParaRPr>
          </a:p>
        </p:txBody>
      </p:sp>
      <p:sp>
        <p:nvSpPr>
          <p:cNvPr id="4" name="Plassholder for lysbildenummer 3"/>
          <p:cNvSpPr>
            <a:spLocks noGrp="1"/>
          </p:cNvSpPr>
          <p:nvPr>
            <p:ph type="sldNum" sz="quarter" idx="5"/>
          </p:nvPr>
        </p:nvSpPr>
        <p:spPr/>
        <p:txBody>
          <a:bodyPr/>
          <a:lstStyle/>
          <a:p>
            <a:fld id="{CF18BAF0-EBCA-FA49-956E-FABAD5737E88}" type="slidenum">
              <a:rPr lang="nb-NO" smtClean="0"/>
              <a:t>21</a:t>
            </a:fld>
            <a:endParaRPr lang="nb-NO"/>
          </a:p>
        </p:txBody>
      </p:sp>
    </p:spTree>
    <p:extLst>
      <p:ext uri="{BB962C8B-B14F-4D97-AF65-F5344CB8AC3E}">
        <p14:creationId xmlns:p14="http://schemas.microsoft.com/office/powerpoint/2010/main" val="763087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sz="1200" dirty="0">
                <a:solidFill>
                  <a:schemeClr val="tx2"/>
                </a:solidFill>
                <a:latin typeface="Helvetica" pitchFamily="2" charset="0"/>
              </a:rPr>
              <a:t>Nå har vi snakket om ML generelt, men egentlig:</a:t>
            </a:r>
          </a:p>
          <a:p>
            <a:pPr algn="l"/>
            <a:endParaRPr lang="nb-NO" sz="1200" dirty="0">
              <a:solidFill>
                <a:schemeClr val="tx2"/>
              </a:solidFill>
              <a:latin typeface="Helvetica" pitchFamily="2" charset="0"/>
            </a:endParaRPr>
          </a:p>
          <a:p>
            <a:pPr algn="l"/>
            <a:r>
              <a:rPr lang="nb-NO" sz="1200" dirty="0">
                <a:solidFill>
                  <a:schemeClr val="tx2"/>
                </a:solidFill>
                <a:latin typeface="Helvetica" pitchFamily="2" charset="0"/>
              </a:rPr>
              <a:t>Stort sett statistikk</a:t>
            </a:r>
          </a:p>
          <a:p>
            <a:pPr algn="l"/>
            <a:endParaRPr lang="nb-NO" sz="1200" dirty="0">
              <a:solidFill>
                <a:schemeClr val="tx2"/>
              </a:solidFill>
              <a:latin typeface="Helvetica" pitchFamily="2" charset="0"/>
            </a:endParaRPr>
          </a:p>
          <a:p>
            <a:pPr algn="l"/>
            <a:r>
              <a:rPr lang="nb-NO" sz="1200" dirty="0">
                <a:solidFill>
                  <a:schemeClr val="tx2"/>
                </a:solidFill>
                <a:latin typeface="Helvetica" pitchFamily="2" charset="0"/>
              </a:rPr>
              <a:t>Og nå kommer det litt begreper, men vi skal se litt tydeligere hva dette betyr etterhvert</a:t>
            </a:r>
          </a:p>
          <a:p>
            <a:pPr algn="l"/>
            <a:endParaRPr lang="nb-NO" sz="1200" dirty="0">
              <a:solidFill>
                <a:schemeClr val="tx2"/>
              </a:solidFill>
              <a:latin typeface="Helvetica" pitchFamily="2" charset="0"/>
            </a:endParaRPr>
          </a:p>
          <a:p>
            <a:pPr algn="l"/>
            <a:r>
              <a:rPr lang="nb-NO" sz="1200" dirty="0">
                <a:solidFill>
                  <a:schemeClr val="tx2"/>
                </a:solidFill>
                <a:latin typeface="Helvetica" pitchFamily="2" charset="0"/>
              </a:rPr>
              <a:t>For nå skal jeg prøve å oppsummere hovedprinsippene bak ML </a:t>
            </a:r>
          </a:p>
          <a:p>
            <a:pPr algn="l"/>
            <a:endParaRPr lang="nb-NO" sz="1200" dirty="0">
              <a:solidFill>
                <a:schemeClr val="tx2"/>
              </a:solidFill>
              <a:latin typeface="Helvetica" pitchFamily="2" charset="0"/>
            </a:endParaRPr>
          </a:p>
        </p:txBody>
      </p:sp>
      <p:sp>
        <p:nvSpPr>
          <p:cNvPr id="4" name="Plassholder for lysbildenummer 3"/>
          <p:cNvSpPr>
            <a:spLocks noGrp="1"/>
          </p:cNvSpPr>
          <p:nvPr>
            <p:ph type="sldNum" sz="quarter" idx="5"/>
          </p:nvPr>
        </p:nvSpPr>
        <p:spPr/>
        <p:txBody>
          <a:bodyPr/>
          <a:lstStyle/>
          <a:p>
            <a:fld id="{CF18BAF0-EBCA-FA49-956E-FABAD5737E88}" type="slidenum">
              <a:rPr lang="nb-NO" smtClean="0"/>
              <a:t>22</a:t>
            </a:fld>
            <a:endParaRPr lang="nb-NO"/>
          </a:p>
        </p:txBody>
      </p:sp>
    </p:spTree>
    <p:extLst>
      <p:ext uri="{BB962C8B-B14F-4D97-AF65-F5344CB8AC3E}">
        <p14:creationId xmlns:p14="http://schemas.microsoft.com/office/powerpoint/2010/main" val="3789171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800" kern="100" dirty="0">
                <a:effectLst/>
                <a:latin typeface="Aptos" panose="020B0004020202020204" pitchFamily="34" charset="0"/>
                <a:ea typeface="Aptos" panose="020B0004020202020204" pitchFamily="34" charset="0"/>
                <a:cs typeface="Times New Roman" panose="02020603050405020304" pitchFamily="18" charset="0"/>
              </a:rPr>
              <a:t>- Vi har et problem som vi ønsker å løse.</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og vi har et sett med data om dette problemet</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basert på det, så velger vi en modell</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Modellen definerer strukturen for hvordan problemer og løsninger henger sammen.</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For eksempel kan vi anta at det er en lineær sammenheng mellom to variabler i dataen vår.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modellen har et sett med parametere.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Disse kan dere tenke på som en justerbar volumknapp.</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Til å begynne med står disse knappene på en </a:t>
            </a:r>
            <a:r>
              <a:rPr lang="nb-NO" sz="1800" kern="100" dirty="0" err="1">
                <a:effectLst/>
                <a:latin typeface="Aptos" panose="020B0004020202020204" pitchFamily="34" charset="0"/>
                <a:ea typeface="Aptos" panose="020B0004020202020204" pitchFamily="34" charset="0"/>
                <a:cs typeface="Times New Roman" panose="02020603050405020304" pitchFamily="18" charset="0"/>
              </a:rPr>
              <a:t>default</a:t>
            </a:r>
            <a:r>
              <a:rPr lang="nb-NO" sz="1800" kern="100" dirty="0">
                <a:effectLst/>
                <a:latin typeface="Aptos" panose="020B0004020202020204" pitchFamily="34" charset="0"/>
                <a:ea typeface="Aptos" panose="020B0004020202020204" pitchFamily="34" charset="0"/>
                <a:cs typeface="Times New Roman" panose="02020603050405020304" pitchFamily="18" charset="0"/>
              </a:rPr>
              <a:t> innstilling</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Ulike modeller vil ha ulike parametere</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Deretter definerer vi </a:t>
            </a:r>
            <a:r>
              <a:rPr lang="nb-NO" sz="1800" i="1" kern="100" dirty="0">
                <a:effectLst/>
                <a:latin typeface="Aptos" panose="020B0004020202020204" pitchFamily="34" charset="0"/>
                <a:ea typeface="Aptos" panose="020B0004020202020204" pitchFamily="34" charset="0"/>
                <a:cs typeface="Times New Roman" panose="02020603050405020304" pitchFamily="18" charset="0"/>
              </a:rPr>
              <a:t>Målet</a:t>
            </a:r>
            <a:r>
              <a:rPr lang="nb-NO" sz="1800" kern="100" dirty="0">
                <a:effectLst/>
                <a:latin typeface="Aptos" panose="020B0004020202020204" pitchFamily="34" charset="0"/>
                <a:ea typeface="Aptos" panose="020B0004020202020204" pitchFamily="34" charset="0"/>
                <a:cs typeface="Times New Roman" panose="02020603050405020304" pitchFamily="18" charset="0"/>
              </a:rPr>
              <a:t> til modellen.</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Dette målet, er gitt av en tapsfunksjon.</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Tapsfunksjonen er en matematisk definisjon som angir hva som teller som en "feil" og hvordan ulike typer feil skal vektes.</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Deretter velger vi en læringsalgoritme.</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Dette er et sett med regler og prosedyrer som en datamaskin skal følge for å oppdage mønstre i dataen og lære fra dem.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Algoritmen lærer gjennom å justere parameterne til modellen.</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Denne justeringen er en optimaliseringsprosess der vi prøver å minimere feilen mellom modellens forutsigelser og riktig løsning.</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Feilen er da altså definert av tapsfunksjonen.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Denne optimaliseringen er det vi kaller trening.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Til slutt, etter å ha jobbet gjennom all treningsdataen og gjort parameterjusteringen, blir modellen testet på nye data den ikke har sett før.</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Målet er at modellen skal kunne generalisere</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det vil si, gjøre nøyaktige forutsigelser eller beslutninger basert på ukjente data.</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altså at den har funnet en presis sammenheng mellom problem og løsning</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KLIKK</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Hvis vi er fornøyde med nøyaktigheten fra testen, så kan vi ta i bruke modellen til å gjøre inferens, altså forutsigelser, på usett data </a:t>
            </a:r>
          </a:p>
          <a:p>
            <a:endParaRPr lang="nb-NO"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nb-NO" sz="1800" b="1" kern="100" dirty="0">
                <a:effectLst/>
                <a:latin typeface="Aptos" panose="020B0004020202020204" pitchFamily="34" charset="0"/>
                <a:ea typeface="Aptos" panose="020B0004020202020204" pitchFamily="34" charset="0"/>
                <a:cs typeface="Times New Roman" panose="02020603050405020304" pitchFamily="18" charset="0"/>
              </a:rPr>
              <a:t>SÅ for å oppsummere dette: </a:t>
            </a:r>
          </a:p>
          <a:p>
            <a:r>
              <a:rPr lang="nb-NO" sz="1800" b="0" kern="100" dirty="0">
                <a:effectLst/>
                <a:latin typeface="Aptos" panose="020B0004020202020204" pitchFamily="34" charset="0"/>
                <a:ea typeface="Aptos" panose="020B0004020202020204" pitchFamily="34" charset="0"/>
                <a:cs typeface="Times New Roman" panose="02020603050405020304" pitchFamily="18" charset="0"/>
              </a:rPr>
              <a:t>KLIKK</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kern="100" dirty="0">
                <a:effectLst/>
                <a:latin typeface="Aptos" panose="020B0004020202020204" pitchFamily="34" charset="0"/>
                <a:ea typeface="Aptos" panose="020B0004020202020204" pitchFamily="34" charset="0"/>
                <a:cs typeface="Times New Roman" panose="02020603050405020304" pitchFamily="18" charset="0"/>
              </a:rPr>
              <a:t>Modellen definerer altså "hva" du vil lære, mens algoritmen definerer "hvordan" du lærer det.</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kern="100" dirty="0">
                <a:effectLst/>
                <a:latin typeface="Aptos" panose="020B0004020202020204" pitchFamily="34" charset="0"/>
                <a:ea typeface="Aptos" panose="020B0004020202020204" pitchFamily="34" charset="0"/>
                <a:cs typeface="Times New Roman" panose="02020603050405020304" pitchFamily="18" charset="0"/>
              </a:rPr>
              <a:t>KLIKK</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Målet til modellen defineres av tapsfunksjonen</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KLIKK</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og tapsfunksjonen definerer hvordan du gradvis lærer gjennom å tilpasse deg informasjonen du ser</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KLIKK</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Dette gjør vi gjentatte ganger gjennom treningen, for hvert eksempel i dataen</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KLIKK</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Og så vurderer vi om vi er fornøyd med læringsutbyttet</a:t>
            </a:r>
          </a:p>
          <a:p>
            <a:pPr algn="l"/>
            <a:endParaRPr lang="nb-NO" sz="1200" dirty="0">
              <a:solidFill>
                <a:schemeClr val="tx2"/>
              </a:solidFill>
              <a:latin typeface="Helvetica" pitchFamily="2" charset="0"/>
            </a:endParaRPr>
          </a:p>
        </p:txBody>
      </p:sp>
      <p:sp>
        <p:nvSpPr>
          <p:cNvPr id="4" name="Plassholder for lysbildenummer 3"/>
          <p:cNvSpPr>
            <a:spLocks noGrp="1"/>
          </p:cNvSpPr>
          <p:nvPr>
            <p:ph type="sldNum" sz="quarter" idx="5"/>
          </p:nvPr>
        </p:nvSpPr>
        <p:spPr/>
        <p:txBody>
          <a:bodyPr/>
          <a:lstStyle/>
          <a:p>
            <a:fld id="{CF18BAF0-EBCA-FA49-956E-FABAD5737E88}" type="slidenum">
              <a:rPr lang="nb-NO" smtClean="0"/>
              <a:t>23</a:t>
            </a:fld>
            <a:endParaRPr lang="nb-NO"/>
          </a:p>
        </p:txBody>
      </p:sp>
    </p:spTree>
    <p:extLst>
      <p:ext uri="{BB962C8B-B14F-4D97-AF65-F5344CB8AC3E}">
        <p14:creationId xmlns:p14="http://schemas.microsoft.com/office/powerpoint/2010/main" val="3943675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sz="1200" dirty="0">
                <a:solidFill>
                  <a:schemeClr val="tx2"/>
                </a:solidFill>
                <a:latin typeface="Helvetica" pitchFamily="2" charset="0"/>
              </a:rPr>
              <a:t>Vi skal gjøre dette enda litt tydeligere i praksis ganske snart, </a:t>
            </a:r>
          </a:p>
          <a:p>
            <a:pPr algn="l"/>
            <a:endParaRPr lang="nb-NO" sz="1200" dirty="0">
              <a:solidFill>
                <a:schemeClr val="tx2"/>
              </a:solidFill>
              <a:latin typeface="Helvetica" pitchFamily="2" charset="0"/>
            </a:endParaRPr>
          </a:p>
          <a:p>
            <a:pPr algn="l"/>
            <a:r>
              <a:rPr lang="nb-NO" sz="1200" dirty="0">
                <a:solidFill>
                  <a:schemeClr val="tx2"/>
                </a:solidFill>
                <a:latin typeface="Helvetica" pitchFamily="2" charset="0"/>
              </a:rPr>
              <a:t>men først skal vi se litt på</a:t>
            </a:r>
          </a:p>
          <a:p>
            <a:pPr algn="l"/>
            <a:endParaRPr lang="nb-NO" sz="1200" dirty="0">
              <a:solidFill>
                <a:schemeClr val="tx2"/>
              </a:solidFill>
              <a:latin typeface="Helvetica" pitchFamily="2" charset="0"/>
            </a:endParaRPr>
          </a:p>
          <a:p>
            <a:pPr algn="l"/>
            <a:r>
              <a:rPr lang="nb-NO" sz="1200" dirty="0">
                <a:solidFill>
                  <a:schemeClr val="tx2"/>
                </a:solidFill>
                <a:latin typeface="Helvetica" pitchFamily="2" charset="0"/>
              </a:rPr>
              <a:t>hvilke typer ML vi har, og hva ulike modeller egentlig kan lære</a:t>
            </a:r>
          </a:p>
        </p:txBody>
      </p:sp>
      <p:sp>
        <p:nvSpPr>
          <p:cNvPr id="4" name="Plassholder for lysbildenummer 3"/>
          <p:cNvSpPr>
            <a:spLocks noGrp="1"/>
          </p:cNvSpPr>
          <p:nvPr>
            <p:ph type="sldNum" sz="quarter" idx="5"/>
          </p:nvPr>
        </p:nvSpPr>
        <p:spPr/>
        <p:txBody>
          <a:bodyPr/>
          <a:lstStyle/>
          <a:p>
            <a:fld id="{CF18BAF0-EBCA-FA49-956E-FABAD5737E88}" type="slidenum">
              <a:rPr lang="nb-NO" smtClean="0"/>
              <a:t>24</a:t>
            </a:fld>
            <a:endParaRPr lang="nb-NO"/>
          </a:p>
        </p:txBody>
      </p:sp>
    </p:spTree>
    <p:extLst>
      <p:ext uri="{BB962C8B-B14F-4D97-AF65-F5344CB8AC3E}">
        <p14:creationId xmlns:p14="http://schemas.microsoft.com/office/powerpoint/2010/main" val="750320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a:p>
            <a:r>
              <a:rPr lang="nb-NO" dirty="0"/>
              <a:t>Vi har 3 hovedmåter å lære på </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25</a:t>
            </a:fld>
            <a:endParaRPr lang="nb-NO"/>
          </a:p>
        </p:txBody>
      </p:sp>
    </p:spTree>
    <p:extLst>
      <p:ext uri="{BB962C8B-B14F-4D97-AF65-F5344CB8AC3E}">
        <p14:creationId xmlns:p14="http://schemas.microsoft.com/office/powerpoint/2010/main" val="997233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00" dirty="0">
                <a:effectLst/>
                <a:latin typeface="Aptos" panose="020B0004020202020204" pitchFamily="34" charset="0"/>
                <a:ea typeface="Aptos" panose="020B0004020202020204" pitchFamily="34" charset="0"/>
                <a:cs typeface="Times New Roman" panose="02020603050405020304" pitchFamily="18" charset="0"/>
              </a:rPr>
              <a:t>- I </a:t>
            </a:r>
            <a:r>
              <a:rPr lang="nb-NO" sz="1200" kern="100" dirty="0" err="1">
                <a:effectLst/>
                <a:latin typeface="Aptos" panose="020B0004020202020204" pitchFamily="34" charset="0"/>
                <a:ea typeface="Aptos" panose="020B0004020202020204" pitchFamily="34" charset="0"/>
                <a:cs typeface="Times New Roman" panose="02020603050405020304" pitchFamily="18" charset="0"/>
              </a:rPr>
              <a:t>supervised</a:t>
            </a:r>
            <a:r>
              <a:rPr lang="nb-NO" sz="1200" kern="100" dirty="0">
                <a:effectLst/>
                <a:latin typeface="Aptos" panose="020B0004020202020204" pitchFamily="34" charset="0"/>
                <a:ea typeface="Aptos" panose="020B0004020202020204" pitchFamily="34" charset="0"/>
                <a:cs typeface="Times New Roman" panose="02020603050405020304" pitchFamily="18" charset="0"/>
              </a:rPr>
              <a:t> </a:t>
            </a:r>
            <a:r>
              <a:rPr lang="nb-NO" sz="1200" kern="100" dirty="0" err="1">
                <a:effectLst/>
                <a:latin typeface="Aptos" panose="020B0004020202020204" pitchFamily="34" charset="0"/>
                <a:ea typeface="Aptos" panose="020B0004020202020204" pitchFamily="34" charset="0"/>
                <a:cs typeface="Times New Roman" panose="02020603050405020304" pitchFamily="18" charset="0"/>
              </a:rPr>
              <a:t>learning</a:t>
            </a:r>
            <a:r>
              <a:rPr lang="nb-NO" sz="1200" kern="100" dirty="0">
                <a:effectLst/>
                <a:latin typeface="Aptos" panose="020B0004020202020204" pitchFamily="34" charset="0"/>
                <a:ea typeface="Aptos" panose="020B0004020202020204" pitchFamily="34" charset="0"/>
                <a:cs typeface="Times New Roman" panose="02020603050405020304" pitchFamily="18" charset="0"/>
              </a:rPr>
              <a:t> lærer modellen fra et sett med data som allerede er merket med riktige svar.</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00" dirty="0">
                <a:effectLst/>
                <a:latin typeface="Aptos" panose="020B0004020202020204" pitchFamily="34" charset="0"/>
                <a:ea typeface="Aptos" panose="020B0004020202020204" pitchFamily="34" charset="0"/>
                <a:cs typeface="Times New Roman" panose="02020603050405020304" pitchFamily="18" charset="0"/>
              </a:rPr>
              <a:t>- Tenk på dette som en lærer som gir deg en matematikkoppgave med svarene.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00" dirty="0">
                <a:effectLst/>
                <a:latin typeface="Aptos" panose="020B0004020202020204" pitchFamily="34" charset="0"/>
                <a:ea typeface="Aptos" panose="020B0004020202020204" pitchFamily="34" charset="0"/>
                <a:cs typeface="Times New Roman" panose="02020603050405020304" pitchFamily="18" charset="0"/>
              </a:rPr>
              <a:t>- Oppgaven din er å forstå hvordan du kommer fram til disse svarene,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00" dirty="0">
                <a:effectLst/>
                <a:latin typeface="Aptos" panose="020B0004020202020204" pitchFamily="34" charset="0"/>
                <a:ea typeface="Aptos" panose="020B0004020202020204" pitchFamily="34" charset="0"/>
                <a:cs typeface="Times New Roman" panose="02020603050405020304" pitchFamily="18" charset="0"/>
              </a:rPr>
              <a:t>- slik at du kan løse nye oppgaver du ikke har svaret til på egenhånd</a:t>
            </a:r>
          </a:p>
        </p:txBody>
      </p:sp>
      <p:sp>
        <p:nvSpPr>
          <p:cNvPr id="4" name="Plassholder for lysbildenummer 3"/>
          <p:cNvSpPr>
            <a:spLocks noGrp="1"/>
          </p:cNvSpPr>
          <p:nvPr>
            <p:ph type="sldNum" sz="quarter" idx="5"/>
          </p:nvPr>
        </p:nvSpPr>
        <p:spPr/>
        <p:txBody>
          <a:bodyPr/>
          <a:lstStyle/>
          <a:p>
            <a:fld id="{CF18BAF0-EBCA-FA49-956E-FABAD5737E88}" type="slidenum">
              <a:rPr lang="nb-NO" smtClean="0"/>
              <a:t>26</a:t>
            </a:fld>
            <a:endParaRPr lang="nb-NO"/>
          </a:p>
        </p:txBody>
      </p:sp>
    </p:spTree>
    <p:extLst>
      <p:ext uri="{BB962C8B-B14F-4D97-AF65-F5344CB8AC3E}">
        <p14:creationId xmlns:p14="http://schemas.microsoft.com/office/powerpoint/2010/main" val="1262875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200" dirty="0">
                <a:effectLst/>
                <a:latin typeface="Aptos" panose="020B0004020202020204" pitchFamily="34" charset="0"/>
                <a:ea typeface="Aptos" panose="020B0004020202020204" pitchFamily="34" charset="0"/>
                <a:cs typeface="Times New Roman" panose="02020603050405020304" pitchFamily="18" charset="0"/>
              </a:rPr>
              <a:t>- For eksempel</a:t>
            </a:r>
          </a:p>
          <a:p>
            <a:r>
              <a:rPr lang="nb-NO" sz="1200" dirty="0">
                <a:effectLst/>
                <a:latin typeface="Aptos" panose="020B0004020202020204" pitchFamily="34" charset="0"/>
                <a:ea typeface="Aptos" panose="020B0004020202020204" pitchFamily="34" charset="0"/>
                <a:cs typeface="Times New Roman" panose="02020603050405020304" pitchFamily="18" charset="0"/>
              </a:rPr>
              <a:t>- hvis du trener en modell til å gjenkjenne bilder av hunder og katter</a:t>
            </a:r>
          </a:p>
          <a:p>
            <a:r>
              <a:rPr lang="nb-NO" sz="1200" dirty="0">
                <a:effectLst/>
                <a:latin typeface="Aptos" panose="020B0004020202020204" pitchFamily="34" charset="0"/>
                <a:ea typeface="Aptos" panose="020B0004020202020204" pitchFamily="34" charset="0"/>
                <a:cs typeface="Times New Roman" panose="02020603050405020304" pitchFamily="18" charset="0"/>
              </a:rPr>
              <a:t>så gir du modellen mange bilder som allerede er merket som "hund" eller "katt." </a:t>
            </a:r>
          </a:p>
          <a:p>
            <a:r>
              <a:rPr lang="nb-NO" sz="1200" dirty="0">
                <a:effectLst/>
                <a:latin typeface="Aptos" panose="020B0004020202020204" pitchFamily="34" charset="0"/>
                <a:ea typeface="Aptos" panose="020B0004020202020204" pitchFamily="34" charset="0"/>
                <a:cs typeface="Times New Roman" panose="02020603050405020304" pitchFamily="18" charset="0"/>
              </a:rPr>
              <a:t>- Modellen bruker disse eksemplene til </a:t>
            </a:r>
          </a:p>
          <a:p>
            <a:r>
              <a:rPr lang="nb-NO" sz="1200" dirty="0">
                <a:effectLst/>
                <a:latin typeface="Aptos" panose="020B0004020202020204" pitchFamily="34" charset="0"/>
                <a:ea typeface="Aptos" panose="020B0004020202020204" pitchFamily="34" charset="0"/>
                <a:cs typeface="Times New Roman" panose="02020603050405020304" pitchFamily="18" charset="0"/>
              </a:rPr>
              <a:t>- </a:t>
            </a:r>
            <a:r>
              <a:rPr lang="nb-NO" sz="1200" b="1" dirty="0">
                <a:effectLst/>
                <a:latin typeface="Aptos" panose="020B0004020202020204" pitchFamily="34" charset="0"/>
                <a:ea typeface="Aptos" panose="020B0004020202020204" pitchFamily="34" charset="0"/>
                <a:cs typeface="Times New Roman" panose="02020603050405020304" pitchFamily="18" charset="0"/>
              </a:rPr>
              <a:t>å lære kjennetegnene som skiller hunder fra katter.</a:t>
            </a:r>
            <a:r>
              <a:rPr lang="nb-NO" b="1" dirty="0">
                <a:effectLst/>
              </a:rPr>
              <a:t> </a:t>
            </a:r>
            <a:endParaRPr lang="nb-NO" b="1" dirty="0"/>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27</a:t>
            </a:fld>
            <a:endParaRPr lang="nb-NO"/>
          </a:p>
        </p:txBody>
      </p:sp>
    </p:spTree>
    <p:extLst>
      <p:ext uri="{BB962C8B-B14F-4D97-AF65-F5344CB8AC3E}">
        <p14:creationId xmlns:p14="http://schemas.microsoft.com/office/powerpoint/2010/main" val="498422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r>
              <a:rPr lang="nb-NO" sz="1800" dirty="0" err="1">
                <a:effectLst/>
                <a:latin typeface="Aptos" panose="020B0004020202020204" pitchFamily="34" charset="0"/>
                <a:ea typeface="Aptos" panose="020B0004020202020204" pitchFamily="34" charset="0"/>
                <a:cs typeface="Times New Roman" panose="02020603050405020304" pitchFamily="18" charset="0"/>
              </a:rPr>
              <a:t>Unsupervised</a:t>
            </a:r>
            <a:r>
              <a:rPr lang="nb-NO" sz="1800" dirty="0">
                <a:effectLst/>
                <a:latin typeface="Aptos" panose="020B0004020202020204" pitchFamily="34" charset="0"/>
                <a:ea typeface="Aptos" panose="020B0004020202020204" pitchFamily="34" charset="0"/>
                <a:cs typeface="Times New Roman" panose="02020603050405020304" pitchFamily="18" charset="0"/>
              </a:rPr>
              <a:t> </a:t>
            </a:r>
            <a:r>
              <a:rPr lang="nb-NO" sz="1800" dirty="0" err="1">
                <a:effectLst/>
                <a:latin typeface="Aptos" panose="020B0004020202020204" pitchFamily="34" charset="0"/>
                <a:ea typeface="Aptos" panose="020B0004020202020204" pitchFamily="34" charset="0"/>
                <a:cs typeface="Times New Roman" panose="02020603050405020304" pitchFamily="18" charset="0"/>
              </a:rPr>
              <a:t>learning</a:t>
            </a:r>
            <a:r>
              <a:rPr lang="nb-NO" sz="1800" dirty="0">
                <a:effectLst/>
                <a:latin typeface="Aptos" panose="020B0004020202020204" pitchFamily="34" charset="0"/>
                <a:ea typeface="Aptos" panose="020B0004020202020204" pitchFamily="34" charset="0"/>
                <a:cs typeface="Times New Roman" panose="02020603050405020304" pitchFamily="18" charset="0"/>
              </a:rPr>
              <a:t> </a:t>
            </a:r>
          </a:p>
          <a:p>
            <a:r>
              <a:rPr lang="nb-NO" sz="1800" dirty="0">
                <a:effectLst/>
                <a:latin typeface="Aptos" panose="020B0004020202020204" pitchFamily="34" charset="0"/>
                <a:ea typeface="Aptos" panose="020B0004020202020204" pitchFamily="34" charset="0"/>
                <a:cs typeface="Times New Roman" panose="02020603050405020304" pitchFamily="18" charset="0"/>
              </a:rPr>
              <a:t>modellen lærer fra data som ikke er merket. </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28</a:t>
            </a:fld>
            <a:endParaRPr lang="nb-NO"/>
          </a:p>
        </p:txBody>
      </p:sp>
    </p:spTree>
    <p:extLst>
      <p:ext uri="{BB962C8B-B14F-4D97-AF65-F5344CB8AC3E}">
        <p14:creationId xmlns:p14="http://schemas.microsoft.com/office/powerpoint/2010/main" val="506914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b-N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kern="100" dirty="0">
                <a:effectLst/>
                <a:latin typeface="Aptos" panose="020B0004020202020204" pitchFamily="34" charset="0"/>
                <a:ea typeface="Aptos" panose="020B0004020202020204" pitchFamily="34" charset="0"/>
                <a:cs typeface="Times New Roman" panose="02020603050405020304" pitchFamily="18" charset="0"/>
              </a:rPr>
              <a:t>Modellen prøver å finne mønstre og strukturer i dataene på egen hånd.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kern="100" dirty="0">
                <a:effectLst/>
                <a:latin typeface="Aptos" panose="020B0004020202020204" pitchFamily="34" charset="0"/>
                <a:ea typeface="Aptos" panose="020B0004020202020204" pitchFamily="34" charset="0"/>
                <a:cs typeface="Times New Roman" panose="02020603050405020304" pitchFamily="18" charset="0"/>
              </a:rPr>
              <a:t>Du kan tenke på det som å:</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kern="100" dirty="0">
                <a:effectLst/>
                <a:latin typeface="Aptos" panose="020B0004020202020204" pitchFamily="34" charset="0"/>
                <a:ea typeface="Aptos" panose="020B0004020202020204" pitchFamily="34" charset="0"/>
                <a:cs typeface="Times New Roman" panose="02020603050405020304" pitchFamily="18" charset="0"/>
              </a:rPr>
              <a:t>å få utdelt et sett LEGO klosser uten bruksanvisningen,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kern="100" dirty="0">
                <a:effectLst/>
                <a:latin typeface="Aptos" panose="020B0004020202020204" pitchFamily="34" charset="0"/>
                <a:ea typeface="Aptos" panose="020B0004020202020204" pitchFamily="34" charset="0"/>
                <a:cs typeface="Times New Roman" panose="02020603050405020304" pitchFamily="18" charset="0"/>
              </a:rPr>
              <a:t>og så prøve å finne ut hva du kan bygge med dem.</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29</a:t>
            </a:fld>
            <a:endParaRPr lang="nb-NO"/>
          </a:p>
        </p:txBody>
      </p:sp>
    </p:spTree>
    <p:extLst>
      <p:ext uri="{BB962C8B-B14F-4D97-AF65-F5344CB8AC3E}">
        <p14:creationId xmlns:p14="http://schemas.microsoft.com/office/powerpoint/2010/main" val="28505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skal: </a:t>
            </a:r>
          </a:p>
          <a:p>
            <a:r>
              <a:rPr lang="nb-NO" dirty="0"/>
              <a:t>Bli kjent med KI områder</a:t>
            </a:r>
          </a:p>
          <a:p>
            <a:r>
              <a:rPr lang="nb-NO" dirty="0"/>
              <a:t>Forstå ML</a:t>
            </a:r>
          </a:p>
          <a:p>
            <a:r>
              <a:rPr lang="nb-NO" dirty="0"/>
              <a:t>vite om forklarbarhet</a:t>
            </a:r>
          </a:p>
          <a:p>
            <a:r>
              <a:rPr lang="nb-NO" dirty="0"/>
              <a:t>reflektere problemstillinger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3</a:t>
            </a:fld>
            <a:endParaRPr lang="nb-NO"/>
          </a:p>
        </p:txBody>
      </p:sp>
    </p:spTree>
    <p:extLst>
      <p:ext uri="{BB962C8B-B14F-4D97-AF65-F5344CB8AC3E}">
        <p14:creationId xmlns:p14="http://schemas.microsoft.com/office/powerpoint/2010/main" val="701808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sym typeface="Wingdings" pitchFamily="2" charset="2"/>
            </a:endParaRPr>
          </a:p>
          <a:p>
            <a:r>
              <a:rPr lang="nb-NO" sz="1800" dirty="0">
                <a:effectLst/>
                <a:latin typeface="Aptos" panose="020B0004020202020204" pitchFamily="34" charset="0"/>
                <a:ea typeface="Aptos" panose="020B0004020202020204" pitchFamily="34" charset="0"/>
                <a:cs typeface="Times New Roman" panose="02020603050405020304" pitchFamily="18" charset="0"/>
              </a:rPr>
              <a:t>For eksempel</a:t>
            </a:r>
          </a:p>
          <a:p>
            <a:r>
              <a:rPr lang="nb-NO" sz="1800" dirty="0">
                <a:effectLst/>
                <a:latin typeface="Aptos" panose="020B0004020202020204" pitchFamily="34" charset="0"/>
                <a:ea typeface="Aptos" panose="020B0004020202020204" pitchFamily="34" charset="0"/>
                <a:cs typeface="Times New Roman" panose="02020603050405020304" pitchFamily="18" charset="0"/>
              </a:rPr>
              <a:t>- du gir du en modell en stor mengde dokumenter. </a:t>
            </a:r>
          </a:p>
          <a:p>
            <a:r>
              <a:rPr lang="nb-NO" sz="1800" dirty="0">
                <a:effectLst/>
                <a:latin typeface="Aptos" panose="020B0004020202020204" pitchFamily="34" charset="0"/>
                <a:ea typeface="Aptos" panose="020B0004020202020204" pitchFamily="34" charset="0"/>
                <a:cs typeface="Times New Roman" panose="02020603050405020304" pitchFamily="18" charset="0"/>
              </a:rPr>
              <a:t>- Modellen prøver gruppere disse i klynger </a:t>
            </a:r>
          </a:p>
          <a:p>
            <a:r>
              <a:rPr lang="nb-NO" sz="1800" dirty="0">
                <a:effectLst/>
                <a:latin typeface="Aptos" panose="020B0004020202020204" pitchFamily="34" charset="0"/>
                <a:ea typeface="Aptos" panose="020B0004020202020204" pitchFamily="34" charset="0"/>
                <a:cs typeface="Times New Roman" panose="02020603050405020304" pitchFamily="18" charset="0"/>
              </a:rPr>
              <a:t>- basert på likheter i innholdet </a:t>
            </a:r>
          </a:p>
          <a:p>
            <a:r>
              <a:rPr lang="nb-NO" sz="1800" dirty="0">
                <a:effectLst/>
                <a:latin typeface="Aptos" panose="020B0004020202020204" pitchFamily="34" charset="0"/>
                <a:ea typeface="Aptos" panose="020B0004020202020204" pitchFamily="34" charset="0"/>
                <a:cs typeface="Times New Roman" panose="02020603050405020304" pitchFamily="18" charset="0"/>
              </a:rPr>
              <a:t>- uten at vi har definert noen kategorier på forhånd</a:t>
            </a:r>
          </a:p>
        </p:txBody>
      </p:sp>
      <p:sp>
        <p:nvSpPr>
          <p:cNvPr id="4" name="Plassholder for lysbildenummer 3"/>
          <p:cNvSpPr>
            <a:spLocks noGrp="1"/>
          </p:cNvSpPr>
          <p:nvPr>
            <p:ph type="sldNum" sz="quarter" idx="5"/>
          </p:nvPr>
        </p:nvSpPr>
        <p:spPr/>
        <p:txBody>
          <a:bodyPr/>
          <a:lstStyle/>
          <a:p>
            <a:fld id="{CF18BAF0-EBCA-FA49-956E-FABAD5737E88}" type="slidenum">
              <a:rPr lang="nb-NO" smtClean="0"/>
              <a:t>30</a:t>
            </a:fld>
            <a:endParaRPr lang="nb-NO"/>
          </a:p>
        </p:txBody>
      </p:sp>
    </p:spTree>
    <p:extLst>
      <p:ext uri="{BB962C8B-B14F-4D97-AF65-F5344CB8AC3E}">
        <p14:creationId xmlns:p14="http://schemas.microsoft.com/office/powerpoint/2010/main" val="1206436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r>
              <a:rPr lang="nb-NO" sz="1800" dirty="0">
                <a:effectLst/>
                <a:latin typeface="Aptos" panose="020B0004020202020204" pitchFamily="34" charset="0"/>
                <a:ea typeface="Aptos" panose="020B0004020202020204" pitchFamily="34" charset="0"/>
                <a:cs typeface="Times New Roman" panose="02020603050405020304" pitchFamily="18" charset="0"/>
              </a:rPr>
              <a:t>I </a:t>
            </a:r>
            <a:r>
              <a:rPr lang="nb-NO" sz="1800" dirty="0" err="1">
                <a:effectLst/>
                <a:latin typeface="Aptos" panose="020B0004020202020204" pitchFamily="34" charset="0"/>
                <a:ea typeface="Aptos" panose="020B0004020202020204" pitchFamily="34" charset="0"/>
                <a:cs typeface="Times New Roman" panose="02020603050405020304" pitchFamily="18" charset="0"/>
              </a:rPr>
              <a:t>reinforcement</a:t>
            </a:r>
            <a:r>
              <a:rPr lang="nb-NO" sz="1800" dirty="0">
                <a:effectLst/>
                <a:latin typeface="Aptos" panose="020B0004020202020204" pitchFamily="34" charset="0"/>
                <a:ea typeface="Aptos" panose="020B0004020202020204" pitchFamily="34" charset="0"/>
                <a:cs typeface="Times New Roman" panose="02020603050405020304" pitchFamily="18" charset="0"/>
              </a:rPr>
              <a:t> </a:t>
            </a:r>
            <a:r>
              <a:rPr lang="nb-NO" sz="1800" dirty="0" err="1">
                <a:effectLst/>
                <a:latin typeface="Aptos" panose="020B0004020202020204" pitchFamily="34" charset="0"/>
                <a:ea typeface="Aptos" panose="020B0004020202020204" pitchFamily="34" charset="0"/>
                <a:cs typeface="Times New Roman" panose="02020603050405020304" pitchFamily="18" charset="0"/>
              </a:rPr>
              <a:t>learning</a:t>
            </a:r>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r>
              <a:rPr lang="nb-NO" sz="1800" dirty="0">
                <a:effectLst/>
                <a:latin typeface="Aptos" panose="020B0004020202020204" pitchFamily="34" charset="0"/>
                <a:ea typeface="Aptos" panose="020B0004020202020204" pitchFamily="34" charset="0"/>
                <a:cs typeface="Times New Roman" panose="02020603050405020304" pitchFamily="18" charset="0"/>
              </a:rPr>
              <a:t>lærer modellen gjennom prøving og feiling ved å utføre handlinger i et miljø. </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31</a:t>
            </a:fld>
            <a:endParaRPr lang="nb-NO"/>
          </a:p>
        </p:txBody>
      </p:sp>
    </p:spTree>
    <p:extLst>
      <p:ext uri="{BB962C8B-B14F-4D97-AF65-F5344CB8AC3E}">
        <p14:creationId xmlns:p14="http://schemas.microsoft.com/office/powerpoint/2010/main" val="3119200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800" dirty="0">
                <a:effectLst/>
                <a:latin typeface="Aptos" panose="020B0004020202020204" pitchFamily="34" charset="0"/>
                <a:ea typeface="Aptos" panose="020B0004020202020204" pitchFamily="34" charset="0"/>
                <a:cs typeface="Times New Roman" panose="02020603050405020304" pitchFamily="18" charset="0"/>
              </a:rPr>
              <a:t>- der mottar den tilbakemeldinger i form av belønninger eller straffer</a:t>
            </a:r>
          </a:p>
          <a:p>
            <a:r>
              <a:rPr lang="nb-NO" sz="1800" dirty="0">
                <a:effectLst/>
                <a:latin typeface="Aptos" panose="020B0004020202020204" pitchFamily="34" charset="0"/>
                <a:ea typeface="Aptos" panose="020B0004020202020204" pitchFamily="34" charset="0"/>
                <a:cs typeface="Times New Roman" panose="02020603050405020304" pitchFamily="18" charset="0"/>
              </a:rPr>
              <a:t>- som hjelper den med å lære hvilke handlinger som er gode og hvilke som er dårlige. </a:t>
            </a:r>
          </a:p>
          <a:p>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r>
              <a:rPr lang="nb-NO" sz="1800" dirty="0">
                <a:effectLst/>
                <a:latin typeface="Aptos" panose="020B0004020202020204" pitchFamily="34" charset="0"/>
                <a:ea typeface="Aptos" panose="020B0004020202020204" pitchFamily="34" charset="0"/>
                <a:cs typeface="Times New Roman" panose="02020603050405020304" pitchFamily="18" charset="0"/>
              </a:rPr>
              <a:t>- Målet er å optimere gevinsten man sitter igjen med til slutt.</a:t>
            </a:r>
          </a:p>
          <a:p>
            <a:endParaRPr lang="nb-NO" sz="1800" dirty="0">
              <a:effectLst/>
              <a:latin typeface="Aptos" panose="020B0004020202020204" pitchFamily="34" charset="0"/>
              <a:cs typeface="Times New Roman" panose="02020603050405020304" pitchFamily="18" charset="0"/>
            </a:endParaRPr>
          </a:p>
          <a:p>
            <a:r>
              <a:rPr lang="nb-NO" sz="1800" dirty="0">
                <a:effectLst/>
                <a:latin typeface="Aptos" panose="020B0004020202020204" pitchFamily="34" charset="0"/>
                <a:ea typeface="Aptos" panose="020B0004020202020204" pitchFamily="34" charset="0"/>
                <a:cs typeface="Times New Roman" panose="02020603050405020304" pitchFamily="18" charset="0"/>
              </a:rPr>
              <a:t>Dette ligner på hvordan du lærer å spille et videospill:</a:t>
            </a:r>
          </a:p>
          <a:p>
            <a:r>
              <a:rPr lang="nb-NO" sz="1800" dirty="0">
                <a:effectLst/>
                <a:latin typeface="Aptos" panose="020B0004020202020204" pitchFamily="34" charset="0"/>
                <a:ea typeface="Aptos" panose="020B0004020202020204" pitchFamily="34" charset="0"/>
                <a:cs typeface="Times New Roman" panose="02020603050405020304" pitchFamily="18" charset="0"/>
              </a:rPr>
              <a:t>-  du prøver forskjellige ting for å se hva du får poeng eller vinner av</a:t>
            </a:r>
          </a:p>
          <a:p>
            <a:endParaRPr lang="nb-NO" sz="180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dirty="0">
                <a:effectLst/>
                <a:latin typeface="Aptos" panose="020B0004020202020204" pitchFamily="34" charset="0"/>
                <a:cs typeface="Times New Roman" panose="02020603050405020304" pitchFamily="18" charset="0"/>
              </a:rPr>
              <a:t>(</a:t>
            </a:r>
            <a:r>
              <a:rPr lang="nb-NO" sz="1800" dirty="0">
                <a:effectLst/>
                <a:latin typeface="Aptos" panose="020B0004020202020204" pitchFamily="34" charset="0"/>
                <a:ea typeface="Aptos" panose="020B0004020202020204" pitchFamily="34" charset="0"/>
                <a:cs typeface="Times New Roman" panose="02020603050405020304" pitchFamily="18" charset="0"/>
              </a:rPr>
              <a:t>Det brukes ofte når sekvensen av handlinger er det som avgjør om utfallet var bra, heller en hver enkelt handling, for eksempel når du vil vinne i sjakk.</a:t>
            </a:r>
            <a:r>
              <a:rPr lang="nb-NO" sz="1800" dirty="0">
                <a:effectLst/>
                <a:latin typeface="Aptos" panose="020B0004020202020204" pitchFamily="34" charset="0"/>
                <a:cs typeface="Times New Roman" panose="02020603050405020304" pitchFamily="18" charset="0"/>
              </a:rPr>
              <a:t>)</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32</a:t>
            </a:fld>
            <a:endParaRPr lang="nb-NO"/>
          </a:p>
        </p:txBody>
      </p:sp>
    </p:spTree>
    <p:extLst>
      <p:ext uri="{BB962C8B-B14F-4D97-AF65-F5344CB8AC3E}">
        <p14:creationId xmlns:p14="http://schemas.microsoft.com/office/powerpoint/2010/main" val="43595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sym typeface="Wingdings" pitchFamily="2" charset="2"/>
            </a:endParaRPr>
          </a:p>
          <a:p>
            <a:r>
              <a:rPr lang="nb-NO" dirty="0">
                <a:sym typeface="Wingdings" pitchFamily="2" charset="2"/>
              </a:rPr>
              <a:t>Et eksempel er å lære strategier for å vinne sjakk.</a:t>
            </a:r>
          </a:p>
          <a:p>
            <a:endParaRPr lang="nb-NO" dirty="0">
              <a:sym typeface="Wingdings" pitchFamily="2" charset="2"/>
            </a:endParaRPr>
          </a:p>
          <a:p>
            <a:r>
              <a:rPr lang="nb-NO" dirty="0">
                <a:sym typeface="Wingdings" pitchFamily="2" charset="2"/>
              </a:rPr>
              <a:t>et annet eksempel er at:</a:t>
            </a:r>
          </a:p>
          <a:p>
            <a:endParaRPr lang="nb-NO" dirty="0">
              <a:sym typeface="Wingdings" pitchFamily="2" charset="2"/>
            </a:endParaRP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at en robot skal navigere gjennom en labyrint.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og så får den poeng for å finne en rask vei ut</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men mister poeng hvis den støter på hindringer eller tar en lengere vei. </a:t>
            </a:r>
          </a:p>
          <a:p>
            <a:r>
              <a:rPr lang="nb-NO" sz="1800" kern="100" dirty="0">
                <a:effectLst/>
                <a:latin typeface="Aptos" panose="020B0004020202020204" pitchFamily="34" charset="0"/>
                <a:ea typeface="Aptos" panose="020B0004020202020204" pitchFamily="34" charset="0"/>
                <a:cs typeface="Times New Roman" panose="02020603050405020304" pitchFamily="18" charset="0"/>
              </a:rPr>
              <a:t>- Over tid lærer den den beste ruten gjennom labyrinten.</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33</a:t>
            </a:fld>
            <a:endParaRPr lang="nb-NO"/>
          </a:p>
        </p:txBody>
      </p:sp>
    </p:spTree>
    <p:extLst>
      <p:ext uri="{BB962C8B-B14F-4D97-AF65-F5344CB8AC3E}">
        <p14:creationId xmlns:p14="http://schemas.microsoft.com/office/powerpoint/2010/main" val="2818145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a:p>
            <a:endParaRPr lang="nb-NO" dirty="0"/>
          </a:p>
          <a:p>
            <a:r>
              <a:rPr lang="nb-NO" dirty="0"/>
              <a:t>Innenfor hver av disse typene, så har vi flere forskjellige problemer vi kan løse </a:t>
            </a:r>
          </a:p>
          <a:p>
            <a:endParaRPr lang="nb-NO" dirty="0"/>
          </a:p>
          <a:p>
            <a:r>
              <a:rPr lang="nb-NO" dirty="0"/>
              <a:t>Vi har sett på klassifisering, </a:t>
            </a:r>
            <a:r>
              <a:rPr lang="nb-NO" dirty="0" err="1"/>
              <a:t>clustering</a:t>
            </a:r>
            <a:r>
              <a:rPr lang="nb-NO" dirty="0"/>
              <a:t> og sekvensielle beslutninger, men det finnes fler. </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34</a:t>
            </a:fld>
            <a:endParaRPr lang="nb-NO"/>
          </a:p>
        </p:txBody>
      </p:sp>
    </p:spTree>
    <p:extLst>
      <p:ext uri="{BB962C8B-B14F-4D97-AF65-F5344CB8AC3E}">
        <p14:creationId xmlns:p14="http://schemas.microsoft.com/office/powerpoint/2010/main" val="3628801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35</a:t>
            </a:fld>
            <a:endParaRPr lang="nb-NO"/>
          </a:p>
        </p:txBody>
      </p:sp>
    </p:spTree>
    <p:extLst>
      <p:ext uri="{BB962C8B-B14F-4D97-AF65-F5344CB8AC3E}">
        <p14:creationId xmlns:p14="http://schemas.microsoft.com/office/powerpoint/2010/main" val="873705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 Nålene var treningsdataen vår</a:t>
            </a:r>
          </a:p>
          <a:p>
            <a:r>
              <a:rPr lang="nb-NO" dirty="0"/>
              <a:t>- Modellen var en rett linje</a:t>
            </a:r>
          </a:p>
          <a:p>
            <a:r>
              <a:rPr lang="nb-NO" dirty="0"/>
              <a:t>- Dere var læringsalgoritmen. </a:t>
            </a:r>
          </a:p>
          <a:p>
            <a:r>
              <a:rPr lang="nb-NO" dirty="0"/>
              <a:t>- Og dere optimaliserte modellen ved å justere parametere når dere trakk linjen</a:t>
            </a:r>
          </a:p>
          <a:p>
            <a:r>
              <a:rPr lang="nb-NO" dirty="0"/>
              <a:t>- og det gjorde dere slik at vi fikk minst mulig feil fra hver av nålene til tråden, altså gitt av tapsfunksjonen.</a:t>
            </a:r>
          </a:p>
          <a:p>
            <a:r>
              <a:rPr lang="nb-NO" dirty="0"/>
              <a:t>- Til slutt hadde dere en linje som dere brukte til å forutsi en ny boligpris, </a:t>
            </a:r>
          </a:p>
          <a:p>
            <a:r>
              <a:rPr lang="nb-NO" dirty="0"/>
              <a:t>- altså en ferdig trent modell som gjorde inferens</a:t>
            </a:r>
          </a:p>
        </p:txBody>
      </p:sp>
      <p:sp>
        <p:nvSpPr>
          <p:cNvPr id="4" name="Plassholder for lysbildenummer 3"/>
          <p:cNvSpPr>
            <a:spLocks noGrp="1"/>
          </p:cNvSpPr>
          <p:nvPr>
            <p:ph type="sldNum" sz="quarter" idx="5"/>
          </p:nvPr>
        </p:nvSpPr>
        <p:spPr/>
        <p:txBody>
          <a:bodyPr/>
          <a:lstStyle/>
          <a:p>
            <a:fld id="{CF18BAF0-EBCA-FA49-956E-FABAD5737E88}" type="slidenum">
              <a:rPr lang="nb-NO" smtClean="0"/>
              <a:t>36</a:t>
            </a:fld>
            <a:endParaRPr lang="nb-NO"/>
          </a:p>
        </p:txBody>
      </p:sp>
    </p:spTree>
    <p:extLst>
      <p:ext uri="{BB962C8B-B14F-4D97-AF65-F5344CB8AC3E}">
        <p14:creationId xmlns:p14="http://schemas.microsoft.com/office/powerpoint/2010/main" val="1750190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Ta et par minutter til å diskutere disse spørsmålene i fellesskap</a:t>
            </a:r>
          </a:p>
          <a:p>
            <a:endParaRPr lang="nb-NO" dirty="0"/>
          </a:p>
          <a:p>
            <a:r>
              <a:rPr lang="nb-NO" dirty="0"/>
              <a:t>( + PAR MINUTTER TIL Å DELE SVARENE)</a:t>
            </a:r>
          </a:p>
        </p:txBody>
      </p:sp>
      <p:sp>
        <p:nvSpPr>
          <p:cNvPr id="4" name="Plassholder for lysbildenummer 3"/>
          <p:cNvSpPr>
            <a:spLocks noGrp="1"/>
          </p:cNvSpPr>
          <p:nvPr>
            <p:ph type="sldNum" sz="quarter" idx="5"/>
          </p:nvPr>
        </p:nvSpPr>
        <p:spPr/>
        <p:txBody>
          <a:bodyPr/>
          <a:lstStyle/>
          <a:p>
            <a:fld id="{CF18BAF0-EBCA-FA49-956E-FABAD5737E88}" type="slidenum">
              <a:rPr lang="nb-NO" smtClean="0"/>
              <a:t>37</a:t>
            </a:fld>
            <a:endParaRPr lang="nb-NO"/>
          </a:p>
        </p:txBody>
      </p:sp>
    </p:spTree>
    <p:extLst>
      <p:ext uri="{BB962C8B-B14F-4D97-AF65-F5344CB8AC3E}">
        <p14:creationId xmlns:p14="http://schemas.microsoft.com/office/powerpoint/2010/main" val="1460211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 Vi hadde parameterne stigningstall og skjæringspunkt </a:t>
            </a:r>
          </a:p>
          <a:p>
            <a:r>
              <a:rPr lang="nb-NO" dirty="0"/>
              <a:t>- Nålene var eksempler på data med fasit, så vi hadde </a:t>
            </a:r>
            <a:r>
              <a:rPr lang="nb-NO" dirty="0" err="1"/>
              <a:t>supervised</a:t>
            </a:r>
            <a:r>
              <a:rPr lang="nb-NO" dirty="0"/>
              <a:t> læring</a:t>
            </a:r>
          </a:p>
          <a:p>
            <a:r>
              <a:rPr lang="nb-NO" dirty="0"/>
              <a:t>- Linjen er en generalisering, vi ser jo at de fleste punktene ikke ligger PÅ linjen </a:t>
            </a:r>
          </a:p>
          <a:p>
            <a:r>
              <a:rPr lang="nb-NO" dirty="0"/>
              <a:t>- Avvikerne kan for eksempel være oppussingsobjekter eller bittesmå boliger i ettertraktede strøk </a:t>
            </a:r>
          </a:p>
          <a:p>
            <a:r>
              <a:rPr lang="nb-NO" dirty="0"/>
              <a:t>- Som nevnt ligger mange punkter utenfor, og vi har ikke så stort datagrunnlag her, så modellen er ikke særlig nøyaktig </a:t>
            </a:r>
          </a:p>
          <a:p>
            <a:r>
              <a:rPr lang="nb-NO" dirty="0"/>
              <a:t>- Hvis vi hadde 100 ganger så mye data kunne vi vært mer selvsikker på treffsikkerheten </a:t>
            </a:r>
          </a:p>
          <a:p>
            <a:endParaRPr lang="nb-NO" dirty="0"/>
          </a:p>
          <a:p>
            <a:r>
              <a:rPr lang="nb-NO" dirty="0"/>
              <a:t>fordi mengden treningsdata har mye å si </a:t>
            </a:r>
          </a:p>
        </p:txBody>
      </p:sp>
      <p:sp>
        <p:nvSpPr>
          <p:cNvPr id="4" name="Plassholder for lysbildenummer 3"/>
          <p:cNvSpPr>
            <a:spLocks noGrp="1"/>
          </p:cNvSpPr>
          <p:nvPr>
            <p:ph type="sldNum" sz="quarter" idx="5"/>
          </p:nvPr>
        </p:nvSpPr>
        <p:spPr/>
        <p:txBody>
          <a:bodyPr/>
          <a:lstStyle/>
          <a:p>
            <a:fld id="{CF18BAF0-EBCA-FA49-956E-FABAD5737E88}" type="slidenum">
              <a:rPr lang="nb-NO" smtClean="0"/>
              <a:t>38</a:t>
            </a:fld>
            <a:endParaRPr lang="nb-NO"/>
          </a:p>
        </p:txBody>
      </p:sp>
    </p:spTree>
    <p:extLst>
      <p:ext uri="{BB962C8B-B14F-4D97-AF65-F5344CB8AC3E}">
        <p14:creationId xmlns:p14="http://schemas.microsoft.com/office/powerpoint/2010/main" val="3630653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 Mindre data ville gjort det umulig å gi en god generalisering. </a:t>
            </a:r>
          </a:p>
          <a:p>
            <a:pPr marL="171450" indent="-171450">
              <a:buFontTx/>
              <a:buChar char="-"/>
            </a:pPr>
            <a:r>
              <a:rPr lang="nb-NO" dirty="0"/>
              <a:t>Her er jo de fleste punktene langt unna linjen, </a:t>
            </a:r>
          </a:p>
          <a:p>
            <a:pPr marL="171450" indent="-171450">
              <a:buFontTx/>
              <a:buChar char="-"/>
            </a:pPr>
            <a:r>
              <a:rPr lang="nb-NO" dirty="0"/>
              <a:t>Så her har vi jo ikke noe særlig nøyaktighet</a:t>
            </a:r>
          </a:p>
          <a:p>
            <a:pPr marL="171450" indent="-171450">
              <a:buFontTx/>
              <a:buChar char="-"/>
            </a:pPr>
            <a:r>
              <a:rPr lang="nb-NO" dirty="0"/>
              <a:t>så vi kan ikke egentlig hevde at det er en lineær sammenheng mellom pris og størrelse her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39</a:t>
            </a:fld>
            <a:endParaRPr lang="nb-NO"/>
          </a:p>
        </p:txBody>
      </p:sp>
    </p:spTree>
    <p:extLst>
      <p:ext uri="{BB962C8B-B14F-4D97-AF65-F5344CB8AC3E}">
        <p14:creationId xmlns:p14="http://schemas.microsoft.com/office/powerpoint/2010/main" val="994119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Planen for dage</a:t>
            </a:r>
          </a:p>
        </p:txBody>
      </p:sp>
      <p:sp>
        <p:nvSpPr>
          <p:cNvPr id="4" name="Plassholder for lysbildenummer 3"/>
          <p:cNvSpPr>
            <a:spLocks noGrp="1"/>
          </p:cNvSpPr>
          <p:nvPr>
            <p:ph type="sldNum" sz="quarter" idx="5"/>
          </p:nvPr>
        </p:nvSpPr>
        <p:spPr/>
        <p:txBody>
          <a:bodyPr/>
          <a:lstStyle/>
          <a:p>
            <a:fld id="{CF18BAF0-EBCA-FA49-956E-FABAD5737E88}" type="slidenum">
              <a:rPr lang="nb-NO" smtClean="0"/>
              <a:t>4</a:t>
            </a:fld>
            <a:endParaRPr lang="nb-NO"/>
          </a:p>
        </p:txBody>
      </p:sp>
    </p:spTree>
    <p:extLst>
      <p:ext uri="{BB962C8B-B14F-4D97-AF65-F5344CB8AC3E}">
        <p14:creationId xmlns:p14="http://schemas.microsoft.com/office/powerpoint/2010/main" val="3887190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hvorfor har vi snakket så mye om statistikk og funksjoner?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40</a:t>
            </a:fld>
            <a:endParaRPr lang="nb-NO"/>
          </a:p>
        </p:txBody>
      </p:sp>
    </p:spTree>
    <p:extLst>
      <p:ext uri="{BB962C8B-B14F-4D97-AF65-F5344CB8AC3E}">
        <p14:creationId xmlns:p14="http://schemas.microsoft.com/office/powerpoint/2010/main" val="3358598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 å gjøre det litt mer konkret hva KI og ML faktisk </a:t>
            </a:r>
            <a:r>
              <a:rPr lang="nb-NO" i="1" dirty="0"/>
              <a:t>er, </a:t>
            </a:r>
            <a:r>
              <a:rPr lang="nb-NO" i="0" dirty="0"/>
              <a:t>og demonstrere et poeng om at</a:t>
            </a:r>
            <a:r>
              <a:rPr lang="nb-NO" i="1" dirty="0"/>
              <a:t>:</a:t>
            </a:r>
            <a:endParaRPr lang="nb-NO" dirty="0"/>
          </a:p>
          <a:p>
            <a:r>
              <a:rPr lang="nb-NO" dirty="0"/>
              <a:t>- Det er avgrenset til en spesifikk oppgave definert av mennesker</a:t>
            </a:r>
          </a:p>
          <a:p>
            <a:r>
              <a:rPr lang="nb-NO" dirty="0"/>
              <a:t>- Vi har valgt modell, algoritme og tapsfunksjon for ett spesifikt problem: </a:t>
            </a:r>
          </a:p>
          <a:p>
            <a:r>
              <a:rPr lang="nb-NO" dirty="0"/>
              <a:t>- modellen ville ikke vært nyttig i noen andre tilfeller eller problemstillinger. </a:t>
            </a:r>
          </a:p>
          <a:p>
            <a:r>
              <a:rPr lang="nb-NO" dirty="0"/>
              <a:t>- For eksempel kebabpris per klokkeslett</a:t>
            </a:r>
          </a:p>
          <a:p>
            <a:r>
              <a:rPr lang="nb-NO" dirty="0"/>
              <a:t>- Og Hadde vi brukt et annet sett med treningsdata ville vi også  fått en helt annen linje, altså modell. </a:t>
            </a:r>
          </a:p>
          <a:p>
            <a:r>
              <a:rPr lang="nb-NO" dirty="0"/>
              <a:t>- For eksempel vil modellen for boligpriser i Oslo være veldig ulik fra Harstad</a:t>
            </a:r>
          </a:p>
          <a:p>
            <a:endParaRPr lang="nb-NO" dirty="0"/>
          </a:p>
          <a:p>
            <a:r>
              <a:rPr lang="nb-NO" dirty="0"/>
              <a:t>Og hvorfor er det viktig å oppklare dette? </a:t>
            </a:r>
          </a:p>
          <a:p>
            <a:pPr marL="171450" indent="-171450">
              <a:buFontTx/>
              <a:buChar char="-"/>
            </a:pPr>
            <a:r>
              <a:rPr lang="nb-NO" dirty="0"/>
              <a:t>fordi KI sånn som det snakkes om i media, har ofte en tendens til å skape litt dystopiske inntrykk av skumle fremtidsscenario.</a:t>
            </a:r>
          </a:p>
          <a:p>
            <a:pPr marL="171450" indent="-171450">
              <a:buFontTx/>
              <a:buChar char="-"/>
            </a:pPr>
            <a:r>
              <a:rPr lang="nb-NO" dirty="0"/>
              <a:t>Som kan overskygge virkelige og nåværende problemstillinger som krever hensyn </a:t>
            </a:r>
          </a:p>
          <a:p>
            <a:pPr marL="171450" indent="-171450">
              <a:buFontTx/>
              <a:buChar char="-"/>
            </a:pPr>
            <a:r>
              <a:rPr lang="nb-NO" dirty="0"/>
              <a:t>Fordi data om flere </a:t>
            </a:r>
            <a:r>
              <a:rPr lang="nb-NO" i="1" dirty="0"/>
              <a:t>ting</a:t>
            </a:r>
            <a:r>
              <a:rPr lang="nb-NO" dirty="0"/>
              <a:t>, betyr ikke at modellen blir noe smartere</a:t>
            </a:r>
          </a:p>
          <a:p>
            <a:r>
              <a:rPr lang="nb-NO" dirty="0"/>
              <a:t>(presisering </a:t>
            </a:r>
            <a:r>
              <a:rPr lang="nb-NO" dirty="0" err="1"/>
              <a:t>chatgpt</a:t>
            </a:r>
            <a:r>
              <a:rPr lang="nb-NO" dirty="0"/>
              <a:t>?)</a:t>
            </a:r>
          </a:p>
          <a:p>
            <a:r>
              <a:rPr lang="nb-NO" dirty="0"/>
              <a:t>- Skulle du gitt modellen data om alle slags andre problemer for å prøve å gjøre den «smartere», </a:t>
            </a:r>
          </a:p>
          <a:p>
            <a:r>
              <a:rPr lang="nb-NO" dirty="0"/>
              <a:t>- så ville ikke det ha utgjort noe annet enn «støy» i treningen,</a:t>
            </a:r>
          </a:p>
          <a:p>
            <a:r>
              <a:rPr lang="nb-NO" dirty="0"/>
              <a:t>- og gjort at algoritmen ikke ville finne noe mønster for hvordan den skal justere parameterne til modellen for å lære.</a:t>
            </a:r>
          </a:p>
          <a:p>
            <a:r>
              <a:rPr lang="nb-NO" dirty="0"/>
              <a:t> </a:t>
            </a:r>
          </a:p>
          <a:p>
            <a:pPr marL="171450" indent="-171450">
              <a:buFontTx/>
              <a:buChar char="-"/>
            </a:pPr>
            <a:r>
              <a:rPr lang="nb-NO" dirty="0"/>
              <a:t>En AI som er i stand til å lære alt mulig på tvers av problemer </a:t>
            </a:r>
          </a:p>
          <a:p>
            <a:pPr marL="171450" indent="-171450">
              <a:buFontTx/>
              <a:buChar char="-"/>
            </a:pPr>
            <a:r>
              <a:rPr lang="nb-NO" dirty="0"/>
              <a:t>på eget initiativ eller lage sine egne mål, </a:t>
            </a:r>
          </a:p>
          <a:p>
            <a:pPr marL="171450" indent="-171450">
              <a:buFontTx/>
              <a:buChar char="-"/>
            </a:pPr>
            <a:r>
              <a:rPr lang="nb-NO" dirty="0"/>
              <a:t>er rett og slett </a:t>
            </a:r>
            <a:r>
              <a:rPr lang="nb-NO" dirty="0" err="1"/>
              <a:t>Sci</a:t>
            </a:r>
            <a:r>
              <a:rPr lang="nb-NO" dirty="0"/>
              <a:t>-fi. Det har vi ikke teknologien til å oppnå.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 - spesielt det at KI skal </a:t>
            </a:r>
            <a:r>
              <a:rPr lang="nb-NO" dirty="0" err="1"/>
              <a:t>outsmarte</a:t>
            </a:r>
            <a:r>
              <a:rPr lang="nb-NO" dirty="0"/>
              <a:t> oss eller få sine egne mål </a:t>
            </a:r>
          </a:p>
          <a:p>
            <a:pPr marL="171450" indent="-171450">
              <a:buFontTx/>
              <a:buChar char="-"/>
            </a:pP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41</a:t>
            </a:fld>
            <a:endParaRPr lang="nb-NO"/>
          </a:p>
        </p:txBody>
      </p:sp>
    </p:spTree>
    <p:extLst>
      <p:ext uri="{BB962C8B-B14F-4D97-AF65-F5344CB8AC3E}">
        <p14:creationId xmlns:p14="http://schemas.microsoft.com/office/powerpoint/2010/main" val="794877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Husker dere eksempelet med katt og hund fra i sta? Nå skal vi prøve oss på </a:t>
            </a:r>
            <a:r>
              <a:rPr lang="nb-NO" dirty="0" err="1"/>
              <a:t>supervised</a:t>
            </a:r>
            <a:r>
              <a:rPr lang="nb-NO" dirty="0"/>
              <a:t> maskinlæring i praksis! </a:t>
            </a:r>
          </a:p>
          <a:p>
            <a:r>
              <a:rPr lang="nb-NO" dirty="0"/>
              <a:t>Gå til lenken og opprett et image </a:t>
            </a:r>
            <a:r>
              <a:rPr lang="nb-NO" dirty="0" err="1"/>
              <a:t>project</a:t>
            </a:r>
            <a:endParaRPr lang="nb-NO" dirty="0"/>
          </a:p>
          <a:p>
            <a:r>
              <a:rPr lang="nb-NO" dirty="0"/>
              <a:t>Prøv dere frem med oppgavene på tavla, bruk bilder fra google </a:t>
            </a:r>
          </a:p>
        </p:txBody>
      </p:sp>
      <p:sp>
        <p:nvSpPr>
          <p:cNvPr id="4" name="Plassholder for lysbildenummer 3"/>
          <p:cNvSpPr>
            <a:spLocks noGrp="1"/>
          </p:cNvSpPr>
          <p:nvPr>
            <p:ph type="sldNum" sz="quarter" idx="5"/>
          </p:nvPr>
        </p:nvSpPr>
        <p:spPr/>
        <p:txBody>
          <a:bodyPr/>
          <a:lstStyle/>
          <a:p>
            <a:fld id="{CF18BAF0-EBCA-FA49-956E-FABAD5737E88}" type="slidenum">
              <a:rPr lang="nb-NO" smtClean="0"/>
              <a:t>42</a:t>
            </a:fld>
            <a:endParaRPr lang="nb-NO"/>
          </a:p>
        </p:txBody>
      </p:sp>
    </p:spTree>
    <p:extLst>
      <p:ext uri="{BB962C8B-B14F-4D97-AF65-F5344CB8AC3E}">
        <p14:creationId xmlns:p14="http://schemas.microsoft.com/office/powerpoint/2010/main" val="2444262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Hvilken treningsdata vi bruker har mye å si for nøyaktigheten. -</a:t>
            </a:r>
          </a:p>
          <a:p>
            <a:r>
              <a:rPr lang="nb-NO" dirty="0"/>
              <a:t> Vi må ha nok, den må være relevant, den må være presis, den må være representativ, osv. </a:t>
            </a:r>
          </a:p>
          <a:p>
            <a:r>
              <a:rPr lang="nb-NO" dirty="0"/>
              <a:t>-fordi modellen kan ikke «kunne» noe annet enn det som er representert i treningsdataen.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 det vil si at for eksempel Dårlig eller lite data kan gå på bekostning av nøyaktigheten </a:t>
            </a:r>
          </a:p>
          <a:p>
            <a:r>
              <a:rPr lang="nb-NO" dirty="0"/>
              <a:t>- og skjevhet i treningsdataen kan føre til bias, som kan hindre rettferdighet. </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43</a:t>
            </a:fld>
            <a:endParaRPr lang="nb-NO"/>
          </a:p>
        </p:txBody>
      </p:sp>
    </p:spTree>
    <p:extLst>
      <p:ext uri="{BB962C8B-B14F-4D97-AF65-F5344CB8AC3E}">
        <p14:creationId xmlns:p14="http://schemas.microsoft.com/office/powerpoint/2010/main" val="3392990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denne dataen er en representasjon av virkeligheten. Den er ikke komplett, og den er en forenkling av «verden», </a:t>
            </a:r>
          </a:p>
          <a:p>
            <a:endParaRPr lang="nb-NO" dirty="0"/>
          </a:p>
          <a:p>
            <a:r>
              <a:rPr lang="nb-NO" dirty="0"/>
              <a:t>og vi må være bevist på hva den har å si for resultatet </a:t>
            </a:r>
          </a:p>
        </p:txBody>
      </p:sp>
      <p:sp>
        <p:nvSpPr>
          <p:cNvPr id="4" name="Plassholder for lysbildenummer 3"/>
          <p:cNvSpPr>
            <a:spLocks noGrp="1"/>
          </p:cNvSpPr>
          <p:nvPr>
            <p:ph type="sldNum" sz="quarter" idx="5"/>
          </p:nvPr>
        </p:nvSpPr>
        <p:spPr/>
        <p:txBody>
          <a:bodyPr/>
          <a:lstStyle/>
          <a:p>
            <a:fld id="{CF18BAF0-EBCA-FA49-956E-FABAD5737E88}" type="slidenum">
              <a:rPr lang="nb-NO" smtClean="0"/>
              <a:t>44</a:t>
            </a:fld>
            <a:endParaRPr lang="nb-NO"/>
          </a:p>
        </p:txBody>
      </p:sp>
    </p:spTree>
    <p:extLst>
      <p:ext uri="{BB962C8B-B14F-4D97-AF65-F5344CB8AC3E}">
        <p14:creationId xmlns:p14="http://schemas.microsoft.com/office/powerpoint/2010/main" val="4831529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Regnskapsførerne AS skal ansette 3 nye regnskapsførere. De vil effektivisere denne prosessen ved å bruke KI</a:t>
            </a:r>
          </a:p>
          <a:p>
            <a:r>
              <a:rPr lang="nb-NO" dirty="0"/>
              <a:t>De trener en modell med data om sine ansatte, og bruker denne til å vurdere om en søker skal ansettes eller ikke </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46</a:t>
            </a:fld>
            <a:endParaRPr lang="nb-NO"/>
          </a:p>
        </p:txBody>
      </p:sp>
    </p:spTree>
    <p:extLst>
      <p:ext uri="{BB962C8B-B14F-4D97-AF65-F5344CB8AC3E}">
        <p14:creationId xmlns:p14="http://schemas.microsoft.com/office/powerpoint/2010/main" val="658820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«du er en maskin og dette er alt du vet om verden». Sett til side »</a:t>
            </a:r>
            <a:r>
              <a:rPr lang="nb-NO" dirty="0" err="1"/>
              <a:t>common</a:t>
            </a:r>
            <a:r>
              <a:rPr lang="nb-NO" dirty="0"/>
              <a:t> </a:t>
            </a:r>
            <a:r>
              <a:rPr lang="nb-NO" dirty="0" err="1"/>
              <a:t>sense</a:t>
            </a:r>
            <a:r>
              <a:rPr lang="nb-NO" dirty="0"/>
              <a:t>» og forsøk å sette deg inn i hvordan modellen vil «tenke» </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47</a:t>
            </a:fld>
            <a:endParaRPr lang="nb-NO"/>
          </a:p>
        </p:txBody>
      </p:sp>
    </p:spTree>
    <p:extLst>
      <p:ext uri="{BB962C8B-B14F-4D97-AF65-F5344CB8AC3E}">
        <p14:creationId xmlns:p14="http://schemas.microsoft.com/office/powerpoint/2010/main" val="1356948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(VISE FREM SINE SVAR, 1 deretter 2)</a:t>
            </a:r>
          </a:p>
          <a:p>
            <a:endParaRPr lang="nb-NO" dirty="0"/>
          </a:p>
          <a:p>
            <a:r>
              <a:rPr lang="nb-NO" dirty="0"/>
              <a:t>Forslag/hjelp:</a:t>
            </a:r>
          </a:p>
          <a:p>
            <a:r>
              <a:rPr lang="nb-NO" dirty="0"/>
              <a:t>Modellen kan ha sett etter</a:t>
            </a:r>
          </a:p>
          <a:p>
            <a:pPr marL="171450" indent="-171450">
              <a:buFontTx/>
              <a:buChar char="-"/>
            </a:pPr>
            <a:r>
              <a:rPr lang="nb-NO" dirty="0"/>
              <a:t>Antall kvalifikasjoner</a:t>
            </a:r>
          </a:p>
          <a:p>
            <a:pPr marL="171450" indent="-171450">
              <a:buFontTx/>
              <a:buChar char="-"/>
            </a:pPr>
            <a:r>
              <a:rPr lang="nb-NO" dirty="0"/>
              <a:t>Kombinasjon a kvalifikasjoner</a:t>
            </a:r>
          </a:p>
          <a:p>
            <a:pPr marL="171450" indent="-171450">
              <a:buFontTx/>
              <a:buChar char="-"/>
            </a:pPr>
            <a:r>
              <a:rPr lang="nb-NO" dirty="0"/>
              <a:t>Prioritering av kvalifikasjoner </a:t>
            </a:r>
          </a:p>
          <a:p>
            <a:pPr marL="171450" indent="-171450">
              <a:buFontTx/>
              <a:buChar char="-"/>
            </a:pPr>
            <a:r>
              <a:rPr lang="nb-NO" dirty="0"/>
              <a:t>Kjønn</a:t>
            </a:r>
          </a:p>
          <a:p>
            <a:pPr marL="171450" indent="-171450">
              <a:buFontTx/>
              <a:buChar char="-"/>
            </a:pPr>
            <a:r>
              <a:rPr lang="nb-NO" dirty="0"/>
              <a:t>Etnisitet</a:t>
            </a:r>
          </a:p>
          <a:p>
            <a:endParaRPr lang="nb-NO" dirty="0"/>
          </a:p>
          <a:p>
            <a:r>
              <a:rPr lang="nb-NO" dirty="0"/>
              <a:t>Konklusjon:</a:t>
            </a:r>
          </a:p>
          <a:p>
            <a:r>
              <a:rPr lang="nb-NO" dirty="0"/>
              <a:t>Casen betyr ikke nødvendigvis at bedrift er diskriminerende. Det kan være tilfeldig at treningsdataen er slik,</a:t>
            </a:r>
          </a:p>
          <a:p>
            <a:r>
              <a:rPr lang="nb-NO" dirty="0"/>
              <a:t>-  men poenget er at vi må være klare over hva dataen representerer, hvis ikke </a:t>
            </a:r>
            <a:r>
              <a:rPr lang="nb-NO" dirty="0">
                <a:sym typeface="Wingdings" pitchFamily="2" charset="2"/>
              </a:rPr>
              <a:t>kan vi ende opp med å videreføre og forsterke bias og urettferdighet som kan påvirke livene til folk</a:t>
            </a:r>
            <a:endParaRPr lang="nb-NO" dirty="0"/>
          </a:p>
          <a:p>
            <a:r>
              <a:rPr lang="nb-NO" dirty="0"/>
              <a:t>Litt av problemet generelt, er at vi mennesker er </a:t>
            </a:r>
            <a:r>
              <a:rPr lang="nb-NO" dirty="0" err="1"/>
              <a:t>biast</a:t>
            </a:r>
            <a:r>
              <a:rPr lang="nb-NO" dirty="0"/>
              <a:t> av natur, og dette vil gjenspeiles i dataen vår, selv om vi ikke alltid klarer å se det selv. </a:t>
            </a:r>
          </a:p>
          <a:p>
            <a:r>
              <a:rPr lang="nb-NO" dirty="0"/>
              <a:t>- Og derfor er det viktig å ha et kritisk syn på treningsdataen, og kontrollere at modellene våre er rettferdige. </a:t>
            </a:r>
          </a:p>
          <a:p>
            <a:endParaRPr lang="nb-NO" dirty="0"/>
          </a:p>
          <a:p>
            <a:endParaRPr lang="nb-NO" dirty="0"/>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48</a:t>
            </a:fld>
            <a:endParaRPr lang="nb-NO"/>
          </a:p>
        </p:txBody>
      </p:sp>
    </p:spTree>
    <p:extLst>
      <p:ext uri="{BB962C8B-B14F-4D97-AF65-F5344CB8AC3E}">
        <p14:creationId xmlns:p14="http://schemas.microsoft.com/office/powerpoint/2010/main" val="1776133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49</a:t>
            </a:fld>
            <a:endParaRPr lang="nb-NO"/>
          </a:p>
        </p:txBody>
      </p:sp>
    </p:spTree>
    <p:extLst>
      <p:ext uri="{BB962C8B-B14F-4D97-AF65-F5344CB8AC3E}">
        <p14:creationId xmlns:p14="http://schemas.microsoft.com/office/powerpoint/2010/main" val="3234280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50</a:t>
            </a:fld>
            <a:endParaRPr lang="nb-NO"/>
          </a:p>
        </p:txBody>
      </p:sp>
    </p:spTree>
    <p:extLst>
      <p:ext uri="{BB962C8B-B14F-4D97-AF65-F5344CB8AC3E}">
        <p14:creationId xmlns:p14="http://schemas.microsoft.com/office/powerpoint/2010/main" val="247868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br>
              <a:rPr lang="nb-NO" dirty="0"/>
            </a:br>
            <a:r>
              <a:rPr lang="nb-NO" dirty="0"/>
              <a:t>- </a:t>
            </a:r>
            <a:r>
              <a:rPr lang="nb-NO" b="0" i="0" dirty="0">
                <a:solidFill>
                  <a:srgbClr val="0D0D0D"/>
                </a:solidFill>
                <a:effectLst/>
                <a:highlight>
                  <a:srgbClr val="FFFFFF"/>
                </a:highlight>
                <a:latin typeface="Söhne"/>
              </a:rPr>
              <a:t>en gren innen datavitenskap som handler om å skape maskiner og systemer som kan utføre oppgaver som vanligvis krever menneskelig intelligens.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i="0" dirty="0">
                <a:solidFill>
                  <a:srgbClr val="0D0D0D"/>
                </a:solidFill>
                <a:effectLst/>
                <a:highlight>
                  <a:srgbClr val="FFFFFF"/>
                </a:highlight>
                <a:latin typeface="Söhne"/>
              </a:rPr>
              <a:t>- </a:t>
            </a:r>
            <a:r>
              <a:rPr lang="nb-NO" sz="1200" dirty="0">
                <a:solidFill>
                  <a:schemeClr val="tx2"/>
                </a:solidFill>
                <a:latin typeface="Helvetica Light" panose="020B0403020202020204" pitchFamily="34" charset="0"/>
              </a:rPr>
              <a:t>bredt fagfelt bestående av mange distinkte områder og teknologier med hver sine anvendelser</a:t>
            </a:r>
          </a:p>
          <a:p>
            <a:r>
              <a:rPr lang="nb-NO" b="0" i="0" dirty="0">
                <a:solidFill>
                  <a:srgbClr val="0D0D0D"/>
                </a:solidFill>
                <a:effectLst/>
                <a:highlight>
                  <a:srgbClr val="FFFFFF"/>
                </a:highlight>
                <a:latin typeface="Söhne"/>
              </a:rPr>
              <a:t>- Dette kan inkludere ting som å forstå språk, gjenkjenne bilder, løse problemer og ta beslutninger</a:t>
            </a:r>
          </a:p>
          <a:p>
            <a:endParaRPr lang="nb-NO" b="0" i="0" dirty="0">
              <a:solidFill>
                <a:srgbClr val="0D0D0D"/>
              </a:solidFill>
              <a:effectLst/>
              <a:highlight>
                <a:srgbClr val="FFFFFF"/>
              </a:highlight>
              <a:latin typeface="Söhne"/>
            </a:endParaRPr>
          </a:p>
        </p:txBody>
      </p:sp>
      <p:sp>
        <p:nvSpPr>
          <p:cNvPr id="4" name="Plassholder for lysbildenummer 3"/>
          <p:cNvSpPr>
            <a:spLocks noGrp="1"/>
          </p:cNvSpPr>
          <p:nvPr>
            <p:ph type="sldNum" sz="quarter" idx="5"/>
          </p:nvPr>
        </p:nvSpPr>
        <p:spPr/>
        <p:txBody>
          <a:bodyPr/>
          <a:lstStyle/>
          <a:p>
            <a:fld id="{CF18BAF0-EBCA-FA49-956E-FABAD5737E88}" type="slidenum">
              <a:rPr lang="nb-NO" smtClean="0"/>
              <a:t>5</a:t>
            </a:fld>
            <a:endParaRPr lang="nb-NO"/>
          </a:p>
        </p:txBody>
      </p:sp>
    </p:spTree>
    <p:extLst>
      <p:ext uri="{BB962C8B-B14F-4D97-AF65-F5344CB8AC3E}">
        <p14:creationId xmlns:p14="http://schemas.microsoft.com/office/powerpoint/2010/main" val="18009152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ble jeg nysgjerrig på om det var tilfeldig at, det var jo tross alt 50/50 sjans for hver av </a:t>
            </a:r>
            <a:r>
              <a:rPr lang="nb-NO" dirty="0" err="1"/>
              <a:t>promptene</a:t>
            </a:r>
            <a:r>
              <a:rPr lang="nb-NO" dirty="0"/>
              <a:t>.</a:t>
            </a:r>
          </a:p>
          <a:p>
            <a:r>
              <a:rPr lang="nb-NO" dirty="0"/>
              <a:t>Så jeg ba den generere 6 forslag per prompt, og prøvde på nytt. </a:t>
            </a:r>
          </a:p>
          <a:p>
            <a:r>
              <a:rPr lang="nb-NO" dirty="0"/>
              <a:t>Noe som var ganske bekreftende. </a:t>
            </a:r>
          </a:p>
        </p:txBody>
      </p:sp>
      <p:sp>
        <p:nvSpPr>
          <p:cNvPr id="4" name="Plassholder for lysbildenummer 3"/>
          <p:cNvSpPr>
            <a:spLocks noGrp="1"/>
          </p:cNvSpPr>
          <p:nvPr>
            <p:ph type="sldNum" sz="quarter" idx="5"/>
          </p:nvPr>
        </p:nvSpPr>
        <p:spPr/>
        <p:txBody>
          <a:bodyPr/>
          <a:lstStyle/>
          <a:p>
            <a:fld id="{CF18BAF0-EBCA-FA49-956E-FABAD5737E88}" type="slidenum">
              <a:rPr lang="nb-NO" smtClean="0"/>
              <a:t>51</a:t>
            </a:fld>
            <a:endParaRPr lang="nb-NO"/>
          </a:p>
        </p:txBody>
      </p:sp>
    </p:spTree>
    <p:extLst>
      <p:ext uri="{BB962C8B-B14F-4D97-AF65-F5344CB8AC3E}">
        <p14:creationId xmlns:p14="http://schemas.microsoft.com/office/powerpoint/2010/main" val="41375902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VIDERE har vi ikke noe særlig mangfold i noen av disse eksemplene? </a:t>
            </a:r>
          </a:p>
        </p:txBody>
      </p:sp>
      <p:sp>
        <p:nvSpPr>
          <p:cNvPr id="4" name="Plassholder for lysbildenummer 3"/>
          <p:cNvSpPr>
            <a:spLocks noGrp="1"/>
          </p:cNvSpPr>
          <p:nvPr>
            <p:ph type="sldNum" sz="quarter" idx="5"/>
          </p:nvPr>
        </p:nvSpPr>
        <p:spPr/>
        <p:txBody>
          <a:bodyPr/>
          <a:lstStyle/>
          <a:p>
            <a:fld id="{CF18BAF0-EBCA-FA49-956E-FABAD5737E88}" type="slidenum">
              <a:rPr lang="nb-NO" smtClean="0"/>
              <a:t>52</a:t>
            </a:fld>
            <a:endParaRPr lang="nb-NO"/>
          </a:p>
        </p:txBody>
      </p:sp>
    </p:spTree>
    <p:extLst>
      <p:ext uri="{BB962C8B-B14F-4D97-AF65-F5344CB8AC3E}">
        <p14:creationId xmlns:p14="http://schemas.microsoft.com/office/powerpoint/2010/main" val="1043527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a:p>
            <a:r>
              <a:rPr lang="nb-NO" dirty="0"/>
              <a:t>Tenk om vi skulle brukt KI til å avgjøre om noen skal få innvilget huslån, men så har treningsdataen skapt og forsterket disse stereotypene? </a:t>
            </a:r>
          </a:p>
          <a:p>
            <a:r>
              <a:rPr lang="nb-NO" dirty="0"/>
              <a:t>Det kan jo ha store konsekvenser for livene til folk</a:t>
            </a:r>
          </a:p>
          <a:p>
            <a:endParaRPr lang="nb-NO" dirty="0"/>
          </a:p>
          <a:p>
            <a:r>
              <a:rPr lang="nb-NO" dirty="0"/>
              <a:t>Så et vesentlig spørsmål i dag er jo; </a:t>
            </a:r>
          </a:p>
          <a:p>
            <a:r>
              <a:rPr lang="nb-NO" dirty="0"/>
              <a:t>- hvordan skal vi oppdage dette?</a:t>
            </a:r>
          </a:p>
          <a:p>
            <a:r>
              <a:rPr lang="nb-NO" dirty="0"/>
              <a:t>- skal det reguleres? hvem skal i så fall drive oppsyn? hvem har ansvaret for skjevhetene, utviklerne?</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53</a:t>
            </a:fld>
            <a:endParaRPr lang="nb-NO"/>
          </a:p>
        </p:txBody>
      </p:sp>
    </p:spTree>
    <p:extLst>
      <p:ext uri="{BB962C8B-B14F-4D97-AF65-F5344CB8AC3E}">
        <p14:creationId xmlns:p14="http://schemas.microsoft.com/office/powerpoint/2010/main" val="28659185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Generelt i beslutninger som har innvirkning over livene til folk (kan hindre likestilling)</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 saksbehandling i nav</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 Behandling av lånesøknader</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 selvkjørende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54</a:t>
            </a:fld>
            <a:endParaRPr lang="nb-NO"/>
          </a:p>
        </p:txBody>
      </p:sp>
    </p:spTree>
    <p:extLst>
      <p:ext uri="{BB962C8B-B14F-4D97-AF65-F5344CB8AC3E}">
        <p14:creationId xmlns:p14="http://schemas.microsoft.com/office/powerpoint/2010/main" val="36830711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b="0" i="0" dirty="0">
              <a:solidFill>
                <a:srgbClr val="0D0D0D"/>
              </a:solidFill>
              <a:effectLst/>
              <a:highlight>
                <a:srgbClr val="FFFFFF"/>
              </a:highlight>
              <a:latin typeface="Söhne"/>
            </a:endParaRPr>
          </a:p>
          <a:p>
            <a:endParaRPr lang="nb-NO" b="0" i="0" dirty="0">
              <a:solidFill>
                <a:srgbClr val="0D0D0D"/>
              </a:solidFill>
              <a:effectLst/>
              <a:highlight>
                <a:srgbClr val="FFFFFF"/>
              </a:highlight>
              <a:latin typeface="Söhne"/>
            </a:endParaRPr>
          </a:p>
        </p:txBody>
      </p:sp>
      <p:sp>
        <p:nvSpPr>
          <p:cNvPr id="4" name="Plassholder for lysbildenummer 3"/>
          <p:cNvSpPr>
            <a:spLocks noGrp="1"/>
          </p:cNvSpPr>
          <p:nvPr>
            <p:ph type="sldNum" sz="quarter" idx="5"/>
          </p:nvPr>
        </p:nvSpPr>
        <p:spPr/>
        <p:txBody>
          <a:bodyPr/>
          <a:lstStyle/>
          <a:p>
            <a:fld id="{CF18BAF0-EBCA-FA49-956E-FABAD5737E88}" type="slidenum">
              <a:rPr lang="nb-NO" smtClean="0"/>
              <a:t>55</a:t>
            </a:fld>
            <a:endParaRPr lang="nb-NO"/>
          </a:p>
        </p:txBody>
      </p:sp>
    </p:spTree>
    <p:extLst>
      <p:ext uri="{BB962C8B-B14F-4D97-AF65-F5344CB8AC3E}">
        <p14:creationId xmlns:p14="http://schemas.microsoft.com/office/powerpoint/2010/main" val="7002010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b="0" i="0" dirty="0">
                <a:solidFill>
                  <a:srgbClr val="0D0D0D"/>
                </a:solidFill>
                <a:effectLst/>
                <a:highlight>
                  <a:srgbClr val="FFFFFF"/>
                </a:highlight>
                <a:latin typeface="Söhne"/>
              </a:rPr>
              <a:t>Disse systemene analyserer brukerdata for å forutse hva som trolig vil vekke interesse hos den enkelte bruker.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Målet er å gjøre hver brukeropplevelse unik ved å foreslå produkter, tjenester og innhold som passer individets preferanser og tidligere adferd</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56</a:t>
            </a:fld>
            <a:endParaRPr lang="nb-NO"/>
          </a:p>
        </p:txBody>
      </p:sp>
    </p:spTree>
    <p:extLst>
      <p:ext uri="{BB962C8B-B14F-4D97-AF65-F5344CB8AC3E}">
        <p14:creationId xmlns:p14="http://schemas.microsoft.com/office/powerpoint/2010/main" val="1002837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sz="1800" b="0" i="0" u="none" strike="noStrike" dirty="0">
              <a:solidFill>
                <a:srgbClr val="000000"/>
              </a:solidFill>
              <a:effectLst/>
              <a:latin typeface="Arial" panose="020B0604020202020204" pitchFamily="34" charset="0"/>
            </a:endParaRPr>
          </a:p>
          <a:p>
            <a:endParaRPr lang="nb-NO" dirty="0"/>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57</a:t>
            </a:fld>
            <a:endParaRPr lang="nb-NO"/>
          </a:p>
        </p:txBody>
      </p:sp>
    </p:spTree>
    <p:extLst>
      <p:ext uri="{BB962C8B-B14F-4D97-AF65-F5344CB8AC3E}">
        <p14:creationId xmlns:p14="http://schemas.microsoft.com/office/powerpoint/2010/main" val="678550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SLIDE MED LOGO-BILDER. </a:t>
            </a:r>
          </a:p>
          <a:p>
            <a:r>
              <a:rPr lang="nb-NO" dirty="0"/>
              <a:t>BILDER FJERNET AV HENSYN TIL OPPHAVSRETT. Inkluderte logoer: </a:t>
            </a:r>
            <a:r>
              <a:rPr lang="nb-NO" dirty="0" err="1"/>
              <a:t>Netflix</a:t>
            </a:r>
            <a:r>
              <a:rPr lang="nb-NO" dirty="0"/>
              <a:t>, Google, Amazon, Facebook, </a:t>
            </a:r>
            <a:r>
              <a:rPr lang="nb-NO" dirty="0" err="1"/>
              <a:t>AirBnB</a:t>
            </a:r>
            <a:r>
              <a:rPr lang="nb-NO" dirty="0"/>
              <a:t>, </a:t>
            </a:r>
            <a:r>
              <a:rPr lang="nb-NO" dirty="0" err="1"/>
              <a:t>TikTok</a:t>
            </a:r>
            <a:r>
              <a:rPr lang="nb-NO" dirty="0"/>
              <a:t>, </a:t>
            </a:r>
            <a:r>
              <a:rPr lang="nb-NO" dirty="0" err="1"/>
              <a:t>Foodora</a:t>
            </a:r>
            <a:r>
              <a:rPr lang="nb-NO" dirty="0"/>
              <a:t>, Spotify</a:t>
            </a:r>
          </a:p>
          <a:p>
            <a:endParaRPr lang="nb-NO" dirty="0"/>
          </a:p>
          <a:p>
            <a:r>
              <a:rPr lang="nb-NO" dirty="0"/>
              <a:t>Disse systemene er mer eller mindre komplekse: </a:t>
            </a:r>
          </a:p>
          <a:p>
            <a:r>
              <a:rPr lang="nb-NO" dirty="0"/>
              <a:t>For eksempel bruker kanskje </a:t>
            </a:r>
            <a:r>
              <a:rPr lang="nb-NO" dirty="0" err="1"/>
              <a:t>foodora</a:t>
            </a:r>
            <a:r>
              <a:rPr lang="nb-NO" dirty="0"/>
              <a:t> dine tidligere kjøp og </a:t>
            </a:r>
            <a:r>
              <a:rPr lang="nb-NO" dirty="0" err="1"/>
              <a:t>geo</a:t>
            </a:r>
            <a:r>
              <a:rPr lang="nb-NO" dirty="0"/>
              <a:t>-lokasjon, </a:t>
            </a:r>
          </a:p>
          <a:p>
            <a:r>
              <a:rPr lang="nb-NO" dirty="0"/>
              <a:t>mens </a:t>
            </a:r>
            <a:r>
              <a:rPr lang="nb-NO" dirty="0" err="1"/>
              <a:t>tiktok</a:t>
            </a:r>
            <a:r>
              <a:rPr lang="nb-NO" dirty="0"/>
              <a:t> bruker mer sammensatt data som f.eks. hvilket innhold du interagerer med, hvor lenge du ser på en video, videoer du skipper osv., for å finne ut hva du liker og vise deg videoer som lignende brukere liker</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58</a:t>
            </a:fld>
            <a:endParaRPr lang="nb-NO"/>
          </a:p>
        </p:txBody>
      </p:sp>
    </p:spTree>
    <p:extLst>
      <p:ext uri="{BB962C8B-B14F-4D97-AF65-F5344CB8AC3E}">
        <p14:creationId xmlns:p14="http://schemas.microsoft.com/office/powerpoint/2010/main" val="25695770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 Husker dere at vi hadde 2 parametere i eksempelet i sta? </a:t>
            </a:r>
          </a:p>
          <a:p>
            <a:r>
              <a:rPr lang="nb-NO" dirty="0"/>
              <a:t>- I dagens ML systemer har vi gjerne mange fler</a:t>
            </a:r>
          </a:p>
          <a:p>
            <a:r>
              <a:rPr lang="nb-NO" dirty="0"/>
              <a:t>- I ChatGPT4 for eksempel, har vi rundt 175 milliarder parametere. Og så mange tall klarer ikke vi mennesker å gjøre mening av.</a:t>
            </a:r>
          </a:p>
          <a:p>
            <a:r>
              <a:rPr lang="nb-NO" dirty="0"/>
              <a:t>KLIKK</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  Da snakker vi gjerne om Nevrale nettverk og «dyp læring».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Vi skal ikke gå inn på nevrale nettverk, men egentlig prøver de å etterligne strukturer av nevroner i hjernen, dog svært forenklet.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de består av mange små, koblede, enheter som mottar signaler fra andre enheter, behandler dem, og sender dem videre på kryss og tvers.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KLIKK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Alle disse bittesmå operasjonene er representert av et tall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og totalt sett så sitter vi igjen med en haug av tallverdier, eller parametere, som vi mennesker ikke klarer å gjøre mening av</a:t>
            </a:r>
          </a:p>
          <a:p>
            <a:r>
              <a:rPr lang="nb-NO" dirty="0"/>
              <a:t>- Når dette er tilfellet, mangler vi forklarbarhet; det vil si, vi kan gjerne inspisere parameterne, men for oss så «betyr» de ikke noe annet enn drøssevis av tallverdier, så vi kan ikke forstå hvilke begrunnelser eller valg som ligger bak modellens beslutninger. </a:t>
            </a:r>
          </a:p>
          <a:p>
            <a:endParaRPr lang="nb-NO" dirty="0"/>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59</a:t>
            </a:fld>
            <a:endParaRPr lang="nb-NO"/>
          </a:p>
        </p:txBody>
      </p:sp>
    </p:spTree>
    <p:extLst>
      <p:ext uri="{BB962C8B-B14F-4D97-AF65-F5344CB8AC3E}">
        <p14:creationId xmlns:p14="http://schemas.microsoft.com/office/powerpoint/2010/main" val="23734798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b="0" i="0" dirty="0">
                <a:solidFill>
                  <a:srgbClr val="0D0D0D"/>
                </a:solidFill>
                <a:effectLst/>
                <a:highlight>
                  <a:srgbClr val="FFFFFF"/>
                </a:highlight>
                <a:latin typeface="Söhne"/>
              </a:rPr>
              <a:t>- Dype læringsteknikker er i stand til å modellere komplekse ikke-lineære forhold som ofte forekommer i brukerdata, er meget egnet til å anbefale relevant persontilpasset innhold. </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 Slike anbefalingssystemer analyserer komplekse mønstre i store datamengder, som ikke nødvendigvis henger sammen på en innlysende måte for mennesker,</a:t>
            </a:r>
          </a:p>
          <a:p>
            <a:r>
              <a:rPr lang="nb-NO" b="0" i="0" dirty="0">
                <a:solidFill>
                  <a:srgbClr val="0D0D0D"/>
                </a:solidFill>
                <a:effectLst/>
                <a:highlight>
                  <a:srgbClr val="FFFFFF"/>
                </a:highlight>
                <a:latin typeface="Söhne"/>
              </a:rPr>
              <a:t>KLIKK</a:t>
            </a:r>
          </a:p>
          <a:p>
            <a:r>
              <a:rPr lang="nb-NO" b="0" i="0" dirty="0">
                <a:solidFill>
                  <a:srgbClr val="0D0D0D"/>
                </a:solidFill>
                <a:effectLst/>
                <a:highlight>
                  <a:srgbClr val="FFFFFF"/>
                </a:highlight>
                <a:latin typeface="Söhne"/>
              </a:rPr>
              <a:t>- for eksempel skrivemønster, søkehistorikk, klikk og interaksjonstidspunkter</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 Dette gjøres ved å danne såkalte «brukerprofiler» med sammenhenger som er utledet fra data om brukerens adferd.</a:t>
            </a:r>
          </a:p>
          <a:p>
            <a:r>
              <a:rPr lang="nb-NO" b="0" i="0" dirty="0">
                <a:solidFill>
                  <a:srgbClr val="0D0D0D"/>
                </a:solidFill>
                <a:effectLst/>
                <a:highlight>
                  <a:srgbClr val="FFFFFF"/>
                </a:highlight>
                <a:latin typeface="Söhne"/>
              </a:rPr>
              <a:t>- men det viser seg at nevrale nettverk kan basert på </a:t>
            </a:r>
            <a:r>
              <a:rPr lang="nb-NO" b="0" i="0" dirty="0" err="1">
                <a:solidFill>
                  <a:srgbClr val="0D0D0D"/>
                </a:solidFill>
                <a:effectLst/>
                <a:highlight>
                  <a:srgbClr val="FFFFFF"/>
                </a:highlight>
                <a:latin typeface="Söhne"/>
              </a:rPr>
              <a:t>adferdsdata</a:t>
            </a:r>
            <a:r>
              <a:rPr lang="nb-NO" b="0" i="0" dirty="0">
                <a:solidFill>
                  <a:srgbClr val="0D0D0D"/>
                </a:solidFill>
                <a:effectLst/>
                <a:highlight>
                  <a:srgbClr val="FFFFFF"/>
                </a:highlight>
                <a:latin typeface="Söhne"/>
              </a:rPr>
              <a:t>: </a:t>
            </a:r>
          </a:p>
          <a:p>
            <a:r>
              <a:rPr lang="nb-NO" b="0" i="0" dirty="0">
                <a:solidFill>
                  <a:srgbClr val="0D0D0D"/>
                </a:solidFill>
                <a:effectLst/>
                <a:highlight>
                  <a:srgbClr val="FFFFFF"/>
                </a:highlight>
                <a:latin typeface="Söhne"/>
              </a:rPr>
              <a:t>- implisitt modellere en persons politiske overbevisning basert på brukeroppførsel og hvilket innhold de interagerer med i sosial medier. </a:t>
            </a:r>
          </a:p>
          <a:p>
            <a:r>
              <a:rPr lang="nb-NO" b="0" i="0" dirty="0">
                <a:solidFill>
                  <a:srgbClr val="0D0D0D"/>
                </a:solidFill>
                <a:effectLst/>
                <a:highlight>
                  <a:srgbClr val="FFFFFF"/>
                </a:highlight>
                <a:latin typeface="Söhne"/>
              </a:rPr>
              <a:t>- En kan også teoretisk sett identifisere mønstre i brukerdata som kan antyde aspekter av en persons mental helse eller sinnstilstand. </a:t>
            </a:r>
          </a:p>
          <a:p>
            <a:r>
              <a:rPr lang="nb-NO" b="0" i="0" dirty="0">
                <a:solidFill>
                  <a:srgbClr val="0D0D0D"/>
                </a:solidFill>
                <a:effectLst/>
                <a:highlight>
                  <a:srgbClr val="FFFFFF"/>
                </a:highlight>
                <a:latin typeface="Söhne"/>
              </a:rPr>
              <a:t>- Det samme gjelder legning, spilleavhengighet, </a:t>
            </a:r>
            <a:r>
              <a:rPr lang="nb-NO" b="0" i="0" dirty="0" err="1">
                <a:solidFill>
                  <a:srgbClr val="0D0D0D"/>
                </a:solidFill>
                <a:effectLst/>
                <a:highlight>
                  <a:srgbClr val="FFFFFF"/>
                </a:highlight>
                <a:latin typeface="Söhne"/>
              </a:rPr>
              <a:t>helsetilsstand</a:t>
            </a:r>
            <a:r>
              <a:rPr lang="nb-NO" b="0" i="0" dirty="0">
                <a:solidFill>
                  <a:srgbClr val="0D0D0D"/>
                </a:solidFill>
                <a:effectLst/>
                <a:highlight>
                  <a:srgbClr val="FFFFFF"/>
                </a:highlight>
                <a:latin typeface="Söhne"/>
              </a:rPr>
              <a:t>, religion, og mer. </a:t>
            </a:r>
          </a:p>
          <a:p>
            <a:r>
              <a:rPr lang="nb-NO" b="0" i="0" dirty="0">
                <a:solidFill>
                  <a:srgbClr val="0D0D0D"/>
                </a:solidFill>
                <a:effectLst/>
                <a:highlight>
                  <a:srgbClr val="FFFFFF"/>
                </a:highlight>
                <a:latin typeface="Söhne"/>
              </a:rPr>
              <a:t>- Dette er så klart problematisk både med tanke på personvern, etikk, og samtykke. </a:t>
            </a:r>
          </a:p>
          <a:p>
            <a:r>
              <a:rPr lang="nb-NO" b="0" i="0" dirty="0">
                <a:solidFill>
                  <a:srgbClr val="0D0D0D"/>
                </a:solidFill>
                <a:effectLst/>
                <a:highlight>
                  <a:srgbClr val="FFFFFF"/>
                </a:highlight>
                <a:latin typeface="Söhne"/>
              </a:rPr>
              <a:t>- men Når vi ikke har forklarbarhet i systemet så vet vi ikke om modellen implisitt modellert og unyttet en slik sammenheng,</a:t>
            </a:r>
          </a:p>
          <a:p>
            <a:r>
              <a:rPr lang="nb-NO" b="0" i="0" dirty="0">
                <a:solidFill>
                  <a:srgbClr val="0D0D0D"/>
                </a:solidFill>
                <a:effectLst/>
                <a:highlight>
                  <a:srgbClr val="FFFFFF"/>
                </a:highlight>
                <a:latin typeface="Söhne"/>
              </a:rPr>
              <a:t>- for eksempel ville det vært etisk uforsvarlig å  vise reklame om online </a:t>
            </a:r>
            <a:r>
              <a:rPr lang="nb-NO" b="0" i="0" dirty="0" err="1">
                <a:solidFill>
                  <a:srgbClr val="0D0D0D"/>
                </a:solidFill>
                <a:effectLst/>
                <a:highlight>
                  <a:srgbClr val="FFFFFF"/>
                </a:highlight>
                <a:latin typeface="Söhne"/>
              </a:rPr>
              <a:t>casino</a:t>
            </a:r>
            <a:r>
              <a:rPr lang="nb-NO" b="0" i="0" dirty="0">
                <a:solidFill>
                  <a:srgbClr val="0D0D0D"/>
                </a:solidFill>
                <a:effectLst/>
                <a:highlight>
                  <a:srgbClr val="FFFFFF"/>
                </a:highlight>
                <a:latin typeface="Söhne"/>
              </a:rPr>
              <a:t> til en spilleavhengig basert på at vi vet at de er spilleavhengig</a:t>
            </a:r>
          </a:p>
          <a:p>
            <a:endParaRPr lang="nb-NO" b="0" i="0" dirty="0">
              <a:solidFill>
                <a:srgbClr val="0D0D0D"/>
              </a:solidFill>
              <a:effectLst/>
              <a:highlight>
                <a:srgbClr val="FFFFFF"/>
              </a:highlight>
              <a:latin typeface="Söhne"/>
            </a:endParaRPr>
          </a:p>
          <a:p>
            <a:r>
              <a:rPr lang="nb-NO" b="0" i="0" dirty="0">
                <a:solidFill>
                  <a:srgbClr val="0D0D0D"/>
                </a:solidFill>
                <a:effectLst/>
                <a:highlight>
                  <a:srgbClr val="FFFFFF"/>
                </a:highlight>
                <a:latin typeface="Söhne"/>
              </a:rPr>
              <a:t>- Jeg prøver ikke å si at dette er tilfellet i alle slike systemer, men det </a:t>
            </a:r>
            <a:r>
              <a:rPr lang="nb-NO" b="0" i="1" dirty="0">
                <a:solidFill>
                  <a:srgbClr val="0D0D0D"/>
                </a:solidFill>
                <a:effectLst/>
                <a:highlight>
                  <a:srgbClr val="FFFFFF"/>
                </a:highlight>
                <a:latin typeface="Söhne"/>
              </a:rPr>
              <a:t>kan </a:t>
            </a:r>
            <a:r>
              <a:rPr lang="nb-NO" b="0" i="0" dirty="0">
                <a:solidFill>
                  <a:srgbClr val="0D0D0D"/>
                </a:solidFill>
                <a:effectLst/>
                <a:highlight>
                  <a:srgbClr val="FFFFFF"/>
                </a:highlight>
                <a:latin typeface="Söhne"/>
              </a:rPr>
              <a:t>i teorien være sånn.</a:t>
            </a:r>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60</a:t>
            </a:fld>
            <a:endParaRPr lang="nb-NO"/>
          </a:p>
        </p:txBody>
      </p:sp>
    </p:spTree>
    <p:extLst>
      <p:ext uri="{BB962C8B-B14F-4D97-AF65-F5344CB8AC3E}">
        <p14:creationId xmlns:p14="http://schemas.microsoft.com/office/powerpoint/2010/main" val="136908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1956 </a:t>
            </a:r>
            <a:endParaRPr lang="nb-NO" sz="1800" b="0" i="0" u="none" strike="noStrike" dirty="0">
              <a:solidFill>
                <a:srgbClr val="000000"/>
              </a:solidFill>
              <a:effectLst/>
              <a:latin typeface="Arial" panose="020B0604020202020204" pitchFamily="34" charset="0"/>
            </a:endParaRPr>
          </a:p>
          <a:p>
            <a:endParaRPr lang="nb-NO" dirty="0"/>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6</a:t>
            </a:fld>
            <a:endParaRPr lang="nb-NO"/>
          </a:p>
        </p:txBody>
      </p:sp>
    </p:spTree>
    <p:extLst>
      <p:ext uri="{BB962C8B-B14F-4D97-AF65-F5344CB8AC3E}">
        <p14:creationId xmlns:p14="http://schemas.microsoft.com/office/powerpoint/2010/main" val="1897703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 Så, vi har både positive og negative sider. </a:t>
            </a:r>
          </a:p>
          <a:p>
            <a:r>
              <a:rPr lang="nb-NO" dirty="0"/>
              <a:t>- På den ene siden kan det forbedre brukeropplevelser. </a:t>
            </a:r>
          </a:p>
          <a:p>
            <a:r>
              <a:rPr lang="nb-NO" dirty="0"/>
              <a:t>- I tillegg til de problematiske tingene vi har pratet om så er også filterbobler/ekkokammer en mulig konsekvens, </a:t>
            </a:r>
          </a:p>
          <a:p>
            <a:r>
              <a:rPr lang="nb-NO" dirty="0"/>
              <a:t>- bare foreslår innhold du allerede identifiserer deg med, og ikke noen andre perspektiver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61</a:t>
            </a:fld>
            <a:endParaRPr lang="nb-NO"/>
          </a:p>
        </p:txBody>
      </p:sp>
    </p:spTree>
    <p:extLst>
      <p:ext uri="{BB962C8B-B14F-4D97-AF65-F5344CB8AC3E}">
        <p14:creationId xmlns:p14="http://schemas.microsoft.com/office/powerpoint/2010/main" val="29869037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+5 minutter til å gå gjennom svarene </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62</a:t>
            </a:fld>
            <a:endParaRPr lang="nb-NO"/>
          </a:p>
        </p:txBody>
      </p:sp>
    </p:spTree>
    <p:extLst>
      <p:ext uri="{BB962C8B-B14F-4D97-AF65-F5344CB8AC3E}">
        <p14:creationId xmlns:p14="http://schemas.microsoft.com/office/powerpoint/2010/main" val="42120250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+ 5 min gjennomgang </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63</a:t>
            </a:fld>
            <a:endParaRPr lang="nb-NO"/>
          </a:p>
        </p:txBody>
      </p:sp>
    </p:spTree>
    <p:extLst>
      <p:ext uri="{BB962C8B-B14F-4D97-AF65-F5344CB8AC3E}">
        <p14:creationId xmlns:p14="http://schemas.microsoft.com/office/powerpoint/2010/main" val="7965609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a:p>
            <a:r>
              <a:rPr lang="nb-NO" dirty="0"/>
              <a:t>Spørsmål</a:t>
            </a:r>
          </a:p>
          <a:p>
            <a:endParaRPr lang="nb-NO" dirty="0"/>
          </a:p>
          <a:p>
            <a:r>
              <a:rPr lang="nb-NO" dirty="0"/>
              <a:t>KLIKK</a:t>
            </a:r>
          </a:p>
          <a:p>
            <a:endParaRPr lang="nb-NO" dirty="0"/>
          </a:p>
          <a:p>
            <a:r>
              <a:rPr lang="nb-NO" dirty="0"/>
              <a:t>Konklusjon:</a:t>
            </a:r>
          </a:p>
          <a:p>
            <a:r>
              <a:rPr lang="nb-NO" dirty="0"/>
              <a:t>Polarisering av befolkningen</a:t>
            </a:r>
          </a:p>
          <a:p>
            <a:r>
              <a:rPr lang="nb-NO" dirty="0"/>
              <a:t>målrettet desinformasjon mot enkelte grupper</a:t>
            </a:r>
          </a:p>
          <a:p>
            <a:r>
              <a:rPr lang="nb-NO" dirty="0"/>
              <a:t>skreddersydd politisk påvirkning </a:t>
            </a:r>
          </a:p>
          <a:p>
            <a:r>
              <a:rPr lang="nb-NO" dirty="0"/>
              <a:t>som igjen kan brukes til valgpåvirkning </a:t>
            </a:r>
          </a:p>
          <a:p>
            <a:r>
              <a:rPr lang="nb-NO" dirty="0"/>
              <a:t>hvilket ville utgjøre en alvorlig demokratisk trussel</a:t>
            </a:r>
          </a:p>
          <a:p>
            <a:endParaRPr lang="nb-NO" dirty="0"/>
          </a:p>
          <a:p>
            <a:r>
              <a:rPr lang="nb-NO" dirty="0"/>
              <a:t>eks påvirkning: </a:t>
            </a:r>
            <a:r>
              <a:rPr lang="nb-NO" dirty="0" err="1"/>
              <a:t>cambridge</a:t>
            </a:r>
            <a:r>
              <a:rPr lang="nb-NO" dirty="0"/>
              <a:t> </a:t>
            </a:r>
            <a:r>
              <a:rPr lang="nb-NO" dirty="0" err="1"/>
              <a:t>analytica</a:t>
            </a:r>
            <a:r>
              <a:rPr lang="nb-NO" dirty="0"/>
              <a:t>. MEN ANBEF: KAPASITET</a:t>
            </a:r>
          </a:p>
        </p:txBody>
      </p:sp>
      <p:sp>
        <p:nvSpPr>
          <p:cNvPr id="4" name="Plassholder for lysbildenummer 3"/>
          <p:cNvSpPr>
            <a:spLocks noGrp="1"/>
          </p:cNvSpPr>
          <p:nvPr>
            <p:ph type="sldNum" sz="quarter" idx="5"/>
          </p:nvPr>
        </p:nvSpPr>
        <p:spPr/>
        <p:txBody>
          <a:bodyPr/>
          <a:lstStyle/>
          <a:p>
            <a:fld id="{CF18BAF0-EBCA-FA49-956E-FABAD5737E88}" type="slidenum">
              <a:rPr lang="nb-NO" smtClean="0"/>
              <a:t>64</a:t>
            </a:fld>
            <a:endParaRPr lang="nb-NO"/>
          </a:p>
        </p:txBody>
      </p:sp>
    </p:spTree>
    <p:extLst>
      <p:ext uri="{BB962C8B-B14F-4D97-AF65-F5344CB8AC3E}">
        <p14:creationId xmlns:p14="http://schemas.microsoft.com/office/powerpoint/2010/main" val="2500158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også hvilke hensyn vi har tatt for forklarbarhet og etikk</a:t>
            </a:r>
          </a:p>
        </p:txBody>
      </p:sp>
      <p:sp>
        <p:nvSpPr>
          <p:cNvPr id="4" name="Plassholder for lysbildenummer 3"/>
          <p:cNvSpPr>
            <a:spLocks noGrp="1"/>
          </p:cNvSpPr>
          <p:nvPr>
            <p:ph type="sldNum" sz="quarter" idx="5"/>
          </p:nvPr>
        </p:nvSpPr>
        <p:spPr/>
        <p:txBody>
          <a:bodyPr/>
          <a:lstStyle/>
          <a:p>
            <a:fld id="{CF18BAF0-EBCA-FA49-956E-FABAD5737E88}" type="slidenum">
              <a:rPr lang="nb-NO" smtClean="0"/>
              <a:t>65</a:t>
            </a:fld>
            <a:endParaRPr lang="nb-NO"/>
          </a:p>
        </p:txBody>
      </p:sp>
    </p:spTree>
    <p:extLst>
      <p:ext uri="{BB962C8B-B14F-4D97-AF65-F5344CB8AC3E}">
        <p14:creationId xmlns:p14="http://schemas.microsoft.com/office/powerpoint/2010/main" val="8459956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Større sammenhenger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66</a:t>
            </a:fld>
            <a:endParaRPr lang="nb-NO"/>
          </a:p>
        </p:txBody>
      </p:sp>
    </p:spTree>
    <p:extLst>
      <p:ext uri="{BB962C8B-B14F-4D97-AF65-F5344CB8AC3E}">
        <p14:creationId xmlns:p14="http://schemas.microsoft.com/office/powerpoint/2010/main" val="1430331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lvl="0" rtl="0" fontAlgn="base">
              <a:spcBef>
                <a:spcPts val="0"/>
              </a:spcBef>
              <a:spcAft>
                <a:spcPts val="0"/>
              </a:spcAft>
              <a:buFontTx/>
              <a:buNone/>
            </a:pPr>
            <a:r>
              <a:rPr lang="nb-NO" sz="1800" b="0" i="0" u="none" strike="noStrike" dirty="0">
                <a:solidFill>
                  <a:srgbClr val="000000"/>
                </a:solidFill>
                <a:effectLst/>
                <a:latin typeface="Arial" panose="020B0604020202020204" pitchFamily="34" charset="0"/>
              </a:rPr>
              <a:t>Spørsmål 1 </a:t>
            </a:r>
          </a:p>
          <a:p>
            <a:pPr lvl="0" rtl="0" fontAlgn="base">
              <a:spcBef>
                <a:spcPts val="0"/>
              </a:spcBef>
              <a:spcAft>
                <a:spcPts val="0"/>
              </a:spcAft>
              <a:buFontTx/>
              <a:buNone/>
            </a:pPr>
            <a:r>
              <a:rPr lang="nb-NO" sz="1800" b="0" i="0" u="none" strike="noStrike" dirty="0">
                <a:solidFill>
                  <a:srgbClr val="000000"/>
                </a:solidFill>
                <a:effectLst/>
                <a:latin typeface="Arial" panose="020B0604020202020204" pitchFamily="34" charset="0"/>
              </a:rPr>
              <a:t>KLIKK</a:t>
            </a:r>
          </a:p>
          <a:p>
            <a:pPr lvl="0" rtl="0" fontAlgn="base">
              <a:spcBef>
                <a:spcPts val="0"/>
              </a:spcBef>
              <a:spcAft>
                <a:spcPts val="0"/>
              </a:spcAft>
              <a:buFontTx/>
              <a:buNone/>
            </a:pPr>
            <a:r>
              <a:rPr lang="nb-NO" sz="1800" b="0" i="0" u="none" strike="noStrike" dirty="0">
                <a:solidFill>
                  <a:srgbClr val="000000"/>
                </a:solidFill>
                <a:effectLst/>
                <a:latin typeface="Arial" panose="020B0604020202020204" pitchFamily="34" charset="0"/>
              </a:rPr>
              <a:t>Spørsmål 2</a:t>
            </a:r>
          </a:p>
          <a:p>
            <a:pPr lvl="0" rtl="0" fontAlgn="base">
              <a:spcBef>
                <a:spcPts val="0"/>
              </a:spcBef>
              <a:spcAft>
                <a:spcPts val="0"/>
              </a:spcAft>
              <a:buFontTx/>
              <a:buNone/>
            </a:pPr>
            <a:endParaRPr lang="nb-NO" sz="1800" b="0" i="0" u="none" strike="noStrike" dirty="0">
              <a:solidFill>
                <a:srgbClr val="000000"/>
              </a:solidFill>
              <a:effectLst/>
              <a:latin typeface="Arial" panose="020B0604020202020204" pitchFamily="34" charset="0"/>
            </a:endParaRPr>
          </a:p>
          <a:p>
            <a:pPr lvl="0" rtl="0" fontAlgn="base">
              <a:spcBef>
                <a:spcPts val="0"/>
              </a:spcBef>
              <a:spcAft>
                <a:spcPts val="0"/>
              </a:spcAft>
              <a:buFontTx/>
              <a:buNone/>
            </a:pPr>
            <a:r>
              <a:rPr lang="nb-NO" sz="1800" b="0" i="0" u="none" strike="noStrike" dirty="0">
                <a:solidFill>
                  <a:srgbClr val="000000"/>
                </a:solidFill>
                <a:effectLst/>
                <a:latin typeface="Arial" panose="020B0604020202020204" pitchFamily="34" charset="0"/>
              </a:rPr>
              <a:t>hjelpe til: </a:t>
            </a:r>
          </a:p>
          <a:p>
            <a:pPr lvl="0"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Hva skal teknologien brukes til, og hvordan?</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Påvirke livene til folk?</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Forklarbarhet?</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Bias Rettferdighet?</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Hvem har ansvaret?</a:t>
            </a:r>
          </a:p>
          <a:p>
            <a:pPr lvl="0"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Hvilken data bruker den? </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Hvordan er denne dataen samlet inn? Er den lovlig?</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Åndsverk</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Personvern?</a:t>
            </a:r>
          </a:p>
          <a:p>
            <a:pPr lvl="1"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Etikk?</a:t>
            </a:r>
          </a:p>
          <a:p>
            <a:pPr lvl="1" rtl="0" fontAlgn="base">
              <a:spcBef>
                <a:spcPts val="0"/>
              </a:spcBef>
              <a:spcAft>
                <a:spcPts val="0"/>
              </a:spcAft>
              <a:buFont typeface="Arial" panose="020B0604020202020204" pitchFamily="34" charset="0"/>
              <a:buChar char="•"/>
            </a:pPr>
            <a:endParaRPr lang="nb-NO"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Hva kan folket og samfunnet gjøre i fremtiden for å håndtere de utfordringene vi har tatt for oss i dag?</a:t>
            </a:r>
          </a:p>
          <a:p>
            <a:pPr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kunnskap</a:t>
            </a:r>
          </a:p>
          <a:p>
            <a:pPr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reguleringer</a:t>
            </a:r>
          </a:p>
          <a:p>
            <a:pPr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oppsyn</a:t>
            </a:r>
          </a:p>
          <a:p>
            <a:pPr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retningslinjer</a:t>
            </a:r>
          </a:p>
          <a:p>
            <a:pPr rtl="0" fontAlgn="base">
              <a:spcBef>
                <a:spcPts val="0"/>
              </a:spcBef>
              <a:spcAft>
                <a:spcPts val="0"/>
              </a:spcAft>
              <a:buFont typeface="Arial" panose="020B0604020202020204" pitchFamily="34" charset="0"/>
              <a:buChar char="•"/>
            </a:pPr>
            <a:r>
              <a:rPr lang="nb-NO" sz="1800" b="0" i="0" u="none" strike="noStrike" dirty="0">
                <a:solidFill>
                  <a:srgbClr val="000000"/>
                </a:solidFill>
                <a:effectLst/>
                <a:latin typeface="Arial" panose="020B0604020202020204" pitchFamily="34" charset="0"/>
              </a:rPr>
              <a:t>XAI</a:t>
            </a:r>
          </a:p>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67</a:t>
            </a:fld>
            <a:endParaRPr lang="nb-NO"/>
          </a:p>
        </p:txBody>
      </p:sp>
    </p:spTree>
    <p:extLst>
      <p:ext uri="{BB962C8B-B14F-4D97-AF65-F5344CB8AC3E}">
        <p14:creationId xmlns:p14="http://schemas.microsoft.com/office/powerpoint/2010/main" val="190201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68</a:t>
            </a:fld>
            <a:endParaRPr lang="nb-NO"/>
          </a:p>
        </p:txBody>
      </p:sp>
    </p:spTree>
    <p:extLst>
      <p:ext uri="{BB962C8B-B14F-4D97-AF65-F5344CB8AC3E}">
        <p14:creationId xmlns:p14="http://schemas.microsoft.com/office/powerpoint/2010/main" val="27769828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69</a:t>
            </a:fld>
            <a:endParaRPr lang="nb-NO"/>
          </a:p>
        </p:txBody>
      </p:sp>
    </p:spTree>
    <p:extLst>
      <p:ext uri="{BB962C8B-B14F-4D97-AF65-F5344CB8AC3E}">
        <p14:creationId xmlns:p14="http://schemas.microsoft.com/office/powerpoint/2010/main" val="36722818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70</a:t>
            </a:fld>
            <a:endParaRPr lang="nb-NO"/>
          </a:p>
        </p:txBody>
      </p:sp>
    </p:spTree>
    <p:extLst>
      <p:ext uri="{BB962C8B-B14F-4D97-AF65-F5344CB8AC3E}">
        <p14:creationId xmlns:p14="http://schemas.microsoft.com/office/powerpoint/2010/main" val="118385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Typisk har det som har vært selvfølgelig lett for mennesker vært vanskelig for maskiner</a:t>
            </a:r>
          </a:p>
        </p:txBody>
      </p:sp>
      <p:sp>
        <p:nvSpPr>
          <p:cNvPr id="4" name="Plassholder for lysbildenummer 3"/>
          <p:cNvSpPr>
            <a:spLocks noGrp="1"/>
          </p:cNvSpPr>
          <p:nvPr>
            <p:ph type="sldNum" sz="quarter" idx="5"/>
          </p:nvPr>
        </p:nvSpPr>
        <p:spPr/>
        <p:txBody>
          <a:bodyPr/>
          <a:lstStyle/>
          <a:p>
            <a:fld id="{CF18BAF0-EBCA-FA49-956E-FABAD5737E88}" type="slidenum">
              <a:rPr lang="nb-NO" smtClean="0"/>
              <a:t>7</a:t>
            </a:fld>
            <a:endParaRPr lang="nb-NO"/>
          </a:p>
        </p:txBody>
      </p:sp>
    </p:spTree>
    <p:extLst>
      <p:ext uri="{BB962C8B-B14F-4D97-AF65-F5344CB8AC3E}">
        <p14:creationId xmlns:p14="http://schemas.microsoft.com/office/powerpoint/2010/main" val="2356990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Hvilke evner må denne maskinen ha for å utføre personens kommando?</a:t>
            </a:r>
          </a:p>
        </p:txBody>
      </p:sp>
      <p:sp>
        <p:nvSpPr>
          <p:cNvPr id="4" name="Plassholder for lysbildenummer 3"/>
          <p:cNvSpPr>
            <a:spLocks noGrp="1"/>
          </p:cNvSpPr>
          <p:nvPr>
            <p:ph type="sldNum" sz="quarter" idx="5"/>
          </p:nvPr>
        </p:nvSpPr>
        <p:spPr/>
        <p:txBody>
          <a:bodyPr/>
          <a:lstStyle/>
          <a:p>
            <a:fld id="{CF18BAF0-EBCA-FA49-956E-FABAD5737E88}" type="slidenum">
              <a:rPr lang="nb-NO" smtClean="0"/>
              <a:t>8</a:t>
            </a:fld>
            <a:endParaRPr lang="nb-NO"/>
          </a:p>
        </p:txBody>
      </p:sp>
    </p:spTree>
    <p:extLst>
      <p:ext uri="{BB962C8B-B14F-4D97-AF65-F5344CB8AC3E}">
        <p14:creationId xmlns:p14="http://schemas.microsoft.com/office/powerpoint/2010/main" val="170270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18BAF0-EBCA-FA49-956E-FABAD5737E88}" type="slidenum">
              <a:rPr lang="nb-NO" smtClean="0"/>
              <a:t>9</a:t>
            </a:fld>
            <a:endParaRPr lang="nb-NO"/>
          </a:p>
        </p:txBody>
      </p:sp>
    </p:spTree>
    <p:extLst>
      <p:ext uri="{BB962C8B-B14F-4D97-AF65-F5344CB8AC3E}">
        <p14:creationId xmlns:p14="http://schemas.microsoft.com/office/powerpoint/2010/main" val="297410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0DF4E90-6F59-A696-5DCA-C4F80A1D694E}"/>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136C79FB-A5D8-BCC7-16E5-3748864DD9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B04548C2-00CD-7877-32FE-1792EDC220D8}"/>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5" name="Plassholder for bunntekst 4">
            <a:extLst>
              <a:ext uri="{FF2B5EF4-FFF2-40B4-BE49-F238E27FC236}">
                <a16:creationId xmlns:a16="http://schemas.microsoft.com/office/drawing/2014/main" id="{981DBAA3-6B17-AA77-CAE5-42CB52E4981A}"/>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8B11FAC3-6ADC-534D-C2A3-7ECCBD81A96E}"/>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233856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D2C571B-B57A-08B2-B715-C13CA55F606E}"/>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14268CD7-33FF-E22E-838A-544C59F02749}"/>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86A736A7-ED16-4109-BE0E-FD8886758C63}"/>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5" name="Plassholder for bunntekst 4">
            <a:extLst>
              <a:ext uri="{FF2B5EF4-FFF2-40B4-BE49-F238E27FC236}">
                <a16:creationId xmlns:a16="http://schemas.microsoft.com/office/drawing/2014/main" id="{1D334031-EC94-4636-7223-0B6A3EC1CB05}"/>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5EE152BD-E7AF-2EDA-C09B-38E46E733E06}"/>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27102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18B67B93-4EAB-326E-04FF-A3B2D1B02499}"/>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3684D890-B38C-DDF4-90BE-2A23086D276F}"/>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4CFDCBE0-80E3-81F8-98A1-085F98C2EC9F}"/>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5" name="Plassholder for bunntekst 4">
            <a:extLst>
              <a:ext uri="{FF2B5EF4-FFF2-40B4-BE49-F238E27FC236}">
                <a16:creationId xmlns:a16="http://schemas.microsoft.com/office/drawing/2014/main" id="{ED235216-F388-F7F3-2AFB-18A9949FA81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85E62761-116A-04B9-E5F9-3D5463ADC10C}"/>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269936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F3F62D7-DA5B-4DA5-E437-BD9877C48F88}"/>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9D8211B3-4D64-C9D3-9879-3692BB0AA40D}"/>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9D8CAE89-B25D-EA29-0163-33B5F230520A}"/>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5" name="Plassholder for bunntekst 4">
            <a:extLst>
              <a:ext uri="{FF2B5EF4-FFF2-40B4-BE49-F238E27FC236}">
                <a16:creationId xmlns:a16="http://schemas.microsoft.com/office/drawing/2014/main" id="{D04E51EB-3C88-CDA6-1BDC-D3CF5E382757}"/>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5E4593A2-6C02-BF55-005B-D26FDEE76CD1}"/>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42240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BF3478B-BBE3-17CF-CF7D-3FD3DE0ACF1F}"/>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21CEB4FC-B1A3-234F-5693-DCDF6A87B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1AD85194-7B6B-2E09-5BC3-0DE49C3595BD}"/>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5" name="Plassholder for bunntekst 4">
            <a:extLst>
              <a:ext uri="{FF2B5EF4-FFF2-40B4-BE49-F238E27FC236}">
                <a16:creationId xmlns:a16="http://schemas.microsoft.com/office/drawing/2014/main" id="{1A63E05E-C100-93A2-3C60-D3F28CE79117}"/>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4F620EC2-B849-C032-B47C-28554DA4CA29}"/>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363231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1DF4F70-588B-DF4D-C677-3F61627BC87A}"/>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F86D75FD-6488-A6FE-EC3A-3B8CDED1CEFD}"/>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1792082C-4DD3-E8CC-AF1F-1846F5FBCDA5}"/>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D0689692-FB82-1CF6-129A-83F3466DB852}"/>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6" name="Plassholder for bunntekst 5">
            <a:extLst>
              <a:ext uri="{FF2B5EF4-FFF2-40B4-BE49-F238E27FC236}">
                <a16:creationId xmlns:a16="http://schemas.microsoft.com/office/drawing/2014/main" id="{465C3BEB-3DF6-8BD1-B5F0-A6704DEC6ED2}"/>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2F90A70A-FEAB-7DEB-BB0B-927CFA487203}"/>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362485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7E766BC-C173-C801-5CB5-5AB951D19842}"/>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5CCBFF19-BDEF-BDCB-7964-4474DD0C7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472743C9-2A69-D205-B3B0-F5BBF6092DAA}"/>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82B1995E-7C6C-495A-A1FB-4E6E8DB1B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B5BBDF28-67BE-AE44-EC92-03313AB5BB56}"/>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179BDCC7-9E60-B185-D015-472AB11D843B}"/>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8" name="Plassholder for bunntekst 7">
            <a:extLst>
              <a:ext uri="{FF2B5EF4-FFF2-40B4-BE49-F238E27FC236}">
                <a16:creationId xmlns:a16="http://schemas.microsoft.com/office/drawing/2014/main" id="{93D5915A-A792-329E-8FA1-F6E3639D3756}"/>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41BB9BA3-AC52-BFDF-59A0-8B2F0E15261E}"/>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75234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E84387-20A3-563F-25C3-A5CB3050429D}"/>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507D0C7F-DB9E-5D65-F891-861105A5D678}"/>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4" name="Plassholder for bunntekst 3">
            <a:extLst>
              <a:ext uri="{FF2B5EF4-FFF2-40B4-BE49-F238E27FC236}">
                <a16:creationId xmlns:a16="http://schemas.microsoft.com/office/drawing/2014/main" id="{03873DFD-B647-387A-1A17-82DD871CC830}"/>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987C24D9-4A84-41BE-2475-D58E7142F8DE}"/>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436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A259285A-7C2E-AD90-0F2C-3CC7344F9495}"/>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3" name="Plassholder for bunntekst 2">
            <a:extLst>
              <a:ext uri="{FF2B5EF4-FFF2-40B4-BE49-F238E27FC236}">
                <a16:creationId xmlns:a16="http://schemas.microsoft.com/office/drawing/2014/main" id="{E9D32F83-438C-130A-2F6D-89A0327EE78A}"/>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6318F95B-49C9-D6B0-7B2F-3251631605CD}"/>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77509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6291FA1-9694-FD0D-2A91-D54264513AE2}"/>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B0681175-17CC-E387-9304-7695374F3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DF97A2B5-D304-F448-B264-596AA787C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83C44745-DC2D-E77B-C5BE-155C97F6483D}"/>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6" name="Plassholder for bunntekst 5">
            <a:extLst>
              <a:ext uri="{FF2B5EF4-FFF2-40B4-BE49-F238E27FC236}">
                <a16:creationId xmlns:a16="http://schemas.microsoft.com/office/drawing/2014/main" id="{FAF72DF0-3EC6-51FB-7B96-5C3545D14CB9}"/>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057C2A1D-5677-AC00-A605-6DD0D6AB3D29}"/>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314301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0D368E1-0DA3-8248-5DC7-A8856253B847}"/>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89F29104-5CA1-C08F-9383-7A57F09C1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413CA7DC-B090-9B72-28B7-1DD2626FF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B5DF1803-15BC-AAAF-E10B-DA8122D2E026}"/>
              </a:ext>
            </a:extLst>
          </p:cNvPr>
          <p:cNvSpPr>
            <a:spLocks noGrp="1"/>
          </p:cNvSpPr>
          <p:nvPr>
            <p:ph type="dt" sz="half" idx="10"/>
          </p:nvPr>
        </p:nvSpPr>
        <p:spPr/>
        <p:txBody>
          <a:bodyPr/>
          <a:lstStyle/>
          <a:p>
            <a:fld id="{EA0C5366-4458-1C4D-9335-977D104FA652}" type="datetimeFigureOut">
              <a:rPr lang="nb-NO" smtClean="0"/>
              <a:t>16.06.2024</a:t>
            </a:fld>
            <a:endParaRPr lang="nb-NO"/>
          </a:p>
        </p:txBody>
      </p:sp>
      <p:sp>
        <p:nvSpPr>
          <p:cNvPr id="6" name="Plassholder for bunntekst 5">
            <a:extLst>
              <a:ext uri="{FF2B5EF4-FFF2-40B4-BE49-F238E27FC236}">
                <a16:creationId xmlns:a16="http://schemas.microsoft.com/office/drawing/2014/main" id="{92502AA8-B830-1ABE-2FE5-CF3A786AD9E5}"/>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7F81C450-3D04-26D4-C00A-87FA85D527D8}"/>
              </a:ext>
            </a:extLst>
          </p:cNvPr>
          <p:cNvSpPr>
            <a:spLocks noGrp="1"/>
          </p:cNvSpPr>
          <p:nvPr>
            <p:ph type="sldNum" sz="quarter" idx="12"/>
          </p:nvPr>
        </p:nvSpPr>
        <p:spPr/>
        <p:txBody>
          <a:bodyPr/>
          <a:lstStyle/>
          <a:p>
            <a:fld id="{E551D93F-1D13-5D46-B2F5-AD8D64C1A931}" type="slidenum">
              <a:rPr lang="nb-NO" smtClean="0"/>
              <a:t>‹#›</a:t>
            </a:fld>
            <a:endParaRPr lang="nb-NO"/>
          </a:p>
        </p:txBody>
      </p:sp>
    </p:spTree>
    <p:extLst>
      <p:ext uri="{BB962C8B-B14F-4D97-AF65-F5344CB8AC3E}">
        <p14:creationId xmlns:p14="http://schemas.microsoft.com/office/powerpoint/2010/main" val="24590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FB0410F0-5DCF-C8AC-5A9F-1455A34F0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90B31547-569B-2631-71BF-17C6C3E43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33EF7B8D-4E8B-A03C-D53F-081BFBC34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C5366-4458-1C4D-9335-977D104FA652}" type="datetimeFigureOut">
              <a:rPr lang="nb-NO" smtClean="0"/>
              <a:t>16.06.2024</a:t>
            </a:fld>
            <a:endParaRPr lang="nb-NO"/>
          </a:p>
        </p:txBody>
      </p:sp>
      <p:sp>
        <p:nvSpPr>
          <p:cNvPr id="5" name="Plassholder for bunntekst 4">
            <a:extLst>
              <a:ext uri="{FF2B5EF4-FFF2-40B4-BE49-F238E27FC236}">
                <a16:creationId xmlns:a16="http://schemas.microsoft.com/office/drawing/2014/main" id="{0A9B5897-ED5C-10AD-732B-2ACB393E1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000AB8D5-4845-FF08-E907-C547B2F1D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1D93F-1D13-5D46-B2F5-AD8D64C1A931}" type="slidenum">
              <a:rPr lang="nb-NO" smtClean="0"/>
              <a:t>‹#›</a:t>
            </a:fld>
            <a:endParaRPr lang="nb-NO"/>
          </a:p>
        </p:txBody>
      </p:sp>
    </p:spTree>
    <p:extLst>
      <p:ext uri="{BB962C8B-B14F-4D97-AF65-F5344CB8AC3E}">
        <p14:creationId xmlns:p14="http://schemas.microsoft.com/office/powerpoint/2010/main" val="4032761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9.xml"/><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30.xml"/><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s>
</file>

<file path=ppt/slides/_rels/slide3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31.xml"/><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Available%20here" TargetMode="External"/><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409480" y="2844225"/>
            <a:ext cx="3373039" cy="584775"/>
          </a:xfrm>
          <a:prstGeom prst="rect">
            <a:avLst/>
          </a:prstGeom>
          <a:noFill/>
        </p:spPr>
        <p:txBody>
          <a:bodyPr wrap="none" rtlCol="0">
            <a:spAutoFit/>
          </a:bodyPr>
          <a:lstStyle/>
          <a:p>
            <a:r>
              <a:rPr lang="nb-NO" sz="3200" b="1" spc="300" dirty="0">
                <a:solidFill>
                  <a:schemeClr val="tx2"/>
                </a:solidFill>
                <a:latin typeface="Helvetica" pitchFamily="2" charset="0"/>
              </a:rPr>
              <a:t>VELKOMMEN!</a:t>
            </a:r>
          </a:p>
        </p:txBody>
      </p:sp>
    </p:spTree>
    <p:extLst>
      <p:ext uri="{BB962C8B-B14F-4D97-AF65-F5344CB8AC3E}">
        <p14:creationId xmlns:p14="http://schemas.microsoft.com/office/powerpoint/2010/main" val="154405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3" name="TekstSylinder 2">
            <a:extLst>
              <a:ext uri="{FF2B5EF4-FFF2-40B4-BE49-F238E27FC236}">
                <a16:creationId xmlns:a16="http://schemas.microsoft.com/office/drawing/2014/main" id="{A5113D4F-628B-8B66-B1C3-E37FB0F774B8}"/>
              </a:ext>
            </a:extLst>
          </p:cNvPr>
          <p:cNvSpPr txBox="1"/>
          <p:nvPr/>
        </p:nvSpPr>
        <p:spPr>
          <a:xfrm>
            <a:off x="1506118" y="2657694"/>
            <a:ext cx="9183540" cy="369332"/>
          </a:xfrm>
          <a:prstGeom prst="rect">
            <a:avLst/>
          </a:prstGeom>
          <a:noFill/>
        </p:spPr>
        <p:txBody>
          <a:bodyPr wrap="none" rtlCol="0">
            <a:spAutoFit/>
          </a:bodyPr>
          <a:lstStyle/>
          <a:p>
            <a:r>
              <a:rPr lang="nb-NO" spc="300" dirty="0">
                <a:solidFill>
                  <a:schemeClr val="tx2"/>
                </a:solidFill>
                <a:latin typeface="Helvetica" pitchFamily="2" charset="0"/>
              </a:rPr>
              <a:t>DET SOM ER ENKELT FOR OSS ER VANSKELIG FOR MASKINER</a:t>
            </a:r>
            <a:endParaRPr lang="nb-NO" sz="2000" spc="300" dirty="0">
              <a:solidFill>
                <a:schemeClr val="tx2"/>
              </a:solidFill>
              <a:latin typeface="Helvetica" pitchFamily="2" charset="0"/>
            </a:endParaRPr>
          </a:p>
        </p:txBody>
      </p:sp>
      <p:grpSp>
        <p:nvGrpSpPr>
          <p:cNvPr id="2228" name="Gruppe 2227">
            <a:extLst>
              <a:ext uri="{FF2B5EF4-FFF2-40B4-BE49-F238E27FC236}">
                <a16:creationId xmlns:a16="http://schemas.microsoft.com/office/drawing/2014/main" id="{D1635CDF-33C4-85C9-FE7C-A1F140027159}"/>
              </a:ext>
            </a:extLst>
          </p:cNvPr>
          <p:cNvGrpSpPr/>
          <p:nvPr/>
        </p:nvGrpSpPr>
        <p:grpSpPr>
          <a:xfrm rot="4736779">
            <a:off x="12424601" y="2110166"/>
            <a:ext cx="5601863" cy="3922460"/>
            <a:chOff x="7529872" y="2536502"/>
            <a:chExt cx="5601863" cy="3922460"/>
          </a:xfrm>
        </p:grpSpPr>
        <p:grpSp>
          <p:nvGrpSpPr>
            <p:cNvPr id="789" name="Grafikk 362">
              <a:extLst>
                <a:ext uri="{FF2B5EF4-FFF2-40B4-BE49-F238E27FC236}">
                  <a16:creationId xmlns:a16="http://schemas.microsoft.com/office/drawing/2014/main" id="{FE54F27F-AC17-BEE5-2DFB-03F4C464CBD0}"/>
                </a:ext>
              </a:extLst>
            </p:cNvPr>
            <p:cNvGrpSpPr/>
            <p:nvPr/>
          </p:nvGrpSpPr>
          <p:grpSpPr>
            <a:xfrm flipH="1">
              <a:off x="8727202" y="2536502"/>
              <a:ext cx="4404533" cy="3904944"/>
              <a:chOff x="5111637" y="6666432"/>
              <a:chExt cx="793388" cy="703397"/>
            </a:xfrm>
          </p:grpSpPr>
          <p:sp>
            <p:nvSpPr>
              <p:cNvPr id="790" name="Friform 789">
                <a:extLst>
                  <a:ext uri="{FF2B5EF4-FFF2-40B4-BE49-F238E27FC236}">
                    <a16:creationId xmlns:a16="http://schemas.microsoft.com/office/drawing/2014/main" id="{0485BB93-3C1C-24C4-432D-F8755CF7D73F}"/>
                  </a:ext>
                </a:extLst>
              </p:cNvPr>
              <p:cNvSpPr/>
              <p:nvPr/>
            </p:nvSpPr>
            <p:spPr>
              <a:xfrm>
                <a:off x="5506586"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19" y="83249"/>
                      <a:pt x="282331" y="83249"/>
                    </a:cubicBezTo>
                    <a:lnTo>
                      <a:pt x="41620" y="83249"/>
                    </a:lnTo>
                    <a:cubicBezTo>
                      <a:pt x="18632" y="83249"/>
                      <a:pt x="0" y="64607"/>
                      <a:pt x="0" y="41629"/>
                    </a:cubicBezTo>
                    <a:lnTo>
                      <a:pt x="0" y="41629"/>
                    </a:lnTo>
                    <a:cubicBezTo>
                      <a:pt x="0" y="18632"/>
                      <a:pt x="18632" y="0"/>
                      <a:pt x="41620" y="0"/>
                    </a:cubicBezTo>
                    <a:lnTo>
                      <a:pt x="282331" y="0"/>
                    </a:lnTo>
                    <a:cubicBezTo>
                      <a:pt x="305319" y="10"/>
                      <a:pt x="323950" y="18641"/>
                      <a:pt x="323950" y="41629"/>
                    </a:cubicBezTo>
                    <a:lnTo>
                      <a:pt x="323950" y="41629"/>
                    </a:lnTo>
                    <a:close/>
                  </a:path>
                </a:pathLst>
              </a:custGeom>
              <a:solidFill>
                <a:srgbClr val="E0B000"/>
              </a:solidFill>
              <a:ln w="9504" cap="flat">
                <a:noFill/>
                <a:prstDash val="solid"/>
                <a:miter/>
              </a:ln>
            </p:spPr>
            <p:txBody>
              <a:bodyPr rtlCol="0" anchor="ctr"/>
              <a:lstStyle/>
              <a:p>
                <a:endParaRPr lang="nb-NO"/>
              </a:p>
            </p:txBody>
          </p:sp>
          <p:grpSp>
            <p:nvGrpSpPr>
              <p:cNvPr id="791" name="Grafikk 362">
                <a:extLst>
                  <a:ext uri="{FF2B5EF4-FFF2-40B4-BE49-F238E27FC236}">
                    <a16:creationId xmlns:a16="http://schemas.microsoft.com/office/drawing/2014/main" id="{698AB629-6DD5-3845-D0DA-E36C68D0787E}"/>
                  </a:ext>
                </a:extLst>
              </p:cNvPr>
              <p:cNvGrpSpPr/>
              <p:nvPr/>
            </p:nvGrpSpPr>
            <p:grpSpPr>
              <a:xfrm>
                <a:off x="5742583" y="6699602"/>
                <a:ext cx="161586" cy="137080"/>
                <a:chOff x="5742583" y="6699602"/>
                <a:chExt cx="161586" cy="137080"/>
              </a:xfrm>
            </p:grpSpPr>
            <p:sp>
              <p:nvSpPr>
                <p:cNvPr id="792" name="Friform 791">
                  <a:extLst>
                    <a:ext uri="{FF2B5EF4-FFF2-40B4-BE49-F238E27FC236}">
                      <a16:creationId xmlns:a16="http://schemas.microsoft.com/office/drawing/2014/main" id="{3CBF0564-4A5C-3C7A-046D-523C512C6FE5}"/>
                    </a:ext>
                  </a:extLst>
                </p:cNvPr>
                <p:cNvSpPr/>
                <p:nvPr/>
              </p:nvSpPr>
              <p:spPr>
                <a:xfrm>
                  <a:off x="5781137" y="6751056"/>
                  <a:ext cx="82773" cy="60023"/>
                </a:xfrm>
                <a:custGeom>
                  <a:avLst/>
                  <a:gdLst>
                    <a:gd name="connsiteX0" fmla="*/ 82773 w 82773"/>
                    <a:gd name="connsiteY0" fmla="*/ 18660 h 60023"/>
                    <a:gd name="connsiteX1" fmla="*/ 0 w 82773"/>
                    <a:gd name="connsiteY1" fmla="*/ 60023 h 60023"/>
                    <a:gd name="connsiteX2" fmla="*/ 60042 w 82773"/>
                    <a:gd name="connsiteY2" fmla="*/ 0 h 60023"/>
                    <a:gd name="connsiteX3" fmla="*/ 73453 w 82773"/>
                    <a:gd name="connsiteY3" fmla="*/ 0 h 60023"/>
                  </a:gdLst>
                  <a:ahLst/>
                  <a:cxnLst>
                    <a:cxn ang="0">
                      <a:pos x="connsiteX0" y="connsiteY0"/>
                    </a:cxn>
                    <a:cxn ang="0">
                      <a:pos x="connsiteX1" y="connsiteY1"/>
                    </a:cxn>
                    <a:cxn ang="0">
                      <a:pos x="connsiteX2" y="connsiteY2"/>
                    </a:cxn>
                    <a:cxn ang="0">
                      <a:pos x="connsiteX3" y="connsiteY3"/>
                    </a:cxn>
                  </a:cxnLst>
                  <a:rect l="l" t="t" r="r" b="b"/>
                  <a:pathLst>
                    <a:path w="82773" h="60023">
                      <a:moveTo>
                        <a:pt x="82773" y="18660"/>
                      </a:moveTo>
                      <a:lnTo>
                        <a:pt x="0" y="60023"/>
                      </a:lnTo>
                      <a:lnTo>
                        <a:pt x="60042" y="0"/>
                      </a:lnTo>
                      <a:lnTo>
                        <a:pt x="73453" y="0"/>
                      </a:lnTo>
                      <a:close/>
                    </a:path>
                  </a:pathLst>
                </a:custGeom>
                <a:solidFill>
                  <a:srgbClr val="CC8100"/>
                </a:solidFill>
                <a:ln w="9504" cap="flat">
                  <a:noFill/>
                  <a:prstDash val="solid"/>
                  <a:miter/>
                </a:ln>
              </p:spPr>
              <p:txBody>
                <a:bodyPr rtlCol="0" anchor="ctr"/>
                <a:lstStyle/>
                <a:p>
                  <a:endParaRPr lang="nb-NO"/>
                </a:p>
              </p:txBody>
            </p:sp>
            <p:sp>
              <p:nvSpPr>
                <p:cNvPr id="793" name="Friform 792">
                  <a:extLst>
                    <a:ext uri="{FF2B5EF4-FFF2-40B4-BE49-F238E27FC236}">
                      <a16:creationId xmlns:a16="http://schemas.microsoft.com/office/drawing/2014/main" id="{4CA9FBBB-4082-8B19-9ACD-7EAA8FFFD46B}"/>
                    </a:ext>
                  </a:extLst>
                </p:cNvPr>
                <p:cNvSpPr/>
                <p:nvPr/>
              </p:nvSpPr>
              <p:spPr>
                <a:xfrm rot="-1592981">
                  <a:off x="5770689" y="6709568"/>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2E2F2E"/>
                </a:solidFill>
                <a:ln w="9505" cap="flat">
                  <a:noFill/>
                  <a:prstDash val="solid"/>
                  <a:miter/>
                </a:ln>
              </p:spPr>
              <p:txBody>
                <a:bodyPr rtlCol="0" anchor="ctr"/>
                <a:lstStyle/>
                <a:p>
                  <a:endParaRPr lang="nb-NO"/>
                </a:p>
              </p:txBody>
            </p:sp>
            <p:sp>
              <p:nvSpPr>
                <p:cNvPr id="794" name="Friform 793">
                  <a:extLst>
                    <a:ext uri="{FF2B5EF4-FFF2-40B4-BE49-F238E27FC236}">
                      <a16:creationId xmlns:a16="http://schemas.microsoft.com/office/drawing/2014/main" id="{27BEE553-BA15-C1C2-68E2-BDB07C917716}"/>
                    </a:ext>
                  </a:extLst>
                </p:cNvPr>
                <p:cNvSpPr/>
                <p:nvPr/>
              </p:nvSpPr>
              <p:spPr>
                <a:xfrm rot="-1592981">
                  <a:off x="5757278" y="6709571"/>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454645"/>
                </a:solidFill>
                <a:ln w="9505" cap="flat">
                  <a:noFill/>
                  <a:prstDash val="solid"/>
                  <a:miter/>
                </a:ln>
              </p:spPr>
              <p:txBody>
                <a:bodyPr rtlCol="0" anchor="ctr"/>
                <a:lstStyle/>
                <a:p>
                  <a:endParaRPr lang="nb-NO"/>
                </a:p>
              </p:txBody>
            </p:sp>
            <p:sp>
              <p:nvSpPr>
                <p:cNvPr id="795" name="Friform 794">
                  <a:extLst>
                    <a:ext uri="{FF2B5EF4-FFF2-40B4-BE49-F238E27FC236}">
                      <a16:creationId xmlns:a16="http://schemas.microsoft.com/office/drawing/2014/main" id="{CBFA849F-2735-7A7F-CECF-C4EB3EBF3990}"/>
                    </a:ext>
                  </a:extLst>
                </p:cNvPr>
                <p:cNvSpPr/>
                <p:nvPr/>
              </p:nvSpPr>
              <p:spPr>
                <a:xfrm rot="-1593134">
                  <a:off x="5758076" y="6770662"/>
                  <a:ext cx="92538" cy="20856"/>
                </a:xfrm>
                <a:custGeom>
                  <a:avLst/>
                  <a:gdLst>
                    <a:gd name="connsiteX0" fmla="*/ 0 w 92538"/>
                    <a:gd name="connsiteY0" fmla="*/ 0 h 20856"/>
                    <a:gd name="connsiteX1" fmla="*/ 92538 w 92538"/>
                    <a:gd name="connsiteY1" fmla="*/ 0 h 20856"/>
                    <a:gd name="connsiteX2" fmla="*/ 92538 w 92538"/>
                    <a:gd name="connsiteY2" fmla="*/ 20857 h 20856"/>
                    <a:gd name="connsiteX3" fmla="*/ 0 w 92538"/>
                    <a:gd name="connsiteY3" fmla="*/ 20857 h 20856"/>
                  </a:gdLst>
                  <a:ahLst/>
                  <a:cxnLst>
                    <a:cxn ang="0">
                      <a:pos x="connsiteX0" y="connsiteY0"/>
                    </a:cxn>
                    <a:cxn ang="0">
                      <a:pos x="connsiteX1" y="connsiteY1"/>
                    </a:cxn>
                    <a:cxn ang="0">
                      <a:pos x="connsiteX2" y="connsiteY2"/>
                    </a:cxn>
                    <a:cxn ang="0">
                      <a:pos x="connsiteX3" y="connsiteY3"/>
                    </a:cxn>
                  </a:cxnLst>
                  <a:rect l="l" t="t" r="r" b="b"/>
                  <a:pathLst>
                    <a:path w="92538" h="20856">
                      <a:moveTo>
                        <a:pt x="0" y="0"/>
                      </a:moveTo>
                      <a:lnTo>
                        <a:pt x="92538" y="0"/>
                      </a:lnTo>
                      <a:lnTo>
                        <a:pt x="92538" y="20857"/>
                      </a:lnTo>
                      <a:lnTo>
                        <a:pt x="0" y="20857"/>
                      </a:lnTo>
                      <a:close/>
                    </a:path>
                  </a:pathLst>
                </a:custGeom>
                <a:solidFill>
                  <a:srgbClr val="FFB300"/>
                </a:solidFill>
                <a:ln w="9504" cap="flat">
                  <a:noFill/>
                  <a:prstDash val="solid"/>
                  <a:miter/>
                </a:ln>
              </p:spPr>
              <p:txBody>
                <a:bodyPr rtlCol="0" anchor="ctr"/>
                <a:lstStyle/>
                <a:p>
                  <a:endParaRPr lang="nb-NO"/>
                </a:p>
              </p:txBody>
            </p:sp>
            <p:sp>
              <p:nvSpPr>
                <p:cNvPr id="796" name="Friform 795">
                  <a:extLst>
                    <a:ext uri="{FF2B5EF4-FFF2-40B4-BE49-F238E27FC236}">
                      <a16:creationId xmlns:a16="http://schemas.microsoft.com/office/drawing/2014/main" id="{3A0418D4-C580-1B7E-E03C-DA15CB3AFD5F}"/>
                    </a:ext>
                  </a:extLst>
                </p:cNvPr>
                <p:cNvSpPr/>
                <p:nvPr/>
              </p:nvSpPr>
              <p:spPr>
                <a:xfrm>
                  <a:off x="5771550" y="6761813"/>
                  <a:ext cx="132619" cy="74869"/>
                </a:xfrm>
                <a:custGeom>
                  <a:avLst/>
                  <a:gdLst>
                    <a:gd name="connsiteX0" fmla="*/ 132620 w 132619"/>
                    <a:gd name="connsiteY0" fmla="*/ 26326 h 74869"/>
                    <a:gd name="connsiteX1" fmla="*/ 35485 w 132619"/>
                    <a:gd name="connsiteY1" fmla="*/ 74870 h 74869"/>
                    <a:gd name="connsiteX2" fmla="*/ 0 w 132619"/>
                    <a:gd name="connsiteY2" fmla="*/ 74870 h 74869"/>
                    <a:gd name="connsiteX3" fmla="*/ 83981 w 132619"/>
                    <a:gd name="connsiteY3" fmla="*/ 0 h 74869"/>
                    <a:gd name="connsiteX4" fmla="*/ 119476 w 132619"/>
                    <a:gd name="connsiteY4" fmla="*/ 0 h 7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19" h="74869">
                      <a:moveTo>
                        <a:pt x="132620" y="26326"/>
                      </a:moveTo>
                      <a:lnTo>
                        <a:pt x="35485" y="74870"/>
                      </a:lnTo>
                      <a:lnTo>
                        <a:pt x="0" y="74870"/>
                      </a:lnTo>
                      <a:lnTo>
                        <a:pt x="83981" y="0"/>
                      </a:lnTo>
                      <a:lnTo>
                        <a:pt x="119476" y="0"/>
                      </a:lnTo>
                      <a:close/>
                    </a:path>
                  </a:pathLst>
                </a:custGeom>
                <a:solidFill>
                  <a:srgbClr val="E0B000"/>
                </a:solidFill>
                <a:ln w="9504" cap="flat">
                  <a:noFill/>
                  <a:prstDash val="solid"/>
                  <a:miter/>
                </a:ln>
              </p:spPr>
              <p:txBody>
                <a:bodyPr rtlCol="0" anchor="ctr"/>
                <a:lstStyle/>
                <a:p>
                  <a:endParaRPr lang="nb-NO"/>
                </a:p>
              </p:txBody>
            </p:sp>
            <p:sp>
              <p:nvSpPr>
                <p:cNvPr id="797" name="Friform 796">
                  <a:extLst>
                    <a:ext uri="{FF2B5EF4-FFF2-40B4-BE49-F238E27FC236}">
                      <a16:creationId xmlns:a16="http://schemas.microsoft.com/office/drawing/2014/main" id="{CEA33E91-D480-BB8B-10AF-EDDC27492A1D}"/>
                    </a:ext>
                  </a:extLst>
                </p:cNvPr>
                <p:cNvSpPr/>
                <p:nvPr/>
              </p:nvSpPr>
              <p:spPr>
                <a:xfrm rot="-1593134">
                  <a:off x="5759143" y="6784544"/>
                  <a:ext cx="108582" cy="29416"/>
                </a:xfrm>
                <a:custGeom>
                  <a:avLst/>
                  <a:gdLst>
                    <a:gd name="connsiteX0" fmla="*/ 0 w 108582"/>
                    <a:gd name="connsiteY0" fmla="*/ 0 h 29416"/>
                    <a:gd name="connsiteX1" fmla="*/ 108583 w 108582"/>
                    <a:gd name="connsiteY1" fmla="*/ 0 h 29416"/>
                    <a:gd name="connsiteX2" fmla="*/ 108583 w 108582"/>
                    <a:gd name="connsiteY2" fmla="*/ 29416 h 29416"/>
                    <a:gd name="connsiteX3" fmla="*/ 0 w 108582"/>
                    <a:gd name="connsiteY3" fmla="*/ 29416 h 29416"/>
                  </a:gdLst>
                  <a:ahLst/>
                  <a:cxnLst>
                    <a:cxn ang="0">
                      <a:pos x="connsiteX0" y="connsiteY0"/>
                    </a:cxn>
                    <a:cxn ang="0">
                      <a:pos x="connsiteX1" y="connsiteY1"/>
                    </a:cxn>
                    <a:cxn ang="0">
                      <a:pos x="connsiteX2" y="connsiteY2"/>
                    </a:cxn>
                    <a:cxn ang="0">
                      <a:pos x="connsiteX3" y="connsiteY3"/>
                    </a:cxn>
                  </a:cxnLst>
                  <a:rect l="l" t="t" r="r" b="b"/>
                  <a:pathLst>
                    <a:path w="108582" h="29416">
                      <a:moveTo>
                        <a:pt x="0" y="0"/>
                      </a:moveTo>
                      <a:lnTo>
                        <a:pt x="108583" y="0"/>
                      </a:lnTo>
                      <a:lnTo>
                        <a:pt x="108583" y="29416"/>
                      </a:lnTo>
                      <a:lnTo>
                        <a:pt x="0" y="29416"/>
                      </a:lnTo>
                      <a:close/>
                    </a:path>
                  </a:pathLst>
                </a:custGeom>
                <a:solidFill>
                  <a:srgbClr val="FFD500"/>
                </a:solidFill>
                <a:ln w="9504" cap="flat">
                  <a:noFill/>
                  <a:prstDash val="solid"/>
                  <a:miter/>
                </a:ln>
              </p:spPr>
              <p:txBody>
                <a:bodyPr rtlCol="0" anchor="ctr"/>
                <a:lstStyle/>
                <a:p>
                  <a:endParaRPr lang="nb-NO"/>
                </a:p>
              </p:txBody>
            </p:sp>
          </p:grpSp>
          <p:sp>
            <p:nvSpPr>
              <p:cNvPr id="798" name="Friform 797">
                <a:extLst>
                  <a:ext uri="{FF2B5EF4-FFF2-40B4-BE49-F238E27FC236}">
                    <a16:creationId xmlns:a16="http://schemas.microsoft.com/office/drawing/2014/main" id="{F018CD08-ED31-BF22-FC2B-6AA69BA3DE59}"/>
                  </a:ext>
                </a:extLst>
              </p:cNvPr>
              <p:cNvSpPr/>
              <p:nvPr/>
            </p:nvSpPr>
            <p:spPr>
              <a:xfrm>
                <a:off x="5493937"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09" y="83249"/>
                      <a:pt x="282331" y="83249"/>
                    </a:cubicBezTo>
                    <a:lnTo>
                      <a:pt x="41620" y="83249"/>
                    </a:lnTo>
                    <a:cubicBezTo>
                      <a:pt x="18632" y="83249"/>
                      <a:pt x="0" y="64607"/>
                      <a:pt x="0" y="41629"/>
                    </a:cubicBezTo>
                    <a:lnTo>
                      <a:pt x="0" y="41629"/>
                    </a:lnTo>
                    <a:cubicBezTo>
                      <a:pt x="0" y="18632"/>
                      <a:pt x="18641" y="0"/>
                      <a:pt x="41620" y="0"/>
                    </a:cubicBezTo>
                    <a:lnTo>
                      <a:pt x="282331" y="0"/>
                    </a:lnTo>
                    <a:cubicBezTo>
                      <a:pt x="305309" y="10"/>
                      <a:pt x="323950" y="18641"/>
                      <a:pt x="323950" y="41629"/>
                    </a:cubicBezTo>
                    <a:lnTo>
                      <a:pt x="323950" y="41629"/>
                    </a:lnTo>
                    <a:close/>
                  </a:path>
                </a:pathLst>
              </a:custGeom>
              <a:solidFill>
                <a:srgbClr val="FFD500"/>
              </a:solidFill>
              <a:ln w="9504" cap="flat">
                <a:noFill/>
                <a:prstDash val="solid"/>
                <a:miter/>
              </a:ln>
            </p:spPr>
            <p:txBody>
              <a:bodyPr rtlCol="0" anchor="ctr"/>
              <a:lstStyle/>
              <a:p>
                <a:endParaRPr lang="nb-NO"/>
              </a:p>
            </p:txBody>
          </p:sp>
          <p:sp>
            <p:nvSpPr>
              <p:cNvPr id="799" name="Friform 798">
                <a:extLst>
                  <a:ext uri="{FF2B5EF4-FFF2-40B4-BE49-F238E27FC236}">
                    <a16:creationId xmlns:a16="http://schemas.microsoft.com/office/drawing/2014/main" id="{4BEC90B7-49B8-0218-AC9E-0CBDCFE8A15A}"/>
                  </a:ext>
                </a:extLst>
              </p:cNvPr>
              <p:cNvSpPr/>
              <p:nvPr/>
            </p:nvSpPr>
            <p:spPr>
              <a:xfrm>
                <a:off x="5247312" y="6666432"/>
                <a:ext cx="339357" cy="313395"/>
              </a:xfrm>
              <a:custGeom>
                <a:avLst/>
                <a:gdLst>
                  <a:gd name="connsiteX0" fmla="*/ 253416 w 339357"/>
                  <a:gd name="connsiteY0" fmla="*/ 13454 h 313395"/>
                  <a:gd name="connsiteX1" fmla="*/ 325908 w 339357"/>
                  <a:gd name="connsiteY1" fmla="*/ 16687 h 313395"/>
                  <a:gd name="connsiteX2" fmla="*/ 325908 w 339357"/>
                  <a:gd name="connsiteY2" fmla="*/ 16687 h 313395"/>
                  <a:gd name="connsiteX3" fmla="*/ 322674 w 339357"/>
                  <a:gd name="connsiteY3" fmla="*/ 89179 h 313395"/>
                  <a:gd name="connsiteX4" fmla="*/ 85948 w 339357"/>
                  <a:gd name="connsiteY4" fmla="*/ 299950 h 313395"/>
                  <a:gd name="connsiteX5" fmla="*/ 13446 w 339357"/>
                  <a:gd name="connsiteY5" fmla="*/ 296707 h 313395"/>
                  <a:gd name="connsiteX6" fmla="*/ 13446 w 339357"/>
                  <a:gd name="connsiteY6" fmla="*/ 296707 h 313395"/>
                  <a:gd name="connsiteX7" fmla="*/ 16680 w 339357"/>
                  <a:gd name="connsiteY7" fmla="*/ 224224 h 313395"/>
                  <a:gd name="connsiteX8" fmla="*/ 253416 w 339357"/>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57" h="313395">
                    <a:moveTo>
                      <a:pt x="253416" y="13454"/>
                    </a:moveTo>
                    <a:cubicBezTo>
                      <a:pt x="274330" y="-5682"/>
                      <a:pt x="306781" y="-4227"/>
                      <a:pt x="325908" y="16687"/>
                    </a:cubicBezTo>
                    <a:lnTo>
                      <a:pt x="325908" y="16687"/>
                    </a:lnTo>
                    <a:cubicBezTo>
                      <a:pt x="345034" y="37592"/>
                      <a:pt x="343588" y="70053"/>
                      <a:pt x="322674" y="89179"/>
                    </a:cubicBezTo>
                    <a:lnTo>
                      <a:pt x="85948" y="299950"/>
                    </a:lnTo>
                    <a:cubicBezTo>
                      <a:pt x="65033" y="319076"/>
                      <a:pt x="32582" y="317621"/>
                      <a:pt x="13446" y="296707"/>
                    </a:cubicBezTo>
                    <a:lnTo>
                      <a:pt x="13446" y="296707"/>
                    </a:lnTo>
                    <a:cubicBezTo>
                      <a:pt x="-5680" y="275802"/>
                      <a:pt x="-4225" y="243351"/>
                      <a:pt x="16680" y="224224"/>
                    </a:cubicBezTo>
                    <a:lnTo>
                      <a:pt x="253416" y="13454"/>
                    </a:lnTo>
                    <a:close/>
                  </a:path>
                </a:pathLst>
              </a:custGeom>
              <a:solidFill>
                <a:srgbClr val="CC8100"/>
              </a:solidFill>
              <a:ln w="9504" cap="flat">
                <a:noFill/>
                <a:prstDash val="solid"/>
                <a:miter/>
              </a:ln>
            </p:spPr>
            <p:txBody>
              <a:bodyPr rtlCol="0" anchor="ctr"/>
              <a:lstStyle/>
              <a:p>
                <a:endParaRPr lang="nb-NO"/>
              </a:p>
            </p:txBody>
          </p:sp>
          <p:sp>
            <p:nvSpPr>
              <p:cNvPr id="800" name="Friform 799">
                <a:extLst>
                  <a:ext uri="{FF2B5EF4-FFF2-40B4-BE49-F238E27FC236}">
                    <a16:creationId xmlns:a16="http://schemas.microsoft.com/office/drawing/2014/main" id="{64403FAF-2572-1691-2966-5845FB17ED1D}"/>
                  </a:ext>
                </a:extLst>
              </p:cNvPr>
              <p:cNvSpPr/>
              <p:nvPr/>
            </p:nvSpPr>
            <p:spPr>
              <a:xfrm>
                <a:off x="5230088" y="6666432"/>
                <a:ext cx="339348" cy="313395"/>
              </a:xfrm>
              <a:custGeom>
                <a:avLst/>
                <a:gdLst>
                  <a:gd name="connsiteX0" fmla="*/ 253406 w 339348"/>
                  <a:gd name="connsiteY0" fmla="*/ 13454 h 313395"/>
                  <a:gd name="connsiteX1" fmla="*/ 325898 w 339348"/>
                  <a:gd name="connsiteY1" fmla="*/ 16687 h 313395"/>
                  <a:gd name="connsiteX2" fmla="*/ 325898 w 339348"/>
                  <a:gd name="connsiteY2" fmla="*/ 16687 h 313395"/>
                  <a:gd name="connsiteX3" fmla="*/ 322674 w 339348"/>
                  <a:gd name="connsiteY3" fmla="*/ 89179 h 313395"/>
                  <a:gd name="connsiteX4" fmla="*/ 85948 w 339348"/>
                  <a:gd name="connsiteY4" fmla="*/ 299950 h 313395"/>
                  <a:gd name="connsiteX5" fmla="*/ 13446 w 339348"/>
                  <a:gd name="connsiteY5" fmla="*/ 296707 h 313395"/>
                  <a:gd name="connsiteX6" fmla="*/ 13446 w 339348"/>
                  <a:gd name="connsiteY6" fmla="*/ 296707 h 313395"/>
                  <a:gd name="connsiteX7" fmla="*/ 16680 w 339348"/>
                  <a:gd name="connsiteY7" fmla="*/ 224224 h 313395"/>
                  <a:gd name="connsiteX8" fmla="*/ 253406 w 339348"/>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48" h="313395">
                    <a:moveTo>
                      <a:pt x="253406" y="13454"/>
                    </a:moveTo>
                    <a:cubicBezTo>
                      <a:pt x="274321" y="-5682"/>
                      <a:pt x="306772" y="-4227"/>
                      <a:pt x="325898" y="16687"/>
                    </a:cubicBezTo>
                    <a:lnTo>
                      <a:pt x="325898" y="16687"/>
                    </a:lnTo>
                    <a:cubicBezTo>
                      <a:pt x="345025" y="37592"/>
                      <a:pt x="343579" y="70053"/>
                      <a:pt x="322674" y="89179"/>
                    </a:cubicBezTo>
                    <a:lnTo>
                      <a:pt x="85948" y="299950"/>
                    </a:lnTo>
                    <a:cubicBezTo>
                      <a:pt x="65034" y="319076"/>
                      <a:pt x="32582" y="317621"/>
                      <a:pt x="13446" y="296707"/>
                    </a:cubicBezTo>
                    <a:lnTo>
                      <a:pt x="13446" y="296707"/>
                    </a:lnTo>
                    <a:cubicBezTo>
                      <a:pt x="-5680" y="275802"/>
                      <a:pt x="-4225" y="243351"/>
                      <a:pt x="16680" y="224224"/>
                    </a:cubicBezTo>
                    <a:lnTo>
                      <a:pt x="253406" y="13454"/>
                    </a:lnTo>
                    <a:close/>
                  </a:path>
                </a:pathLst>
              </a:custGeom>
              <a:solidFill>
                <a:srgbClr val="FFB300"/>
              </a:solidFill>
              <a:ln w="9504" cap="flat">
                <a:noFill/>
                <a:prstDash val="solid"/>
                <a:miter/>
              </a:ln>
            </p:spPr>
            <p:txBody>
              <a:bodyPr rtlCol="0" anchor="ctr"/>
              <a:lstStyle/>
              <a:p>
                <a:endParaRPr lang="nb-NO"/>
              </a:p>
            </p:txBody>
          </p:sp>
          <p:sp>
            <p:nvSpPr>
              <p:cNvPr id="801" name="Friform 800">
                <a:extLst>
                  <a:ext uri="{FF2B5EF4-FFF2-40B4-BE49-F238E27FC236}">
                    <a16:creationId xmlns:a16="http://schemas.microsoft.com/office/drawing/2014/main" id="{CB628F00-A3E7-CD33-23A3-5E4FF2F0533B}"/>
                  </a:ext>
                </a:extLst>
              </p:cNvPr>
              <p:cNvSpPr/>
              <p:nvPr/>
            </p:nvSpPr>
            <p:spPr>
              <a:xfrm>
                <a:off x="5316632" y="6768555"/>
                <a:ext cx="115794" cy="106919"/>
              </a:xfrm>
              <a:custGeom>
                <a:avLst/>
                <a:gdLst>
                  <a:gd name="connsiteX0" fmla="*/ 35308 w 115794"/>
                  <a:gd name="connsiteY0" fmla="*/ 101616 h 106919"/>
                  <a:gd name="connsiteX1" fmla="*/ 5291 w 115794"/>
                  <a:gd name="connsiteY1" fmla="*/ 99704 h 106919"/>
                  <a:gd name="connsiteX2" fmla="*/ 5291 w 115794"/>
                  <a:gd name="connsiteY2" fmla="*/ 99704 h 106919"/>
                  <a:gd name="connsiteX3" fmla="*/ 7222 w 115794"/>
                  <a:gd name="connsiteY3" fmla="*/ 69688 h 106919"/>
                  <a:gd name="connsiteX4" fmla="*/ 80484 w 115794"/>
                  <a:gd name="connsiteY4" fmla="*/ 5299 h 106919"/>
                  <a:gd name="connsiteX5" fmla="*/ 110491 w 115794"/>
                  <a:gd name="connsiteY5" fmla="*/ 7230 h 106919"/>
                  <a:gd name="connsiteX6" fmla="*/ 110491 w 115794"/>
                  <a:gd name="connsiteY6" fmla="*/ 7230 h 106919"/>
                  <a:gd name="connsiteX7" fmla="*/ 108570 w 115794"/>
                  <a:gd name="connsiteY7" fmla="*/ 37227 h 106919"/>
                  <a:gd name="connsiteX8" fmla="*/ 35308 w 115794"/>
                  <a:gd name="connsiteY8" fmla="*/ 101616 h 10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94" h="106919">
                    <a:moveTo>
                      <a:pt x="35308" y="101616"/>
                    </a:moveTo>
                    <a:cubicBezTo>
                      <a:pt x="26491" y="109377"/>
                      <a:pt x="13052" y="108521"/>
                      <a:pt x="5291" y="99704"/>
                    </a:cubicBezTo>
                    <a:lnTo>
                      <a:pt x="5291" y="99704"/>
                    </a:lnTo>
                    <a:cubicBezTo>
                      <a:pt x="-2451" y="90868"/>
                      <a:pt x="-1604" y="77420"/>
                      <a:pt x="7222" y="69688"/>
                    </a:cubicBezTo>
                    <a:lnTo>
                      <a:pt x="80484" y="5299"/>
                    </a:lnTo>
                    <a:cubicBezTo>
                      <a:pt x="89301" y="-2462"/>
                      <a:pt x="102730" y="-1596"/>
                      <a:pt x="110491" y="7230"/>
                    </a:cubicBezTo>
                    <a:lnTo>
                      <a:pt x="110491" y="7230"/>
                    </a:lnTo>
                    <a:cubicBezTo>
                      <a:pt x="118252" y="16046"/>
                      <a:pt x="117396" y="29504"/>
                      <a:pt x="108570" y="37227"/>
                    </a:cubicBezTo>
                    <a:lnTo>
                      <a:pt x="35308" y="101616"/>
                    </a:lnTo>
                    <a:close/>
                  </a:path>
                </a:pathLst>
              </a:custGeom>
              <a:solidFill>
                <a:srgbClr val="FFB300">
                  <a:alpha val="50000"/>
                </a:srgbClr>
              </a:solidFill>
              <a:ln w="9504" cap="flat">
                <a:noFill/>
                <a:prstDash val="solid"/>
                <a:miter/>
              </a:ln>
            </p:spPr>
            <p:txBody>
              <a:bodyPr rtlCol="0" anchor="ctr"/>
              <a:lstStyle/>
              <a:p>
                <a:endParaRPr lang="nb-NO"/>
              </a:p>
            </p:txBody>
          </p:sp>
          <p:sp>
            <p:nvSpPr>
              <p:cNvPr id="802" name="Friform 801">
                <a:extLst>
                  <a:ext uri="{FF2B5EF4-FFF2-40B4-BE49-F238E27FC236}">
                    <a16:creationId xmlns:a16="http://schemas.microsoft.com/office/drawing/2014/main" id="{494E2C7D-3059-5FCE-F8B4-7192C0FE5570}"/>
                  </a:ext>
                </a:extLst>
              </p:cNvPr>
              <p:cNvSpPr/>
              <p:nvPr/>
            </p:nvSpPr>
            <p:spPr>
              <a:xfrm>
                <a:off x="5257610" y="7049707"/>
                <a:ext cx="336454" cy="189628"/>
              </a:xfrm>
              <a:custGeom>
                <a:avLst/>
                <a:gdLst>
                  <a:gd name="connsiteX0" fmla="*/ 305366 w 336454"/>
                  <a:gd name="connsiteY0" fmla="*/ 24215 h 189628"/>
                  <a:gd name="connsiteX1" fmla="*/ 242509 w 336454"/>
                  <a:gd name="connsiteY1" fmla="*/ 19 h 189628"/>
                  <a:gd name="connsiteX2" fmla="*/ 242509 w 336454"/>
                  <a:gd name="connsiteY2" fmla="*/ 0 h 189628"/>
                  <a:gd name="connsiteX3" fmla="*/ 191597 w 336454"/>
                  <a:gd name="connsiteY3" fmla="*/ 0 h 189628"/>
                  <a:gd name="connsiteX4" fmla="*/ 191597 w 336454"/>
                  <a:gd name="connsiteY4" fmla="*/ 14866 h 189628"/>
                  <a:gd name="connsiteX5" fmla="*/ 172490 w 336454"/>
                  <a:gd name="connsiteY5" fmla="*/ 31082 h 189628"/>
                  <a:gd name="connsiteX6" fmla="*/ 0 w 336454"/>
                  <a:gd name="connsiteY6" fmla="*/ 189628 h 189628"/>
                  <a:gd name="connsiteX7" fmla="*/ 288018 w 336454"/>
                  <a:gd name="connsiteY7" fmla="*/ 189628 h 189628"/>
                  <a:gd name="connsiteX8" fmla="*/ 312242 w 336454"/>
                  <a:gd name="connsiteY8" fmla="*/ 157082 h 189628"/>
                  <a:gd name="connsiteX9" fmla="*/ 305366 w 336454"/>
                  <a:gd name="connsiteY9" fmla="*/ 24215 h 18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454" h="189628">
                    <a:moveTo>
                      <a:pt x="305366" y="24215"/>
                    </a:moveTo>
                    <a:cubicBezTo>
                      <a:pt x="287410" y="8018"/>
                      <a:pt x="264926" y="48"/>
                      <a:pt x="242509" y="19"/>
                    </a:cubicBezTo>
                    <a:lnTo>
                      <a:pt x="242509" y="0"/>
                    </a:lnTo>
                    <a:lnTo>
                      <a:pt x="191597" y="0"/>
                    </a:lnTo>
                    <a:lnTo>
                      <a:pt x="191597" y="14866"/>
                    </a:lnTo>
                    <a:cubicBezTo>
                      <a:pt x="184692" y="19307"/>
                      <a:pt x="178244" y="24690"/>
                      <a:pt x="172490" y="31082"/>
                    </a:cubicBezTo>
                    <a:lnTo>
                      <a:pt x="0" y="189628"/>
                    </a:lnTo>
                    <a:lnTo>
                      <a:pt x="288018" y="189628"/>
                    </a:lnTo>
                    <a:lnTo>
                      <a:pt x="312242" y="157082"/>
                    </a:lnTo>
                    <a:cubicBezTo>
                      <a:pt x="347043" y="118496"/>
                      <a:pt x="343961" y="59006"/>
                      <a:pt x="305366" y="24215"/>
                    </a:cubicBezTo>
                    <a:close/>
                  </a:path>
                </a:pathLst>
              </a:custGeom>
              <a:solidFill>
                <a:srgbClr val="CC8100"/>
              </a:solidFill>
              <a:ln w="9504" cap="flat">
                <a:noFill/>
                <a:prstDash val="solid"/>
                <a:miter/>
              </a:ln>
            </p:spPr>
            <p:txBody>
              <a:bodyPr rtlCol="0" anchor="ctr"/>
              <a:lstStyle/>
              <a:p>
                <a:endParaRPr lang="nb-NO"/>
              </a:p>
            </p:txBody>
          </p:sp>
          <p:grpSp>
            <p:nvGrpSpPr>
              <p:cNvPr id="803" name="Grafikk 362">
                <a:extLst>
                  <a:ext uri="{FF2B5EF4-FFF2-40B4-BE49-F238E27FC236}">
                    <a16:creationId xmlns:a16="http://schemas.microsoft.com/office/drawing/2014/main" id="{1E63F4D5-31F1-7007-89AD-121F9AE873F7}"/>
                  </a:ext>
                </a:extLst>
              </p:cNvPr>
              <p:cNvGrpSpPr/>
              <p:nvPr/>
            </p:nvGrpSpPr>
            <p:grpSpPr>
              <a:xfrm>
                <a:off x="5111637" y="7314020"/>
                <a:ext cx="544260" cy="55809"/>
                <a:chOff x="5111637" y="7314020"/>
                <a:chExt cx="544260" cy="55809"/>
              </a:xfrm>
            </p:grpSpPr>
            <p:sp>
              <p:nvSpPr>
                <p:cNvPr id="804" name="Friform 803">
                  <a:extLst>
                    <a:ext uri="{FF2B5EF4-FFF2-40B4-BE49-F238E27FC236}">
                      <a16:creationId xmlns:a16="http://schemas.microsoft.com/office/drawing/2014/main" id="{F2498156-1325-7904-782B-80E2E510B0D9}"/>
                    </a:ext>
                  </a:extLst>
                </p:cNvPr>
                <p:cNvSpPr/>
                <p:nvPr/>
              </p:nvSpPr>
              <p:spPr>
                <a:xfrm>
                  <a:off x="5310110" y="7314020"/>
                  <a:ext cx="345787" cy="55809"/>
                </a:xfrm>
                <a:custGeom>
                  <a:avLst/>
                  <a:gdLst>
                    <a:gd name="connsiteX0" fmla="*/ 0 w 345787"/>
                    <a:gd name="connsiteY0" fmla="*/ 0 h 55809"/>
                    <a:gd name="connsiteX1" fmla="*/ 345787 w 345787"/>
                    <a:gd name="connsiteY1" fmla="*/ 0 h 55809"/>
                    <a:gd name="connsiteX2" fmla="*/ 345787 w 345787"/>
                    <a:gd name="connsiteY2" fmla="*/ 55810 h 55809"/>
                    <a:gd name="connsiteX3" fmla="*/ 0 w 345787"/>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45787" h="55809">
                      <a:moveTo>
                        <a:pt x="0" y="0"/>
                      </a:moveTo>
                      <a:lnTo>
                        <a:pt x="345787" y="0"/>
                      </a:lnTo>
                      <a:lnTo>
                        <a:pt x="345787" y="55810"/>
                      </a:lnTo>
                      <a:lnTo>
                        <a:pt x="0" y="55810"/>
                      </a:lnTo>
                      <a:close/>
                    </a:path>
                  </a:pathLst>
                </a:custGeom>
                <a:solidFill>
                  <a:srgbClr val="CC8100"/>
                </a:solidFill>
                <a:ln w="9504" cap="flat">
                  <a:noFill/>
                  <a:prstDash val="solid"/>
                  <a:miter/>
                </a:ln>
              </p:spPr>
              <p:txBody>
                <a:bodyPr rtlCol="0" anchor="ctr"/>
                <a:lstStyle/>
                <a:p>
                  <a:endParaRPr lang="nb-NO" dirty="0"/>
                </a:p>
              </p:txBody>
            </p:sp>
            <p:sp>
              <p:nvSpPr>
                <p:cNvPr id="805" name="Friform 804">
                  <a:extLst>
                    <a:ext uri="{FF2B5EF4-FFF2-40B4-BE49-F238E27FC236}">
                      <a16:creationId xmlns:a16="http://schemas.microsoft.com/office/drawing/2014/main" id="{2241F7B4-B7FB-6017-89E0-6043FBC46983}"/>
                    </a:ext>
                  </a:extLst>
                </p:cNvPr>
                <p:cNvSpPr/>
                <p:nvPr/>
              </p:nvSpPr>
              <p:spPr>
                <a:xfrm>
                  <a:off x="5111637" y="7314020"/>
                  <a:ext cx="371371" cy="55809"/>
                </a:xfrm>
                <a:custGeom>
                  <a:avLst/>
                  <a:gdLst>
                    <a:gd name="connsiteX0" fmla="*/ 0 w 371371"/>
                    <a:gd name="connsiteY0" fmla="*/ 0 h 55809"/>
                    <a:gd name="connsiteX1" fmla="*/ 371372 w 371371"/>
                    <a:gd name="connsiteY1" fmla="*/ 0 h 55809"/>
                    <a:gd name="connsiteX2" fmla="*/ 371372 w 371371"/>
                    <a:gd name="connsiteY2" fmla="*/ 55810 h 55809"/>
                    <a:gd name="connsiteX3" fmla="*/ 0 w 371371"/>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71371" h="55809">
                      <a:moveTo>
                        <a:pt x="0" y="0"/>
                      </a:moveTo>
                      <a:lnTo>
                        <a:pt x="371372" y="0"/>
                      </a:lnTo>
                      <a:lnTo>
                        <a:pt x="371372" y="55810"/>
                      </a:lnTo>
                      <a:lnTo>
                        <a:pt x="0" y="55810"/>
                      </a:lnTo>
                      <a:close/>
                    </a:path>
                  </a:pathLst>
                </a:custGeom>
                <a:solidFill>
                  <a:srgbClr val="FFB300"/>
                </a:solidFill>
                <a:ln w="9504" cap="flat">
                  <a:noFill/>
                  <a:prstDash val="solid"/>
                  <a:miter/>
                </a:ln>
              </p:spPr>
              <p:txBody>
                <a:bodyPr rtlCol="0" anchor="ctr"/>
                <a:lstStyle/>
                <a:p>
                  <a:endParaRPr lang="nb-NO"/>
                </a:p>
              </p:txBody>
            </p:sp>
          </p:grpSp>
          <p:sp>
            <p:nvSpPr>
              <p:cNvPr id="806" name="Friform 805">
                <a:extLst>
                  <a:ext uri="{FF2B5EF4-FFF2-40B4-BE49-F238E27FC236}">
                    <a16:creationId xmlns:a16="http://schemas.microsoft.com/office/drawing/2014/main" id="{21506FFE-53DF-E721-64BD-C8C6CD9CAC7C}"/>
                  </a:ext>
                </a:extLst>
              </p:cNvPr>
              <p:cNvSpPr/>
              <p:nvPr/>
            </p:nvSpPr>
            <p:spPr>
              <a:xfrm>
                <a:off x="5206318" y="7049714"/>
                <a:ext cx="336440" cy="189630"/>
              </a:xfrm>
              <a:custGeom>
                <a:avLst/>
                <a:gdLst>
                  <a:gd name="connsiteX0" fmla="*/ 288009 w 336440"/>
                  <a:gd name="connsiteY0" fmla="*/ 189631 h 189630"/>
                  <a:gd name="connsiteX1" fmla="*/ 312233 w 336440"/>
                  <a:gd name="connsiteY1" fmla="*/ 157084 h 189630"/>
                  <a:gd name="connsiteX2" fmla="*/ 305357 w 336440"/>
                  <a:gd name="connsiteY2" fmla="*/ 24208 h 189630"/>
                  <a:gd name="connsiteX3" fmla="*/ 172480 w 336440"/>
                  <a:gd name="connsiteY3" fmla="*/ 31084 h 189630"/>
                  <a:gd name="connsiteX4" fmla="*/ 0 w 336440"/>
                  <a:gd name="connsiteY4" fmla="*/ 189631 h 189630"/>
                  <a:gd name="connsiteX5" fmla="*/ 288009 w 336440"/>
                  <a:gd name="connsiteY5" fmla="*/ 189631 h 18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440" h="189630">
                    <a:moveTo>
                      <a:pt x="288009" y="189631"/>
                    </a:moveTo>
                    <a:lnTo>
                      <a:pt x="312233" y="157084"/>
                    </a:lnTo>
                    <a:cubicBezTo>
                      <a:pt x="347024" y="118489"/>
                      <a:pt x="343952" y="58999"/>
                      <a:pt x="305357" y="24208"/>
                    </a:cubicBezTo>
                    <a:cubicBezTo>
                      <a:pt x="266771" y="-10583"/>
                      <a:pt x="207271" y="-7511"/>
                      <a:pt x="172480" y="31084"/>
                    </a:cubicBezTo>
                    <a:lnTo>
                      <a:pt x="0" y="189631"/>
                    </a:lnTo>
                    <a:lnTo>
                      <a:pt x="288009" y="189631"/>
                    </a:lnTo>
                    <a:close/>
                  </a:path>
                </a:pathLst>
              </a:custGeom>
              <a:solidFill>
                <a:srgbClr val="FFB300"/>
              </a:solidFill>
              <a:ln w="9504" cap="flat">
                <a:noFill/>
                <a:prstDash val="solid"/>
                <a:miter/>
              </a:ln>
            </p:spPr>
            <p:txBody>
              <a:bodyPr rtlCol="0" anchor="ctr"/>
              <a:lstStyle/>
              <a:p>
                <a:endParaRPr lang="nb-NO"/>
              </a:p>
            </p:txBody>
          </p:sp>
          <p:grpSp>
            <p:nvGrpSpPr>
              <p:cNvPr id="807" name="Grafikk 362">
                <a:extLst>
                  <a:ext uri="{FF2B5EF4-FFF2-40B4-BE49-F238E27FC236}">
                    <a16:creationId xmlns:a16="http://schemas.microsoft.com/office/drawing/2014/main" id="{3BB28260-B65E-4F94-DFAD-5A76936D0F0B}"/>
                  </a:ext>
                </a:extLst>
              </p:cNvPr>
              <p:cNvGrpSpPr/>
              <p:nvPr/>
            </p:nvGrpSpPr>
            <p:grpSpPr>
              <a:xfrm>
                <a:off x="5192204" y="7239345"/>
                <a:ext cx="383136" cy="74565"/>
                <a:chOff x="5192204" y="7239345"/>
                <a:chExt cx="383136" cy="74565"/>
              </a:xfrm>
            </p:grpSpPr>
            <p:sp>
              <p:nvSpPr>
                <p:cNvPr id="808" name="Friform 807">
                  <a:extLst>
                    <a:ext uri="{FF2B5EF4-FFF2-40B4-BE49-F238E27FC236}">
                      <a16:creationId xmlns:a16="http://schemas.microsoft.com/office/drawing/2014/main" id="{C8955A10-E7A7-B9AE-221B-E813C0AC3CCC}"/>
                    </a:ext>
                  </a:extLst>
                </p:cNvPr>
                <p:cNvSpPr/>
                <p:nvPr/>
              </p:nvSpPr>
              <p:spPr>
                <a:xfrm>
                  <a:off x="5276337" y="7298997"/>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809" name="Friform 808">
                  <a:extLst>
                    <a:ext uri="{FF2B5EF4-FFF2-40B4-BE49-F238E27FC236}">
                      <a16:creationId xmlns:a16="http://schemas.microsoft.com/office/drawing/2014/main" id="{3A6144F1-2F02-C1B3-BE9A-A1509B4D003E}"/>
                    </a:ext>
                  </a:extLst>
                </p:cNvPr>
                <p:cNvSpPr/>
                <p:nvPr/>
              </p:nvSpPr>
              <p:spPr>
                <a:xfrm>
                  <a:off x="5295692"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810" name="Friform 809">
                  <a:extLst>
                    <a:ext uri="{FF2B5EF4-FFF2-40B4-BE49-F238E27FC236}">
                      <a16:creationId xmlns:a16="http://schemas.microsoft.com/office/drawing/2014/main" id="{8F748E60-A6EC-3F2B-13C0-D686763E5FB5}"/>
                    </a:ext>
                  </a:extLst>
                </p:cNvPr>
                <p:cNvSpPr/>
                <p:nvPr/>
              </p:nvSpPr>
              <p:spPr>
                <a:xfrm>
                  <a:off x="5276337" y="7269171"/>
                  <a:ext cx="299003" cy="14903"/>
                </a:xfrm>
                <a:custGeom>
                  <a:avLst/>
                  <a:gdLst>
                    <a:gd name="connsiteX0" fmla="*/ 0 w 299003"/>
                    <a:gd name="connsiteY0" fmla="*/ 0 h 14903"/>
                    <a:gd name="connsiteX1" fmla="*/ 299003 w 299003"/>
                    <a:gd name="connsiteY1" fmla="*/ 0 h 14903"/>
                    <a:gd name="connsiteX2" fmla="*/ 299003 w 299003"/>
                    <a:gd name="connsiteY2" fmla="*/ 14903 h 14903"/>
                    <a:gd name="connsiteX3" fmla="*/ 0 w 29900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9003" h="14903">
                      <a:moveTo>
                        <a:pt x="0" y="0"/>
                      </a:moveTo>
                      <a:lnTo>
                        <a:pt x="299003" y="0"/>
                      </a:lnTo>
                      <a:lnTo>
                        <a:pt x="299003" y="14903"/>
                      </a:lnTo>
                      <a:lnTo>
                        <a:pt x="0" y="14903"/>
                      </a:lnTo>
                      <a:close/>
                    </a:path>
                  </a:pathLst>
                </a:custGeom>
                <a:solidFill>
                  <a:srgbClr val="070807"/>
                </a:solidFill>
                <a:ln w="9504" cap="flat">
                  <a:noFill/>
                  <a:prstDash val="solid"/>
                  <a:miter/>
                </a:ln>
              </p:spPr>
              <p:txBody>
                <a:bodyPr rtlCol="0" anchor="ctr"/>
                <a:lstStyle/>
                <a:p>
                  <a:endParaRPr lang="nb-NO"/>
                </a:p>
              </p:txBody>
            </p:sp>
            <p:sp>
              <p:nvSpPr>
                <p:cNvPr id="811" name="Friform 810">
                  <a:extLst>
                    <a:ext uri="{FF2B5EF4-FFF2-40B4-BE49-F238E27FC236}">
                      <a16:creationId xmlns:a16="http://schemas.microsoft.com/office/drawing/2014/main" id="{5BFFE7FD-23DF-E456-5C93-BF9E88C67DA0}"/>
                    </a:ext>
                  </a:extLst>
                </p:cNvPr>
                <p:cNvSpPr/>
                <p:nvPr/>
              </p:nvSpPr>
              <p:spPr>
                <a:xfrm>
                  <a:off x="5276337" y="7239345"/>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812" name="Friform 811">
                  <a:extLst>
                    <a:ext uri="{FF2B5EF4-FFF2-40B4-BE49-F238E27FC236}">
                      <a16:creationId xmlns:a16="http://schemas.microsoft.com/office/drawing/2014/main" id="{CC58A9B8-CC93-7FDF-8151-23DF0DC5D72E}"/>
                    </a:ext>
                  </a:extLst>
                </p:cNvPr>
                <p:cNvSpPr/>
                <p:nvPr/>
              </p:nvSpPr>
              <p:spPr>
                <a:xfrm>
                  <a:off x="5295692"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813" name="Friform 812">
                  <a:extLst>
                    <a:ext uri="{FF2B5EF4-FFF2-40B4-BE49-F238E27FC236}">
                      <a16:creationId xmlns:a16="http://schemas.microsoft.com/office/drawing/2014/main" id="{20437898-22D0-76C0-7CD6-61A8E212B85E}"/>
                    </a:ext>
                  </a:extLst>
                </p:cNvPr>
                <p:cNvSpPr/>
                <p:nvPr/>
              </p:nvSpPr>
              <p:spPr>
                <a:xfrm>
                  <a:off x="5192204" y="7298997"/>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814" name="Friform 813">
                  <a:extLst>
                    <a:ext uri="{FF2B5EF4-FFF2-40B4-BE49-F238E27FC236}">
                      <a16:creationId xmlns:a16="http://schemas.microsoft.com/office/drawing/2014/main" id="{1280373A-16E6-F63E-8E19-BB113961A984}"/>
                    </a:ext>
                  </a:extLst>
                </p:cNvPr>
                <p:cNvSpPr/>
                <p:nvPr/>
              </p:nvSpPr>
              <p:spPr>
                <a:xfrm>
                  <a:off x="5211558"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sp>
              <p:nvSpPr>
                <p:cNvPr id="815" name="Friform 814">
                  <a:extLst>
                    <a:ext uri="{FF2B5EF4-FFF2-40B4-BE49-F238E27FC236}">
                      <a16:creationId xmlns:a16="http://schemas.microsoft.com/office/drawing/2014/main" id="{EA990BA9-0F8A-A379-A0A2-EB1107F5DA32}"/>
                    </a:ext>
                  </a:extLst>
                </p:cNvPr>
                <p:cNvSpPr/>
                <p:nvPr/>
              </p:nvSpPr>
              <p:spPr>
                <a:xfrm>
                  <a:off x="5192204" y="7269171"/>
                  <a:ext cx="298993" cy="14903"/>
                </a:xfrm>
                <a:custGeom>
                  <a:avLst/>
                  <a:gdLst>
                    <a:gd name="connsiteX0" fmla="*/ 0 w 298993"/>
                    <a:gd name="connsiteY0" fmla="*/ 0 h 14903"/>
                    <a:gd name="connsiteX1" fmla="*/ 298994 w 298993"/>
                    <a:gd name="connsiteY1" fmla="*/ 0 h 14903"/>
                    <a:gd name="connsiteX2" fmla="*/ 298994 w 298993"/>
                    <a:gd name="connsiteY2" fmla="*/ 14903 h 14903"/>
                    <a:gd name="connsiteX3" fmla="*/ 0 w 29899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8993" h="14903">
                      <a:moveTo>
                        <a:pt x="0" y="0"/>
                      </a:moveTo>
                      <a:lnTo>
                        <a:pt x="298994" y="0"/>
                      </a:lnTo>
                      <a:lnTo>
                        <a:pt x="298994" y="14903"/>
                      </a:lnTo>
                      <a:lnTo>
                        <a:pt x="0" y="14903"/>
                      </a:lnTo>
                      <a:close/>
                    </a:path>
                  </a:pathLst>
                </a:custGeom>
                <a:solidFill>
                  <a:srgbClr val="2E2F2E"/>
                </a:solidFill>
                <a:ln w="9504" cap="flat">
                  <a:noFill/>
                  <a:prstDash val="solid"/>
                  <a:miter/>
                </a:ln>
              </p:spPr>
              <p:txBody>
                <a:bodyPr rtlCol="0" anchor="ctr"/>
                <a:lstStyle/>
                <a:p>
                  <a:endParaRPr lang="nb-NO"/>
                </a:p>
              </p:txBody>
            </p:sp>
            <p:sp>
              <p:nvSpPr>
                <p:cNvPr id="816" name="Friform 815">
                  <a:extLst>
                    <a:ext uri="{FF2B5EF4-FFF2-40B4-BE49-F238E27FC236}">
                      <a16:creationId xmlns:a16="http://schemas.microsoft.com/office/drawing/2014/main" id="{50D4ADEC-C244-099F-AF74-C66AB7817599}"/>
                    </a:ext>
                  </a:extLst>
                </p:cNvPr>
                <p:cNvSpPr/>
                <p:nvPr/>
              </p:nvSpPr>
              <p:spPr>
                <a:xfrm>
                  <a:off x="5192204" y="7239345"/>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817" name="Friform 816">
                  <a:extLst>
                    <a:ext uri="{FF2B5EF4-FFF2-40B4-BE49-F238E27FC236}">
                      <a16:creationId xmlns:a16="http://schemas.microsoft.com/office/drawing/2014/main" id="{F61EBB0A-D0AC-2D12-854A-6DCB26503189}"/>
                    </a:ext>
                  </a:extLst>
                </p:cNvPr>
                <p:cNvSpPr/>
                <p:nvPr/>
              </p:nvSpPr>
              <p:spPr>
                <a:xfrm>
                  <a:off x="5211558"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grpSp>
          <p:sp>
            <p:nvSpPr>
              <p:cNvPr id="818" name="Friform 817">
                <a:extLst>
                  <a:ext uri="{FF2B5EF4-FFF2-40B4-BE49-F238E27FC236}">
                    <a16:creationId xmlns:a16="http://schemas.microsoft.com/office/drawing/2014/main" id="{2A7ED047-578D-BB20-0F7A-337931F8A3DC}"/>
                  </a:ext>
                </a:extLst>
              </p:cNvPr>
              <p:cNvSpPr/>
              <p:nvPr/>
            </p:nvSpPr>
            <p:spPr>
              <a:xfrm>
                <a:off x="5230088" y="6873062"/>
                <a:ext cx="310186" cy="351526"/>
              </a:xfrm>
              <a:custGeom>
                <a:avLst/>
                <a:gdLst>
                  <a:gd name="connsiteX0" fmla="*/ 12010 w 310186"/>
                  <a:gd name="connsiteY0" fmla="*/ 98760 h 351526"/>
                  <a:gd name="connsiteX1" fmla="*/ 25382 w 310186"/>
                  <a:gd name="connsiteY1" fmla="*/ 12011 h 351526"/>
                  <a:gd name="connsiteX2" fmla="*/ 25382 w 310186"/>
                  <a:gd name="connsiteY2" fmla="*/ 12011 h 351526"/>
                  <a:gd name="connsiteX3" fmla="*/ 112140 w 310186"/>
                  <a:gd name="connsiteY3" fmla="*/ 25384 h 351526"/>
                  <a:gd name="connsiteX4" fmla="*/ 294578 w 310186"/>
                  <a:gd name="connsiteY4" fmla="*/ 223144 h 351526"/>
                  <a:gd name="connsiteX5" fmla="*/ 277193 w 310186"/>
                  <a:gd name="connsiteY5" fmla="*/ 335914 h 351526"/>
                  <a:gd name="connsiteX6" fmla="*/ 277193 w 310186"/>
                  <a:gd name="connsiteY6" fmla="*/ 335914 h 351526"/>
                  <a:gd name="connsiteX7" fmla="*/ 164412 w 310186"/>
                  <a:gd name="connsiteY7" fmla="*/ 318528 h 351526"/>
                  <a:gd name="connsiteX8" fmla="*/ 12010 w 310186"/>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6" h="351526">
                    <a:moveTo>
                      <a:pt x="12010" y="98760"/>
                    </a:moveTo>
                    <a:cubicBezTo>
                      <a:pt x="-8248" y="71112"/>
                      <a:pt x="-2276" y="32279"/>
                      <a:pt x="25382" y="12011"/>
                    </a:cubicBezTo>
                    <a:lnTo>
                      <a:pt x="25382" y="12011"/>
                    </a:lnTo>
                    <a:cubicBezTo>
                      <a:pt x="53030" y="-8256"/>
                      <a:pt x="91873" y="-2265"/>
                      <a:pt x="112140" y="25384"/>
                    </a:cubicBezTo>
                    <a:lnTo>
                      <a:pt x="294578" y="223144"/>
                    </a:lnTo>
                    <a:cubicBezTo>
                      <a:pt x="320914" y="259085"/>
                      <a:pt x="313134" y="309579"/>
                      <a:pt x="277193" y="335914"/>
                    </a:cubicBezTo>
                    <a:lnTo>
                      <a:pt x="277193" y="335914"/>
                    </a:lnTo>
                    <a:cubicBezTo>
                      <a:pt x="241251" y="362259"/>
                      <a:pt x="190758" y="354470"/>
                      <a:pt x="164412" y="318528"/>
                    </a:cubicBezTo>
                    <a:lnTo>
                      <a:pt x="12010" y="98760"/>
                    </a:lnTo>
                    <a:close/>
                  </a:path>
                </a:pathLst>
              </a:custGeom>
              <a:solidFill>
                <a:srgbClr val="E0B000"/>
              </a:solidFill>
              <a:ln w="9504" cap="flat">
                <a:noFill/>
                <a:prstDash val="solid"/>
                <a:miter/>
              </a:ln>
            </p:spPr>
            <p:txBody>
              <a:bodyPr rtlCol="0" anchor="ctr"/>
              <a:lstStyle/>
              <a:p>
                <a:endParaRPr lang="nb-NO"/>
              </a:p>
            </p:txBody>
          </p:sp>
          <p:sp>
            <p:nvSpPr>
              <p:cNvPr id="819" name="Friform 818">
                <a:extLst>
                  <a:ext uri="{FF2B5EF4-FFF2-40B4-BE49-F238E27FC236}">
                    <a16:creationId xmlns:a16="http://schemas.microsoft.com/office/drawing/2014/main" id="{890F91EB-1655-91D6-A85E-80B44FEC4AE0}"/>
                  </a:ext>
                </a:extLst>
              </p:cNvPr>
              <p:cNvSpPr/>
              <p:nvPr/>
            </p:nvSpPr>
            <p:spPr>
              <a:xfrm>
                <a:off x="5218046" y="6873062"/>
                <a:ext cx="310185" cy="351526"/>
              </a:xfrm>
              <a:custGeom>
                <a:avLst/>
                <a:gdLst>
                  <a:gd name="connsiteX0" fmla="*/ 12011 w 310185"/>
                  <a:gd name="connsiteY0" fmla="*/ 98760 h 351526"/>
                  <a:gd name="connsiteX1" fmla="*/ 25383 w 310185"/>
                  <a:gd name="connsiteY1" fmla="*/ 12011 h 351526"/>
                  <a:gd name="connsiteX2" fmla="*/ 25383 w 310185"/>
                  <a:gd name="connsiteY2" fmla="*/ 12011 h 351526"/>
                  <a:gd name="connsiteX3" fmla="*/ 112132 w 310185"/>
                  <a:gd name="connsiteY3" fmla="*/ 25384 h 351526"/>
                  <a:gd name="connsiteX4" fmla="*/ 294570 w 310185"/>
                  <a:gd name="connsiteY4" fmla="*/ 223144 h 351526"/>
                  <a:gd name="connsiteX5" fmla="*/ 277184 w 310185"/>
                  <a:gd name="connsiteY5" fmla="*/ 335914 h 351526"/>
                  <a:gd name="connsiteX6" fmla="*/ 277184 w 310185"/>
                  <a:gd name="connsiteY6" fmla="*/ 335914 h 351526"/>
                  <a:gd name="connsiteX7" fmla="*/ 164404 w 310185"/>
                  <a:gd name="connsiteY7" fmla="*/ 318528 h 351526"/>
                  <a:gd name="connsiteX8" fmla="*/ 12011 w 310185"/>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5" h="351526">
                    <a:moveTo>
                      <a:pt x="12011" y="98760"/>
                    </a:moveTo>
                    <a:cubicBezTo>
                      <a:pt x="-8256" y="71112"/>
                      <a:pt x="-2265" y="32279"/>
                      <a:pt x="25383" y="12011"/>
                    </a:cubicBezTo>
                    <a:lnTo>
                      <a:pt x="25383" y="12011"/>
                    </a:lnTo>
                    <a:cubicBezTo>
                      <a:pt x="53032" y="-8256"/>
                      <a:pt x="91874" y="-2265"/>
                      <a:pt x="112132" y="25384"/>
                    </a:cubicBezTo>
                    <a:lnTo>
                      <a:pt x="294570" y="223144"/>
                    </a:lnTo>
                    <a:cubicBezTo>
                      <a:pt x="320915" y="259085"/>
                      <a:pt x="313136" y="309579"/>
                      <a:pt x="277184" y="335914"/>
                    </a:cubicBezTo>
                    <a:lnTo>
                      <a:pt x="277184" y="335914"/>
                    </a:lnTo>
                    <a:cubicBezTo>
                      <a:pt x="241243" y="362259"/>
                      <a:pt x="190749" y="354470"/>
                      <a:pt x="164404" y="318528"/>
                    </a:cubicBezTo>
                    <a:lnTo>
                      <a:pt x="12011" y="98760"/>
                    </a:lnTo>
                    <a:close/>
                  </a:path>
                </a:pathLst>
              </a:custGeom>
              <a:solidFill>
                <a:srgbClr val="FFD500"/>
              </a:solidFill>
              <a:ln w="9504" cap="flat">
                <a:noFill/>
                <a:prstDash val="solid"/>
                <a:miter/>
              </a:ln>
            </p:spPr>
            <p:txBody>
              <a:bodyPr rtlCol="0" anchor="ctr"/>
              <a:lstStyle/>
              <a:p>
                <a:endParaRPr lang="nb-NO"/>
              </a:p>
            </p:txBody>
          </p:sp>
          <p:grpSp>
            <p:nvGrpSpPr>
              <p:cNvPr id="820" name="Grafikk 362">
                <a:extLst>
                  <a:ext uri="{FF2B5EF4-FFF2-40B4-BE49-F238E27FC236}">
                    <a16:creationId xmlns:a16="http://schemas.microsoft.com/office/drawing/2014/main" id="{F969BC76-9A1F-DC2F-8052-8CFB82C2336B}"/>
                  </a:ext>
                </a:extLst>
              </p:cNvPr>
              <p:cNvGrpSpPr/>
              <p:nvPr/>
            </p:nvGrpSpPr>
            <p:grpSpPr>
              <a:xfrm>
                <a:off x="5391162" y="7091679"/>
                <a:ext cx="105704" cy="105704"/>
                <a:chOff x="5391162" y="7091679"/>
                <a:chExt cx="105704" cy="105704"/>
              </a:xfrm>
            </p:grpSpPr>
            <p:sp>
              <p:nvSpPr>
                <p:cNvPr id="821" name="Friform 820">
                  <a:extLst>
                    <a:ext uri="{FF2B5EF4-FFF2-40B4-BE49-F238E27FC236}">
                      <a16:creationId xmlns:a16="http://schemas.microsoft.com/office/drawing/2014/main" id="{B4FF1315-18DE-64B7-0C1B-F58CC2C3962A}"/>
                    </a:ext>
                  </a:extLst>
                </p:cNvPr>
                <p:cNvSpPr/>
                <p:nvPr/>
              </p:nvSpPr>
              <p:spPr>
                <a:xfrm>
                  <a:off x="5391162" y="7091679"/>
                  <a:ext cx="105704" cy="105704"/>
                </a:xfrm>
                <a:custGeom>
                  <a:avLst/>
                  <a:gdLst>
                    <a:gd name="connsiteX0" fmla="*/ 105704 w 105704"/>
                    <a:gd name="connsiteY0" fmla="*/ 52842 h 105704"/>
                    <a:gd name="connsiteX1" fmla="*/ 52852 w 105704"/>
                    <a:gd name="connsiteY1" fmla="*/ 0 h 105704"/>
                    <a:gd name="connsiteX2" fmla="*/ 0 w 105704"/>
                    <a:gd name="connsiteY2" fmla="*/ 52842 h 105704"/>
                    <a:gd name="connsiteX3" fmla="*/ 52852 w 105704"/>
                    <a:gd name="connsiteY3" fmla="*/ 105704 h 105704"/>
                    <a:gd name="connsiteX4" fmla="*/ 105704 w 105704"/>
                    <a:gd name="connsiteY4" fmla="*/ 52842 h 105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04" h="105704">
                      <a:moveTo>
                        <a:pt x="105704" y="52842"/>
                      </a:moveTo>
                      <a:cubicBezTo>
                        <a:pt x="105704" y="23673"/>
                        <a:pt x="82041" y="0"/>
                        <a:pt x="52852" y="0"/>
                      </a:cubicBezTo>
                      <a:cubicBezTo>
                        <a:pt x="23663" y="0"/>
                        <a:pt x="0" y="23663"/>
                        <a:pt x="0" y="52842"/>
                      </a:cubicBezTo>
                      <a:cubicBezTo>
                        <a:pt x="0" y="82031"/>
                        <a:pt x="23663" y="105704"/>
                        <a:pt x="52852" y="105704"/>
                      </a:cubicBezTo>
                      <a:cubicBezTo>
                        <a:pt x="82041" y="105695"/>
                        <a:pt x="105704" y="82031"/>
                        <a:pt x="105704" y="52842"/>
                      </a:cubicBezTo>
                      <a:close/>
                    </a:path>
                  </a:pathLst>
                </a:custGeom>
                <a:solidFill>
                  <a:srgbClr val="4D4D4D"/>
                </a:solidFill>
                <a:ln w="9504" cap="flat">
                  <a:noFill/>
                  <a:prstDash val="solid"/>
                  <a:miter/>
                </a:ln>
              </p:spPr>
              <p:txBody>
                <a:bodyPr rtlCol="0" anchor="ctr"/>
                <a:lstStyle/>
                <a:p>
                  <a:endParaRPr lang="nb-NO"/>
                </a:p>
              </p:txBody>
            </p:sp>
            <p:sp>
              <p:nvSpPr>
                <p:cNvPr id="822" name="Friform 821">
                  <a:extLst>
                    <a:ext uri="{FF2B5EF4-FFF2-40B4-BE49-F238E27FC236}">
                      <a16:creationId xmlns:a16="http://schemas.microsoft.com/office/drawing/2014/main" id="{C3FF1B53-9051-37C3-C9F3-E0A29B66EA20}"/>
                    </a:ext>
                  </a:extLst>
                </p:cNvPr>
                <p:cNvSpPr/>
                <p:nvPr/>
              </p:nvSpPr>
              <p:spPr>
                <a:xfrm>
                  <a:off x="5403602" y="7104109"/>
                  <a:ext cx="80823" cy="80823"/>
                </a:xfrm>
                <a:custGeom>
                  <a:avLst/>
                  <a:gdLst>
                    <a:gd name="connsiteX0" fmla="*/ 40412 w 80823"/>
                    <a:gd name="connsiteY0" fmla="*/ 80824 h 80823"/>
                    <a:gd name="connsiteX1" fmla="*/ 0 w 80823"/>
                    <a:gd name="connsiteY1" fmla="*/ 40412 h 80823"/>
                    <a:gd name="connsiteX2" fmla="*/ 40412 w 80823"/>
                    <a:gd name="connsiteY2" fmla="*/ 0 h 80823"/>
                    <a:gd name="connsiteX3" fmla="*/ 80824 w 80823"/>
                    <a:gd name="connsiteY3" fmla="*/ 40412 h 80823"/>
                    <a:gd name="connsiteX4" fmla="*/ 40412 w 80823"/>
                    <a:gd name="connsiteY4" fmla="*/ 80824 h 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23" h="80823">
                      <a:moveTo>
                        <a:pt x="40412" y="80824"/>
                      </a:moveTo>
                      <a:cubicBezTo>
                        <a:pt x="18128" y="80824"/>
                        <a:pt x="0" y="62696"/>
                        <a:pt x="0" y="40412"/>
                      </a:cubicBezTo>
                      <a:cubicBezTo>
                        <a:pt x="0" y="18128"/>
                        <a:pt x="18128" y="0"/>
                        <a:pt x="40412" y="0"/>
                      </a:cubicBezTo>
                      <a:cubicBezTo>
                        <a:pt x="62696" y="0"/>
                        <a:pt x="80824" y="18128"/>
                        <a:pt x="80824" y="40412"/>
                      </a:cubicBezTo>
                      <a:cubicBezTo>
                        <a:pt x="80824" y="62696"/>
                        <a:pt x="62696" y="80824"/>
                        <a:pt x="40412" y="80824"/>
                      </a:cubicBezTo>
                      <a:close/>
                    </a:path>
                  </a:pathLst>
                </a:custGeom>
                <a:solidFill>
                  <a:srgbClr val="2E2F2E"/>
                </a:solidFill>
                <a:ln w="9504" cap="flat">
                  <a:noFill/>
                  <a:prstDash val="solid"/>
                  <a:miter/>
                </a:ln>
              </p:spPr>
              <p:txBody>
                <a:bodyPr rtlCol="0" anchor="ctr"/>
                <a:lstStyle/>
                <a:p>
                  <a:endParaRPr lang="nb-NO"/>
                </a:p>
              </p:txBody>
            </p:sp>
          </p:grpSp>
          <p:grpSp>
            <p:nvGrpSpPr>
              <p:cNvPr id="823" name="Grafikk 362">
                <a:extLst>
                  <a:ext uri="{FF2B5EF4-FFF2-40B4-BE49-F238E27FC236}">
                    <a16:creationId xmlns:a16="http://schemas.microsoft.com/office/drawing/2014/main" id="{08BC9AD9-62A4-26F1-6900-6783646AD5BD}"/>
                  </a:ext>
                </a:extLst>
              </p:cNvPr>
              <p:cNvGrpSpPr/>
              <p:nvPr/>
            </p:nvGrpSpPr>
            <p:grpSpPr>
              <a:xfrm>
                <a:off x="5236639" y="6889924"/>
                <a:ext cx="90733" cy="90733"/>
                <a:chOff x="5236639" y="6889924"/>
                <a:chExt cx="90733" cy="90733"/>
              </a:xfrm>
            </p:grpSpPr>
            <p:sp>
              <p:nvSpPr>
                <p:cNvPr id="824" name="Friform 823">
                  <a:extLst>
                    <a:ext uri="{FF2B5EF4-FFF2-40B4-BE49-F238E27FC236}">
                      <a16:creationId xmlns:a16="http://schemas.microsoft.com/office/drawing/2014/main" id="{512C0DBF-7A11-726F-F9BA-3940A61E103F}"/>
                    </a:ext>
                  </a:extLst>
                </p:cNvPr>
                <p:cNvSpPr/>
                <p:nvPr/>
              </p:nvSpPr>
              <p:spPr>
                <a:xfrm>
                  <a:off x="5236639" y="6889924"/>
                  <a:ext cx="90733" cy="90733"/>
                </a:xfrm>
                <a:custGeom>
                  <a:avLst/>
                  <a:gdLst>
                    <a:gd name="connsiteX0" fmla="*/ 90734 w 90733"/>
                    <a:gd name="connsiteY0" fmla="*/ 45367 h 90733"/>
                    <a:gd name="connsiteX1" fmla="*/ 45367 w 90733"/>
                    <a:gd name="connsiteY1" fmla="*/ 0 h 90733"/>
                    <a:gd name="connsiteX2" fmla="*/ 0 w 90733"/>
                    <a:gd name="connsiteY2" fmla="*/ 45367 h 90733"/>
                    <a:gd name="connsiteX3" fmla="*/ 45367 w 90733"/>
                    <a:gd name="connsiteY3" fmla="*/ 90734 h 90733"/>
                    <a:gd name="connsiteX4" fmla="*/ 90734 w 90733"/>
                    <a:gd name="connsiteY4" fmla="*/ 45367 h 90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33" h="90733">
                      <a:moveTo>
                        <a:pt x="90734" y="45367"/>
                      </a:moveTo>
                      <a:cubicBezTo>
                        <a:pt x="90734" y="20315"/>
                        <a:pt x="70419" y="0"/>
                        <a:pt x="45367" y="0"/>
                      </a:cubicBezTo>
                      <a:cubicBezTo>
                        <a:pt x="20315" y="0"/>
                        <a:pt x="0" y="20315"/>
                        <a:pt x="0" y="45367"/>
                      </a:cubicBezTo>
                      <a:cubicBezTo>
                        <a:pt x="0" y="70428"/>
                        <a:pt x="20306" y="90734"/>
                        <a:pt x="45367" y="90734"/>
                      </a:cubicBezTo>
                      <a:cubicBezTo>
                        <a:pt x="70419" y="90734"/>
                        <a:pt x="90734" y="70419"/>
                        <a:pt x="90734" y="45367"/>
                      </a:cubicBezTo>
                      <a:close/>
                    </a:path>
                  </a:pathLst>
                </a:custGeom>
                <a:solidFill>
                  <a:srgbClr val="4D4D4D"/>
                </a:solidFill>
                <a:ln w="9504" cap="flat">
                  <a:noFill/>
                  <a:prstDash val="solid"/>
                  <a:miter/>
                </a:ln>
              </p:spPr>
              <p:txBody>
                <a:bodyPr rtlCol="0" anchor="ctr"/>
                <a:lstStyle/>
                <a:p>
                  <a:endParaRPr lang="nb-NO"/>
                </a:p>
              </p:txBody>
            </p:sp>
            <p:sp>
              <p:nvSpPr>
                <p:cNvPr id="825" name="Friform 824">
                  <a:extLst>
                    <a:ext uri="{FF2B5EF4-FFF2-40B4-BE49-F238E27FC236}">
                      <a16:creationId xmlns:a16="http://schemas.microsoft.com/office/drawing/2014/main" id="{091718FA-DD71-7643-E900-2B3C943BFAD3}"/>
                    </a:ext>
                  </a:extLst>
                </p:cNvPr>
                <p:cNvSpPr/>
                <p:nvPr/>
              </p:nvSpPr>
              <p:spPr>
                <a:xfrm>
                  <a:off x="5247319" y="6900596"/>
                  <a:ext cx="69372" cy="69391"/>
                </a:xfrm>
                <a:custGeom>
                  <a:avLst/>
                  <a:gdLst>
                    <a:gd name="connsiteX0" fmla="*/ 34686 w 69372"/>
                    <a:gd name="connsiteY0" fmla="*/ 69391 h 69391"/>
                    <a:gd name="connsiteX1" fmla="*/ 0 w 69372"/>
                    <a:gd name="connsiteY1" fmla="*/ 34696 h 69391"/>
                    <a:gd name="connsiteX2" fmla="*/ 34686 w 69372"/>
                    <a:gd name="connsiteY2" fmla="*/ 0 h 69391"/>
                    <a:gd name="connsiteX3" fmla="*/ 69372 w 69372"/>
                    <a:gd name="connsiteY3" fmla="*/ 34696 h 69391"/>
                    <a:gd name="connsiteX4" fmla="*/ 34686 w 69372"/>
                    <a:gd name="connsiteY4" fmla="*/ 69391 h 69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72" h="69391">
                      <a:moveTo>
                        <a:pt x="34686" y="69391"/>
                      </a:moveTo>
                      <a:cubicBezTo>
                        <a:pt x="15560" y="69391"/>
                        <a:pt x="0" y="53813"/>
                        <a:pt x="0" y="34696"/>
                      </a:cubicBezTo>
                      <a:cubicBezTo>
                        <a:pt x="0" y="15569"/>
                        <a:pt x="15560" y="0"/>
                        <a:pt x="34686" y="0"/>
                      </a:cubicBezTo>
                      <a:cubicBezTo>
                        <a:pt x="53822" y="0"/>
                        <a:pt x="69372" y="15569"/>
                        <a:pt x="69372" y="34696"/>
                      </a:cubicBezTo>
                      <a:cubicBezTo>
                        <a:pt x="69372" y="53813"/>
                        <a:pt x="53822" y="69391"/>
                        <a:pt x="34686" y="69391"/>
                      </a:cubicBezTo>
                      <a:close/>
                    </a:path>
                  </a:pathLst>
                </a:custGeom>
                <a:solidFill>
                  <a:srgbClr val="2E2F2E"/>
                </a:solidFill>
                <a:ln w="9504" cap="flat">
                  <a:noFill/>
                  <a:prstDash val="solid"/>
                  <a:miter/>
                </a:ln>
              </p:spPr>
              <p:txBody>
                <a:bodyPr rtlCol="0" anchor="ctr"/>
                <a:lstStyle/>
                <a:p>
                  <a:endParaRPr lang="nb-NO"/>
                </a:p>
              </p:txBody>
            </p:sp>
          </p:grpSp>
          <p:grpSp>
            <p:nvGrpSpPr>
              <p:cNvPr id="826" name="Grafikk 362">
                <a:extLst>
                  <a:ext uri="{FF2B5EF4-FFF2-40B4-BE49-F238E27FC236}">
                    <a16:creationId xmlns:a16="http://schemas.microsoft.com/office/drawing/2014/main" id="{88F711B7-5BEE-C96B-2F81-8D7367B0AF4A}"/>
                  </a:ext>
                </a:extLst>
              </p:cNvPr>
              <p:cNvGrpSpPr/>
              <p:nvPr/>
            </p:nvGrpSpPr>
            <p:grpSpPr>
              <a:xfrm>
                <a:off x="5484426" y="6680485"/>
                <a:ext cx="70570" cy="70570"/>
                <a:chOff x="5484426" y="6680485"/>
                <a:chExt cx="70570" cy="70570"/>
              </a:xfrm>
            </p:grpSpPr>
            <p:sp>
              <p:nvSpPr>
                <p:cNvPr id="827" name="Friform 826">
                  <a:extLst>
                    <a:ext uri="{FF2B5EF4-FFF2-40B4-BE49-F238E27FC236}">
                      <a16:creationId xmlns:a16="http://schemas.microsoft.com/office/drawing/2014/main" id="{CE3B3E49-7EC9-716B-3FE8-22B0DA460516}"/>
                    </a:ext>
                  </a:extLst>
                </p:cNvPr>
                <p:cNvSpPr/>
                <p:nvPr/>
              </p:nvSpPr>
              <p:spPr>
                <a:xfrm>
                  <a:off x="5484426"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73" y="0"/>
                        <a:pt x="35285" y="0"/>
                      </a:cubicBezTo>
                      <a:cubicBezTo>
                        <a:pt x="15798" y="0"/>
                        <a:pt x="0" y="15798"/>
                        <a:pt x="0" y="35285"/>
                      </a:cubicBezTo>
                      <a:cubicBezTo>
                        <a:pt x="0" y="54773"/>
                        <a:pt x="15798" y="70571"/>
                        <a:pt x="35285" y="70571"/>
                      </a:cubicBezTo>
                      <a:cubicBezTo>
                        <a:pt x="54773"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828" name="Friform 827">
                  <a:extLst>
                    <a:ext uri="{FF2B5EF4-FFF2-40B4-BE49-F238E27FC236}">
                      <a16:creationId xmlns:a16="http://schemas.microsoft.com/office/drawing/2014/main" id="{7AF72A94-2B2A-80B5-F992-94FCA15837F7}"/>
                    </a:ext>
                  </a:extLst>
                </p:cNvPr>
                <p:cNvSpPr/>
                <p:nvPr/>
              </p:nvSpPr>
              <p:spPr>
                <a:xfrm>
                  <a:off x="5492729"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6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829" name="Grafikk 362">
                <a:extLst>
                  <a:ext uri="{FF2B5EF4-FFF2-40B4-BE49-F238E27FC236}">
                    <a16:creationId xmlns:a16="http://schemas.microsoft.com/office/drawing/2014/main" id="{A08814E2-11B1-3A3D-AFE3-06B778F630F2}"/>
                  </a:ext>
                </a:extLst>
              </p:cNvPr>
              <p:cNvGrpSpPr/>
              <p:nvPr/>
            </p:nvGrpSpPr>
            <p:grpSpPr>
              <a:xfrm>
                <a:off x="5733887" y="6680485"/>
                <a:ext cx="70570" cy="70570"/>
                <a:chOff x="5733887" y="6680485"/>
                <a:chExt cx="70570" cy="70570"/>
              </a:xfrm>
            </p:grpSpPr>
            <p:sp>
              <p:nvSpPr>
                <p:cNvPr id="830" name="Friform 829">
                  <a:extLst>
                    <a:ext uri="{FF2B5EF4-FFF2-40B4-BE49-F238E27FC236}">
                      <a16:creationId xmlns:a16="http://schemas.microsoft.com/office/drawing/2014/main" id="{3542945D-23D2-D008-D126-1A8F26D4B451}"/>
                    </a:ext>
                  </a:extLst>
                </p:cNvPr>
                <p:cNvSpPr/>
                <p:nvPr/>
              </p:nvSpPr>
              <p:spPr>
                <a:xfrm>
                  <a:off x="5733887"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64" y="0"/>
                        <a:pt x="35285" y="0"/>
                      </a:cubicBezTo>
                      <a:cubicBezTo>
                        <a:pt x="15798" y="0"/>
                        <a:pt x="0" y="15798"/>
                        <a:pt x="0" y="35285"/>
                      </a:cubicBezTo>
                      <a:cubicBezTo>
                        <a:pt x="0" y="54773"/>
                        <a:pt x="15798" y="70571"/>
                        <a:pt x="35285" y="70571"/>
                      </a:cubicBezTo>
                      <a:cubicBezTo>
                        <a:pt x="54764"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831" name="Friform 830">
                  <a:extLst>
                    <a:ext uri="{FF2B5EF4-FFF2-40B4-BE49-F238E27FC236}">
                      <a16:creationId xmlns:a16="http://schemas.microsoft.com/office/drawing/2014/main" id="{7877528D-9306-163A-AAAD-F39B805EA309}"/>
                    </a:ext>
                  </a:extLst>
                </p:cNvPr>
                <p:cNvSpPr/>
                <p:nvPr/>
              </p:nvSpPr>
              <p:spPr>
                <a:xfrm>
                  <a:off x="5742190"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5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832" name="Grafikk 362">
                <a:extLst>
                  <a:ext uri="{FF2B5EF4-FFF2-40B4-BE49-F238E27FC236}">
                    <a16:creationId xmlns:a16="http://schemas.microsoft.com/office/drawing/2014/main" id="{ABE5B843-8A38-0411-8CD9-EDCC3696E7AC}"/>
                  </a:ext>
                </a:extLst>
              </p:cNvPr>
              <p:cNvGrpSpPr/>
              <p:nvPr/>
            </p:nvGrpSpPr>
            <p:grpSpPr>
              <a:xfrm>
                <a:off x="5812675" y="6791030"/>
                <a:ext cx="92350" cy="106864"/>
                <a:chOff x="5812675" y="6791030"/>
                <a:chExt cx="92350" cy="106864"/>
              </a:xfrm>
              <a:solidFill>
                <a:srgbClr val="2E2F2E"/>
              </a:solidFill>
            </p:grpSpPr>
            <p:sp>
              <p:nvSpPr>
                <p:cNvPr id="833" name="Friform 832">
                  <a:extLst>
                    <a:ext uri="{FF2B5EF4-FFF2-40B4-BE49-F238E27FC236}">
                      <a16:creationId xmlns:a16="http://schemas.microsoft.com/office/drawing/2014/main" id="{79DD7FA4-1B37-7233-5E1E-4D629BBA7933}"/>
                    </a:ext>
                  </a:extLst>
                </p:cNvPr>
                <p:cNvSpPr/>
                <p:nvPr/>
              </p:nvSpPr>
              <p:spPr>
                <a:xfrm>
                  <a:off x="5812675" y="6822017"/>
                  <a:ext cx="51976" cy="75877"/>
                </a:xfrm>
                <a:custGeom>
                  <a:avLst/>
                  <a:gdLst>
                    <a:gd name="connsiteX0" fmla="*/ 51977 w 51976"/>
                    <a:gd name="connsiteY0" fmla="*/ 60442 h 75877"/>
                    <a:gd name="connsiteX1" fmla="*/ 28694 w 51976"/>
                    <a:gd name="connsiteY1" fmla="*/ 42961 h 75877"/>
                    <a:gd name="connsiteX2" fmla="*/ 7228 w 51976"/>
                    <a:gd name="connsiteY2" fmla="*/ 0 h 75877"/>
                    <a:gd name="connsiteX3" fmla="*/ 0 w 51976"/>
                    <a:gd name="connsiteY3" fmla="*/ 0 h 75877"/>
                    <a:gd name="connsiteX4" fmla="*/ 7048 w 51976"/>
                    <a:gd name="connsiteY4" fmla="*/ 53689 h 75877"/>
                    <a:gd name="connsiteX5" fmla="*/ 16863 w 51976"/>
                    <a:gd name="connsiteY5" fmla="*/ 62382 h 75877"/>
                    <a:gd name="connsiteX6" fmla="*/ 10452 w 51976"/>
                    <a:gd name="connsiteY6" fmla="*/ 56133 h 75877"/>
                    <a:gd name="connsiteX7" fmla="*/ 10481 w 51976"/>
                    <a:gd name="connsiteY7" fmla="*/ 56181 h 75877"/>
                    <a:gd name="connsiteX8" fmla="*/ 29522 w 51976"/>
                    <a:gd name="connsiteY8" fmla="*/ 75878 h 75877"/>
                    <a:gd name="connsiteX9" fmla="*/ 36741 w 51976"/>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976" h="75877">
                      <a:moveTo>
                        <a:pt x="51977" y="60442"/>
                      </a:moveTo>
                      <a:lnTo>
                        <a:pt x="28694" y="42961"/>
                      </a:lnTo>
                      <a:lnTo>
                        <a:pt x="7228" y="0"/>
                      </a:lnTo>
                      <a:lnTo>
                        <a:pt x="0" y="0"/>
                      </a:lnTo>
                      <a:lnTo>
                        <a:pt x="7048" y="53689"/>
                      </a:lnTo>
                      <a:lnTo>
                        <a:pt x="16863" y="62382"/>
                      </a:lnTo>
                      <a:lnTo>
                        <a:pt x="10452" y="56133"/>
                      </a:lnTo>
                      <a:lnTo>
                        <a:pt x="10481" y="56181"/>
                      </a:lnTo>
                      <a:lnTo>
                        <a:pt x="29522" y="75878"/>
                      </a:lnTo>
                      <a:lnTo>
                        <a:pt x="36741" y="75878"/>
                      </a:lnTo>
                      <a:close/>
                    </a:path>
                  </a:pathLst>
                </a:custGeom>
                <a:solidFill>
                  <a:srgbClr val="2E2F2E"/>
                </a:solidFill>
                <a:ln w="9504" cap="flat">
                  <a:noFill/>
                  <a:prstDash val="solid"/>
                  <a:miter/>
                </a:ln>
              </p:spPr>
              <p:txBody>
                <a:bodyPr rtlCol="0" anchor="ctr"/>
                <a:lstStyle/>
                <a:p>
                  <a:endParaRPr lang="nb-NO"/>
                </a:p>
              </p:txBody>
            </p:sp>
            <p:sp>
              <p:nvSpPr>
                <p:cNvPr id="834" name="Friform 833">
                  <a:extLst>
                    <a:ext uri="{FF2B5EF4-FFF2-40B4-BE49-F238E27FC236}">
                      <a16:creationId xmlns:a16="http://schemas.microsoft.com/office/drawing/2014/main" id="{4B82811C-FEEB-3772-0719-8ECD7E6CC259}"/>
                    </a:ext>
                  </a:extLst>
                </p:cNvPr>
                <p:cNvSpPr/>
                <p:nvPr/>
              </p:nvSpPr>
              <p:spPr>
                <a:xfrm>
                  <a:off x="5874686" y="6791030"/>
                  <a:ext cx="30339" cy="82002"/>
                </a:xfrm>
                <a:custGeom>
                  <a:avLst/>
                  <a:gdLst>
                    <a:gd name="connsiteX0" fmla="*/ 30340 w 30339"/>
                    <a:gd name="connsiteY0" fmla="*/ 46252 h 82002"/>
                    <a:gd name="connsiteX1" fmla="*/ 30321 w 30339"/>
                    <a:gd name="connsiteY1" fmla="*/ 46213 h 82002"/>
                    <a:gd name="connsiteX2" fmla="*/ 30321 w 30339"/>
                    <a:gd name="connsiteY2" fmla="*/ 46213 h 82002"/>
                    <a:gd name="connsiteX3" fmla="*/ 30321 w 30339"/>
                    <a:gd name="connsiteY3" fmla="*/ 46213 h 82002"/>
                    <a:gd name="connsiteX4" fmla="*/ 7219 w 30339"/>
                    <a:gd name="connsiteY4" fmla="*/ 0 h 82002"/>
                    <a:gd name="connsiteX5" fmla="*/ 0 w 30339"/>
                    <a:gd name="connsiteY5" fmla="*/ 0 h 82002"/>
                    <a:gd name="connsiteX6" fmla="*/ 10034 w 30339"/>
                    <a:gd name="connsiteY6" fmla="*/ 56894 h 82002"/>
                    <a:gd name="connsiteX7" fmla="*/ 1607 w 30339"/>
                    <a:gd name="connsiteY7" fmla="*/ 82003 h 82002"/>
                    <a:gd name="connsiteX8" fmla="*/ 8836 w 30339"/>
                    <a:gd name="connsiteY8" fmla="*/ 82003 h 82002"/>
                    <a:gd name="connsiteX9" fmla="*/ 30321 w 30339"/>
                    <a:gd name="connsiteY9" fmla="*/ 79083 h 82002"/>
                    <a:gd name="connsiteX10" fmla="*/ 30321 w 30339"/>
                    <a:gd name="connsiteY10"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9" h="82002">
                      <a:moveTo>
                        <a:pt x="30340" y="46252"/>
                      </a:moveTo>
                      <a:lnTo>
                        <a:pt x="30321" y="46213"/>
                      </a:lnTo>
                      <a:lnTo>
                        <a:pt x="30321" y="46213"/>
                      </a:lnTo>
                      <a:lnTo>
                        <a:pt x="30321" y="46213"/>
                      </a:lnTo>
                      <a:lnTo>
                        <a:pt x="7219" y="0"/>
                      </a:lnTo>
                      <a:lnTo>
                        <a:pt x="0" y="0"/>
                      </a:lnTo>
                      <a:lnTo>
                        <a:pt x="10034" y="56894"/>
                      </a:lnTo>
                      <a:lnTo>
                        <a:pt x="1607" y="82003"/>
                      </a:lnTo>
                      <a:lnTo>
                        <a:pt x="8836" y="82003"/>
                      </a:lnTo>
                      <a:lnTo>
                        <a:pt x="30321" y="79083"/>
                      </a:lnTo>
                      <a:lnTo>
                        <a:pt x="30321" y="46261"/>
                      </a:lnTo>
                      <a:close/>
                    </a:path>
                  </a:pathLst>
                </a:custGeom>
                <a:solidFill>
                  <a:srgbClr val="2E2F2E"/>
                </a:solidFill>
                <a:ln w="9504" cap="flat">
                  <a:noFill/>
                  <a:prstDash val="solid"/>
                  <a:miter/>
                </a:ln>
              </p:spPr>
              <p:txBody>
                <a:bodyPr rtlCol="0" anchor="ctr"/>
                <a:lstStyle/>
                <a:p>
                  <a:endParaRPr lang="nb-NO"/>
                </a:p>
              </p:txBody>
            </p:sp>
          </p:grpSp>
          <p:grpSp>
            <p:nvGrpSpPr>
              <p:cNvPr id="835" name="Grafikk 362">
                <a:extLst>
                  <a:ext uri="{FF2B5EF4-FFF2-40B4-BE49-F238E27FC236}">
                    <a16:creationId xmlns:a16="http://schemas.microsoft.com/office/drawing/2014/main" id="{780E927C-6673-51FC-FE02-E1DCDCAA6180}"/>
                  </a:ext>
                </a:extLst>
              </p:cNvPr>
              <p:cNvGrpSpPr/>
              <p:nvPr/>
            </p:nvGrpSpPr>
            <p:grpSpPr>
              <a:xfrm>
                <a:off x="5792816" y="6791030"/>
                <a:ext cx="104981" cy="106864"/>
                <a:chOff x="5792816" y="6791030"/>
                <a:chExt cx="104981" cy="106864"/>
              </a:xfrm>
              <a:solidFill>
                <a:srgbClr val="454645"/>
              </a:solidFill>
            </p:grpSpPr>
            <p:sp>
              <p:nvSpPr>
                <p:cNvPr id="836" name="Friform 835">
                  <a:extLst>
                    <a:ext uri="{FF2B5EF4-FFF2-40B4-BE49-F238E27FC236}">
                      <a16:creationId xmlns:a16="http://schemas.microsoft.com/office/drawing/2014/main" id="{5A4AB324-C417-36EF-6232-4231EA3F8BEE}"/>
                    </a:ext>
                  </a:extLst>
                </p:cNvPr>
                <p:cNvSpPr/>
                <p:nvPr/>
              </p:nvSpPr>
              <p:spPr>
                <a:xfrm>
                  <a:off x="5792816" y="6822017"/>
                  <a:ext cx="64617" cy="75877"/>
                </a:xfrm>
                <a:custGeom>
                  <a:avLst/>
                  <a:gdLst>
                    <a:gd name="connsiteX0" fmla="*/ 64617 w 64617"/>
                    <a:gd name="connsiteY0" fmla="*/ 60442 h 75877"/>
                    <a:gd name="connsiteX1" fmla="*/ 41334 w 64617"/>
                    <a:gd name="connsiteY1" fmla="*/ 42961 h 75877"/>
                    <a:gd name="connsiteX2" fmla="*/ 19859 w 64617"/>
                    <a:gd name="connsiteY2" fmla="*/ 0 h 75877"/>
                    <a:gd name="connsiteX3" fmla="*/ 0 w 64617"/>
                    <a:gd name="connsiteY3" fmla="*/ 9929 h 75877"/>
                    <a:gd name="connsiteX4" fmla="*/ 23092 w 64617"/>
                    <a:gd name="connsiteY4" fmla="*/ 56133 h 75877"/>
                    <a:gd name="connsiteX5" fmla="*/ 23092 w 64617"/>
                    <a:gd name="connsiteY5" fmla="*/ 56133 h 75877"/>
                    <a:gd name="connsiteX6" fmla="*/ 23092 w 64617"/>
                    <a:gd name="connsiteY6" fmla="*/ 56133 h 75877"/>
                    <a:gd name="connsiteX7" fmla="*/ 23111 w 64617"/>
                    <a:gd name="connsiteY7" fmla="*/ 56181 h 75877"/>
                    <a:gd name="connsiteX8" fmla="*/ 23130 w 64617"/>
                    <a:gd name="connsiteY8" fmla="*/ 56171 h 75877"/>
                    <a:gd name="connsiteX9" fmla="*/ 49381 w 64617"/>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17" h="75877">
                      <a:moveTo>
                        <a:pt x="64617" y="60442"/>
                      </a:moveTo>
                      <a:lnTo>
                        <a:pt x="41334" y="42961"/>
                      </a:lnTo>
                      <a:lnTo>
                        <a:pt x="19859" y="0"/>
                      </a:lnTo>
                      <a:lnTo>
                        <a:pt x="0" y="9929"/>
                      </a:lnTo>
                      <a:lnTo>
                        <a:pt x="23092" y="56133"/>
                      </a:lnTo>
                      <a:lnTo>
                        <a:pt x="23092" y="56133"/>
                      </a:lnTo>
                      <a:lnTo>
                        <a:pt x="23092" y="56133"/>
                      </a:lnTo>
                      <a:lnTo>
                        <a:pt x="23111" y="56181"/>
                      </a:lnTo>
                      <a:lnTo>
                        <a:pt x="23130" y="56171"/>
                      </a:lnTo>
                      <a:lnTo>
                        <a:pt x="49381" y="75878"/>
                      </a:lnTo>
                      <a:close/>
                    </a:path>
                  </a:pathLst>
                </a:custGeom>
                <a:solidFill>
                  <a:srgbClr val="454645"/>
                </a:solidFill>
                <a:ln w="9504" cap="flat">
                  <a:noFill/>
                  <a:prstDash val="solid"/>
                  <a:miter/>
                </a:ln>
              </p:spPr>
              <p:txBody>
                <a:bodyPr rtlCol="0" anchor="ctr"/>
                <a:lstStyle/>
                <a:p>
                  <a:endParaRPr lang="nb-NO"/>
                </a:p>
              </p:txBody>
            </p:sp>
            <p:sp>
              <p:nvSpPr>
                <p:cNvPr id="837" name="Friform 836">
                  <a:extLst>
                    <a:ext uri="{FF2B5EF4-FFF2-40B4-BE49-F238E27FC236}">
                      <a16:creationId xmlns:a16="http://schemas.microsoft.com/office/drawing/2014/main" id="{234070F5-21DF-A996-755A-F9AC7482CC9F}"/>
                    </a:ext>
                  </a:extLst>
                </p:cNvPr>
                <p:cNvSpPr/>
                <p:nvPr/>
              </p:nvSpPr>
              <p:spPr>
                <a:xfrm>
                  <a:off x="5854827" y="6791030"/>
                  <a:ext cx="42970" cy="82002"/>
                </a:xfrm>
                <a:custGeom>
                  <a:avLst/>
                  <a:gdLst>
                    <a:gd name="connsiteX0" fmla="*/ 42970 w 42970"/>
                    <a:gd name="connsiteY0" fmla="*/ 46252 h 82002"/>
                    <a:gd name="connsiteX1" fmla="*/ 42961 w 42970"/>
                    <a:gd name="connsiteY1" fmla="*/ 46213 h 82002"/>
                    <a:gd name="connsiteX2" fmla="*/ 42961 w 42970"/>
                    <a:gd name="connsiteY2" fmla="*/ 46213 h 82002"/>
                    <a:gd name="connsiteX3" fmla="*/ 42961 w 42970"/>
                    <a:gd name="connsiteY3" fmla="*/ 46213 h 82002"/>
                    <a:gd name="connsiteX4" fmla="*/ 19859 w 42970"/>
                    <a:gd name="connsiteY4" fmla="*/ 0 h 82002"/>
                    <a:gd name="connsiteX5" fmla="*/ 0 w 42970"/>
                    <a:gd name="connsiteY5" fmla="*/ 9929 h 82002"/>
                    <a:gd name="connsiteX6" fmla="*/ 21466 w 42970"/>
                    <a:gd name="connsiteY6" fmla="*/ 52881 h 82002"/>
                    <a:gd name="connsiteX7" fmla="*/ 21466 w 42970"/>
                    <a:gd name="connsiteY7" fmla="*/ 82003 h 82002"/>
                    <a:gd name="connsiteX8" fmla="*/ 42961 w 42970"/>
                    <a:gd name="connsiteY8" fmla="*/ 79083 h 82002"/>
                    <a:gd name="connsiteX9" fmla="*/ 42961 w 42970"/>
                    <a:gd name="connsiteY9"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0" h="82002">
                      <a:moveTo>
                        <a:pt x="42970" y="46252"/>
                      </a:moveTo>
                      <a:lnTo>
                        <a:pt x="42961" y="46213"/>
                      </a:lnTo>
                      <a:lnTo>
                        <a:pt x="42961" y="46213"/>
                      </a:lnTo>
                      <a:lnTo>
                        <a:pt x="42961" y="46213"/>
                      </a:lnTo>
                      <a:lnTo>
                        <a:pt x="19859" y="0"/>
                      </a:lnTo>
                      <a:lnTo>
                        <a:pt x="0" y="9929"/>
                      </a:lnTo>
                      <a:lnTo>
                        <a:pt x="21466" y="52881"/>
                      </a:lnTo>
                      <a:lnTo>
                        <a:pt x="21466" y="82003"/>
                      </a:lnTo>
                      <a:lnTo>
                        <a:pt x="42961" y="79083"/>
                      </a:lnTo>
                      <a:lnTo>
                        <a:pt x="42961" y="46261"/>
                      </a:lnTo>
                      <a:close/>
                    </a:path>
                  </a:pathLst>
                </a:custGeom>
                <a:solidFill>
                  <a:srgbClr val="454645"/>
                </a:solidFill>
                <a:ln w="9504" cap="flat">
                  <a:noFill/>
                  <a:prstDash val="solid"/>
                  <a:miter/>
                </a:ln>
              </p:spPr>
              <p:txBody>
                <a:bodyPr rtlCol="0" anchor="ctr"/>
                <a:lstStyle/>
                <a:p>
                  <a:endParaRPr lang="nb-NO"/>
                </a:p>
              </p:txBody>
            </p:sp>
          </p:grpSp>
        </p:grpSp>
        <p:grpSp>
          <p:nvGrpSpPr>
            <p:cNvPr id="1266" name="Grafikk 1263">
              <a:extLst>
                <a:ext uri="{FF2B5EF4-FFF2-40B4-BE49-F238E27FC236}">
                  <a16:creationId xmlns:a16="http://schemas.microsoft.com/office/drawing/2014/main" id="{9BB421C2-93F1-8D6A-DB9A-7D8E2070A5FA}"/>
                </a:ext>
              </a:extLst>
            </p:cNvPr>
            <p:cNvGrpSpPr/>
            <p:nvPr/>
          </p:nvGrpSpPr>
          <p:grpSpPr>
            <a:xfrm>
              <a:off x="8350362" y="5875240"/>
              <a:ext cx="381309" cy="575094"/>
              <a:chOff x="3883382" y="3249495"/>
              <a:chExt cx="462076" cy="696907"/>
            </a:xfrm>
          </p:grpSpPr>
          <p:sp>
            <p:nvSpPr>
              <p:cNvPr id="1267" name="Friform 1266">
                <a:extLst>
                  <a:ext uri="{FF2B5EF4-FFF2-40B4-BE49-F238E27FC236}">
                    <a16:creationId xmlns:a16="http://schemas.microsoft.com/office/drawing/2014/main" id="{BD55E854-FA47-B4DB-B407-B89DDA388FEB}"/>
                  </a:ext>
                </a:extLst>
              </p:cNvPr>
              <p:cNvSpPr/>
              <p:nvPr/>
            </p:nvSpPr>
            <p:spPr>
              <a:xfrm>
                <a:off x="3883382" y="3489078"/>
                <a:ext cx="462076" cy="457324"/>
              </a:xfrm>
              <a:custGeom>
                <a:avLst/>
                <a:gdLst>
                  <a:gd name="connsiteX0" fmla="*/ 462077 w 462076"/>
                  <a:gd name="connsiteY0" fmla="*/ 159106 h 457324"/>
                  <a:gd name="connsiteX1" fmla="*/ 231038 w 462076"/>
                  <a:gd name="connsiteY1" fmla="*/ 438779 h 457324"/>
                  <a:gd name="connsiteX2" fmla="*/ 0 w 462076"/>
                  <a:gd name="connsiteY2" fmla="*/ 159106 h 457324"/>
                  <a:gd name="connsiteX3" fmla="*/ 222933 w 462076"/>
                  <a:gd name="connsiteY3" fmla="*/ 9134 h 457324"/>
                  <a:gd name="connsiteX4" fmla="*/ 462077 w 462076"/>
                  <a:gd name="connsiteY4" fmla="*/ 159106 h 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076" h="457324">
                    <a:moveTo>
                      <a:pt x="462077" y="159106"/>
                    </a:moveTo>
                    <a:cubicBezTo>
                      <a:pt x="462077" y="369875"/>
                      <a:pt x="331013" y="508987"/>
                      <a:pt x="231038" y="438779"/>
                    </a:cubicBezTo>
                    <a:cubicBezTo>
                      <a:pt x="141865" y="507683"/>
                      <a:pt x="0" y="377981"/>
                      <a:pt x="0" y="159106"/>
                    </a:cubicBezTo>
                    <a:cubicBezTo>
                      <a:pt x="0" y="31509"/>
                      <a:pt x="109442" y="-23289"/>
                      <a:pt x="222933" y="9134"/>
                    </a:cubicBezTo>
                    <a:cubicBezTo>
                      <a:pt x="352635" y="-23289"/>
                      <a:pt x="462077" y="31509"/>
                      <a:pt x="462077" y="159106"/>
                    </a:cubicBezTo>
                    <a:close/>
                  </a:path>
                </a:pathLst>
              </a:custGeom>
              <a:solidFill>
                <a:srgbClr val="D10008"/>
              </a:solidFill>
              <a:ln w="9525" cap="flat">
                <a:noFill/>
                <a:prstDash val="solid"/>
                <a:miter/>
              </a:ln>
            </p:spPr>
            <p:txBody>
              <a:bodyPr rtlCol="0" anchor="ctr"/>
              <a:lstStyle/>
              <a:p>
                <a:endParaRPr lang="nb-NO"/>
              </a:p>
            </p:txBody>
          </p:sp>
          <p:grpSp>
            <p:nvGrpSpPr>
              <p:cNvPr id="1268" name="Grafikk 1263">
                <a:extLst>
                  <a:ext uri="{FF2B5EF4-FFF2-40B4-BE49-F238E27FC236}">
                    <a16:creationId xmlns:a16="http://schemas.microsoft.com/office/drawing/2014/main" id="{2C5CA7EE-7B92-2E44-0088-471FCBA8EFCF}"/>
                  </a:ext>
                </a:extLst>
              </p:cNvPr>
              <p:cNvGrpSpPr/>
              <p:nvPr/>
            </p:nvGrpSpPr>
            <p:grpSpPr>
              <a:xfrm>
                <a:off x="3952289" y="3249495"/>
                <a:ext cx="352804" cy="257772"/>
                <a:chOff x="3952289" y="3249495"/>
                <a:chExt cx="352804" cy="257772"/>
              </a:xfrm>
            </p:grpSpPr>
            <p:sp>
              <p:nvSpPr>
                <p:cNvPr id="1269" name="Friform 1268">
                  <a:extLst>
                    <a:ext uri="{FF2B5EF4-FFF2-40B4-BE49-F238E27FC236}">
                      <a16:creationId xmlns:a16="http://schemas.microsoft.com/office/drawing/2014/main" id="{46E2475F-82C5-9300-258A-A801B7D6D9CA}"/>
                    </a:ext>
                  </a:extLst>
                </p:cNvPr>
                <p:cNvSpPr/>
                <p:nvPr/>
              </p:nvSpPr>
              <p:spPr>
                <a:xfrm>
                  <a:off x="3952289" y="3323431"/>
                  <a:ext cx="166624" cy="183836"/>
                </a:xfrm>
                <a:custGeom>
                  <a:avLst/>
                  <a:gdLst>
                    <a:gd name="connsiteX0" fmla="*/ 144567 w 166624"/>
                    <a:gd name="connsiteY0" fmla="*/ 174782 h 183836"/>
                    <a:gd name="connsiteX1" fmla="*/ 112144 w 166624"/>
                    <a:gd name="connsiteY1" fmla="*/ 76151 h 183836"/>
                    <a:gd name="connsiteX2" fmla="*/ 23133 w 166624"/>
                    <a:gd name="connsiteY2" fmla="*/ 40822 h 183836"/>
                    <a:gd name="connsiteX3" fmla="*/ 206 w 166624"/>
                    <a:gd name="connsiteY3" fmla="*/ 23620 h 183836"/>
                    <a:gd name="connsiteX4" fmla="*/ 17399 w 166624"/>
                    <a:gd name="connsiteY4" fmla="*/ 694 h 183836"/>
                    <a:gd name="connsiteX5" fmla="*/ 133108 w 166624"/>
                    <a:gd name="connsiteY5" fmla="*/ 48319 h 183836"/>
                    <a:gd name="connsiteX6" fmla="*/ 166103 w 166624"/>
                    <a:gd name="connsiteY6" fmla="*/ 176544 h 183836"/>
                    <a:gd name="connsiteX7" fmla="*/ 144567 w 166624"/>
                    <a:gd name="connsiteY7" fmla="*/ 174782 h 18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24" h="183836">
                      <a:moveTo>
                        <a:pt x="144567" y="174782"/>
                      </a:moveTo>
                      <a:cubicBezTo>
                        <a:pt x="144614" y="174172"/>
                        <a:pt x="140890" y="110641"/>
                        <a:pt x="112144" y="76151"/>
                      </a:cubicBezTo>
                      <a:cubicBezTo>
                        <a:pt x="79235" y="36660"/>
                        <a:pt x="23599" y="40756"/>
                        <a:pt x="23133" y="40822"/>
                      </a:cubicBezTo>
                      <a:cubicBezTo>
                        <a:pt x="12055" y="42384"/>
                        <a:pt x="1787" y="34698"/>
                        <a:pt x="206" y="23620"/>
                      </a:cubicBezTo>
                      <a:cubicBezTo>
                        <a:pt x="-1375" y="12543"/>
                        <a:pt x="6321" y="2275"/>
                        <a:pt x="17399" y="694"/>
                      </a:cubicBezTo>
                      <a:cubicBezTo>
                        <a:pt x="20170" y="303"/>
                        <a:pt x="85883" y="-8355"/>
                        <a:pt x="133108" y="48319"/>
                      </a:cubicBezTo>
                      <a:cubicBezTo>
                        <a:pt x="172618" y="95724"/>
                        <a:pt x="166389" y="173258"/>
                        <a:pt x="166103" y="176544"/>
                      </a:cubicBezTo>
                      <a:cubicBezTo>
                        <a:pt x="165188" y="187088"/>
                        <a:pt x="143595" y="185936"/>
                        <a:pt x="144567" y="174782"/>
                      </a:cubicBezTo>
                      <a:close/>
                    </a:path>
                  </a:pathLst>
                </a:custGeom>
                <a:solidFill>
                  <a:srgbClr val="8D4706"/>
                </a:solidFill>
                <a:ln w="9525" cap="flat">
                  <a:noFill/>
                  <a:prstDash val="solid"/>
                  <a:miter/>
                </a:ln>
              </p:spPr>
              <p:txBody>
                <a:bodyPr rtlCol="0" anchor="ctr"/>
                <a:lstStyle/>
                <a:p>
                  <a:endParaRPr lang="nb-NO"/>
                </a:p>
              </p:txBody>
            </p:sp>
            <p:sp>
              <p:nvSpPr>
                <p:cNvPr id="1270" name="Friform 1269">
                  <a:extLst>
                    <a:ext uri="{FF2B5EF4-FFF2-40B4-BE49-F238E27FC236}">
                      <a16:creationId xmlns:a16="http://schemas.microsoft.com/office/drawing/2014/main" id="{AC5A1552-B2F1-E0A4-1DC3-0CCC77435934}"/>
                    </a:ext>
                  </a:extLst>
                </p:cNvPr>
                <p:cNvSpPr/>
                <p:nvPr/>
              </p:nvSpPr>
              <p:spPr>
                <a:xfrm>
                  <a:off x="4117126" y="3249495"/>
                  <a:ext cx="187965" cy="209656"/>
                </a:xfrm>
                <a:custGeom>
                  <a:avLst/>
                  <a:gdLst>
                    <a:gd name="connsiteX0" fmla="*/ 148237 w 187965"/>
                    <a:gd name="connsiteY0" fmla="*/ 152725 h 209656"/>
                    <a:gd name="connsiteX1" fmla="*/ 1428 w 187965"/>
                    <a:gd name="connsiteY1" fmla="*/ 209656 h 209656"/>
                    <a:gd name="connsiteX2" fmla="*/ 39728 w 187965"/>
                    <a:gd name="connsiteY2" fmla="*/ 56932 h 209656"/>
                    <a:gd name="connsiteX3" fmla="*/ 186537 w 187965"/>
                    <a:gd name="connsiteY3" fmla="*/ 1 h 209656"/>
                    <a:gd name="connsiteX4" fmla="*/ 148237 w 187965"/>
                    <a:gd name="connsiteY4" fmla="*/ 152725 h 20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65" h="209656">
                      <a:moveTo>
                        <a:pt x="148237" y="152725"/>
                      </a:moveTo>
                      <a:cubicBezTo>
                        <a:pt x="97126" y="210618"/>
                        <a:pt x="1428" y="209656"/>
                        <a:pt x="1428" y="209656"/>
                      </a:cubicBezTo>
                      <a:cubicBezTo>
                        <a:pt x="1428" y="209656"/>
                        <a:pt x="-11383" y="114825"/>
                        <a:pt x="39728" y="56932"/>
                      </a:cubicBezTo>
                      <a:cubicBezTo>
                        <a:pt x="90840" y="-961"/>
                        <a:pt x="186537" y="1"/>
                        <a:pt x="186537" y="1"/>
                      </a:cubicBezTo>
                      <a:cubicBezTo>
                        <a:pt x="186537" y="1"/>
                        <a:pt x="199348" y="94832"/>
                        <a:pt x="148237" y="152725"/>
                      </a:cubicBezTo>
                      <a:close/>
                    </a:path>
                  </a:pathLst>
                </a:custGeom>
                <a:solidFill>
                  <a:srgbClr val="50A822"/>
                </a:solidFill>
                <a:ln w="9525" cap="flat">
                  <a:noFill/>
                  <a:prstDash val="solid"/>
                  <a:miter/>
                </a:ln>
              </p:spPr>
              <p:txBody>
                <a:bodyPr rtlCol="0" anchor="ctr"/>
                <a:lstStyle/>
                <a:p>
                  <a:endParaRPr lang="nb-NO"/>
                </a:p>
              </p:txBody>
            </p:sp>
            <p:sp>
              <p:nvSpPr>
                <p:cNvPr id="1271" name="Friform 1270">
                  <a:extLst>
                    <a:ext uri="{FF2B5EF4-FFF2-40B4-BE49-F238E27FC236}">
                      <a16:creationId xmlns:a16="http://schemas.microsoft.com/office/drawing/2014/main" id="{B35CE028-3B9F-A43B-D45D-FB5FC13F3708}"/>
                    </a:ext>
                  </a:extLst>
                </p:cNvPr>
                <p:cNvSpPr/>
                <p:nvPr/>
              </p:nvSpPr>
              <p:spPr>
                <a:xfrm>
                  <a:off x="4118554" y="3249496"/>
                  <a:ext cx="186539" cy="209655"/>
                </a:xfrm>
                <a:custGeom>
                  <a:avLst/>
                  <a:gdLst>
                    <a:gd name="connsiteX0" fmla="*/ 185109 w 186539"/>
                    <a:gd name="connsiteY0" fmla="*/ 0 h 209655"/>
                    <a:gd name="connsiteX1" fmla="*/ 0 w 186539"/>
                    <a:gd name="connsiteY1" fmla="*/ 209655 h 209655"/>
                    <a:gd name="connsiteX2" fmla="*/ 146809 w 186539"/>
                    <a:gd name="connsiteY2" fmla="*/ 152724 h 209655"/>
                    <a:gd name="connsiteX3" fmla="*/ 185109 w 186539"/>
                    <a:gd name="connsiteY3" fmla="*/ 0 h 209655"/>
                  </a:gdLst>
                  <a:ahLst/>
                  <a:cxnLst>
                    <a:cxn ang="0">
                      <a:pos x="connsiteX0" y="connsiteY0"/>
                    </a:cxn>
                    <a:cxn ang="0">
                      <a:pos x="connsiteX1" y="connsiteY1"/>
                    </a:cxn>
                    <a:cxn ang="0">
                      <a:pos x="connsiteX2" y="connsiteY2"/>
                    </a:cxn>
                    <a:cxn ang="0">
                      <a:pos x="connsiteX3" y="connsiteY3"/>
                    </a:cxn>
                  </a:cxnLst>
                  <a:rect l="l" t="t" r="r" b="b"/>
                  <a:pathLst>
                    <a:path w="186539" h="209655">
                      <a:moveTo>
                        <a:pt x="185109" y="0"/>
                      </a:moveTo>
                      <a:lnTo>
                        <a:pt x="0" y="209655"/>
                      </a:lnTo>
                      <a:cubicBezTo>
                        <a:pt x="0" y="209655"/>
                        <a:pt x="95688" y="210626"/>
                        <a:pt x="146809" y="152724"/>
                      </a:cubicBezTo>
                      <a:cubicBezTo>
                        <a:pt x="197930" y="94831"/>
                        <a:pt x="185109" y="0"/>
                        <a:pt x="185109" y="0"/>
                      </a:cubicBezTo>
                      <a:close/>
                    </a:path>
                  </a:pathLst>
                </a:custGeom>
                <a:solidFill>
                  <a:srgbClr val="578D38"/>
                </a:solidFill>
                <a:ln w="9525" cap="flat">
                  <a:noFill/>
                  <a:prstDash val="solid"/>
                  <a:miter/>
                </a:ln>
              </p:spPr>
              <p:txBody>
                <a:bodyPr rtlCol="0" anchor="ctr"/>
                <a:lstStyle/>
                <a:p>
                  <a:endParaRPr lang="nb-NO"/>
                </a:p>
              </p:txBody>
            </p:sp>
          </p:grpSp>
          <p:sp>
            <p:nvSpPr>
              <p:cNvPr id="1272" name="Friform 1271">
                <a:extLst>
                  <a:ext uri="{FF2B5EF4-FFF2-40B4-BE49-F238E27FC236}">
                    <a16:creationId xmlns:a16="http://schemas.microsoft.com/office/drawing/2014/main" id="{75D6D2C7-C689-7D28-469E-CDD85B5C24F4}"/>
                  </a:ext>
                </a:extLst>
              </p:cNvPr>
              <p:cNvSpPr/>
              <p:nvPr/>
            </p:nvSpPr>
            <p:spPr>
              <a:xfrm>
                <a:off x="3883382" y="3489078"/>
                <a:ext cx="387753" cy="388743"/>
              </a:xfrm>
              <a:custGeom>
                <a:avLst/>
                <a:gdLst>
                  <a:gd name="connsiteX0" fmla="*/ 387753 w 387753"/>
                  <a:gd name="connsiteY0" fmla="*/ 183375 h 388743"/>
                  <a:gd name="connsiteX1" fmla="*/ 277730 w 387753"/>
                  <a:gd name="connsiteY1" fmla="*/ 543 h 388743"/>
                  <a:gd name="connsiteX2" fmla="*/ 222933 w 387753"/>
                  <a:gd name="connsiteY2" fmla="*/ 9134 h 388743"/>
                  <a:gd name="connsiteX3" fmla="*/ 0 w 387753"/>
                  <a:gd name="connsiteY3" fmla="*/ 159106 h 388743"/>
                  <a:gd name="connsiteX4" fmla="*/ 26146 w 387753"/>
                  <a:gd name="connsiteY4" fmla="*/ 309153 h 388743"/>
                  <a:gd name="connsiteX5" fmla="*/ 185757 w 387753"/>
                  <a:gd name="connsiteY5" fmla="*/ 388744 h 388743"/>
                  <a:gd name="connsiteX6" fmla="*/ 387753 w 387753"/>
                  <a:gd name="connsiteY6" fmla="*/ 183375 h 38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53" h="388743">
                    <a:moveTo>
                      <a:pt x="387753" y="183375"/>
                    </a:moveTo>
                    <a:cubicBezTo>
                      <a:pt x="387753" y="103642"/>
                      <a:pt x="343033" y="34576"/>
                      <a:pt x="277730" y="543"/>
                    </a:cubicBezTo>
                    <a:cubicBezTo>
                      <a:pt x="260061" y="1629"/>
                      <a:pt x="241725" y="4429"/>
                      <a:pt x="222933" y="9134"/>
                    </a:cubicBezTo>
                    <a:cubicBezTo>
                      <a:pt x="109442" y="-23289"/>
                      <a:pt x="0" y="31509"/>
                      <a:pt x="0" y="159106"/>
                    </a:cubicBezTo>
                    <a:cubicBezTo>
                      <a:pt x="0" y="216960"/>
                      <a:pt x="9916" y="267452"/>
                      <a:pt x="26146" y="309153"/>
                    </a:cubicBezTo>
                    <a:cubicBezTo>
                      <a:pt x="63103" y="357559"/>
                      <a:pt x="120834" y="388744"/>
                      <a:pt x="185757" y="388744"/>
                    </a:cubicBezTo>
                    <a:cubicBezTo>
                      <a:pt x="297323" y="388744"/>
                      <a:pt x="387753" y="296799"/>
                      <a:pt x="387753" y="183375"/>
                    </a:cubicBezTo>
                    <a:close/>
                  </a:path>
                </a:pathLst>
              </a:custGeom>
              <a:solidFill>
                <a:srgbClr val="ED1C24"/>
              </a:solidFill>
              <a:ln w="9525" cap="flat">
                <a:noFill/>
                <a:prstDash val="solid"/>
                <a:miter/>
              </a:ln>
            </p:spPr>
            <p:txBody>
              <a:bodyPr rtlCol="0" anchor="ctr"/>
              <a:lstStyle/>
              <a:p>
                <a:endParaRPr lang="nb-NO"/>
              </a:p>
            </p:txBody>
          </p:sp>
          <p:sp>
            <p:nvSpPr>
              <p:cNvPr id="1273" name="Friform 1272">
                <a:extLst>
                  <a:ext uri="{FF2B5EF4-FFF2-40B4-BE49-F238E27FC236}">
                    <a16:creationId xmlns:a16="http://schemas.microsoft.com/office/drawing/2014/main" id="{7F82AC2C-621A-5553-6895-297140D9075E}"/>
                  </a:ext>
                </a:extLst>
              </p:cNvPr>
              <p:cNvSpPr/>
              <p:nvPr/>
            </p:nvSpPr>
            <p:spPr>
              <a:xfrm>
                <a:off x="3938538" y="3556178"/>
                <a:ext cx="140003" cy="169406"/>
              </a:xfrm>
              <a:custGeom>
                <a:avLst/>
                <a:gdLst>
                  <a:gd name="connsiteX0" fmla="*/ 134515 w 140003"/>
                  <a:gd name="connsiteY0" fmla="*/ 106046 h 169406"/>
                  <a:gd name="connsiteX1" fmla="*/ 42884 w 140003"/>
                  <a:gd name="connsiteY1" fmla="*/ 166653 h 169406"/>
                  <a:gd name="connsiteX2" fmla="*/ 5489 w 140003"/>
                  <a:gd name="connsiteY2" fmla="*/ 63355 h 169406"/>
                  <a:gd name="connsiteX3" fmla="*/ 97119 w 140003"/>
                  <a:gd name="connsiteY3" fmla="*/ 2757 h 169406"/>
                  <a:gd name="connsiteX4" fmla="*/ 134515 w 140003"/>
                  <a:gd name="connsiteY4" fmla="*/ 106046 h 16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03" h="169406">
                    <a:moveTo>
                      <a:pt x="134515" y="106046"/>
                    </a:moveTo>
                    <a:cubicBezTo>
                      <a:pt x="119541" y="151309"/>
                      <a:pt x="78517" y="178436"/>
                      <a:pt x="42884" y="166653"/>
                    </a:cubicBezTo>
                    <a:cubicBezTo>
                      <a:pt x="7251" y="154871"/>
                      <a:pt x="-9494" y="108617"/>
                      <a:pt x="5489" y="63355"/>
                    </a:cubicBezTo>
                    <a:cubicBezTo>
                      <a:pt x="20462" y="18092"/>
                      <a:pt x="61486" y="-9035"/>
                      <a:pt x="97119" y="2757"/>
                    </a:cubicBezTo>
                    <a:cubicBezTo>
                      <a:pt x="132752" y="14539"/>
                      <a:pt x="149497" y="60783"/>
                      <a:pt x="134515" y="106046"/>
                    </a:cubicBezTo>
                    <a:close/>
                  </a:path>
                </a:pathLst>
              </a:custGeom>
              <a:solidFill>
                <a:srgbClr val="FF787F"/>
              </a:solidFill>
              <a:ln w="9525" cap="flat">
                <a:noFill/>
                <a:prstDash val="solid"/>
                <a:miter/>
              </a:ln>
            </p:spPr>
            <p:txBody>
              <a:bodyPr rtlCol="0" anchor="ctr"/>
              <a:lstStyle/>
              <a:p>
                <a:endParaRPr lang="nb-NO"/>
              </a:p>
            </p:txBody>
          </p:sp>
        </p:grpSp>
        <p:grpSp>
          <p:nvGrpSpPr>
            <p:cNvPr id="1304" name="Grafikk 1263">
              <a:extLst>
                <a:ext uri="{FF2B5EF4-FFF2-40B4-BE49-F238E27FC236}">
                  <a16:creationId xmlns:a16="http://schemas.microsoft.com/office/drawing/2014/main" id="{40CD997D-776F-84FD-C9CD-1B44534DB3A0}"/>
                </a:ext>
              </a:extLst>
            </p:cNvPr>
            <p:cNvGrpSpPr/>
            <p:nvPr/>
          </p:nvGrpSpPr>
          <p:grpSpPr>
            <a:xfrm>
              <a:off x="8992519" y="5854773"/>
              <a:ext cx="363956" cy="579559"/>
              <a:chOff x="6205653" y="6008889"/>
              <a:chExt cx="437654" cy="696915"/>
            </a:xfrm>
          </p:grpSpPr>
          <p:grpSp>
            <p:nvGrpSpPr>
              <p:cNvPr id="1305" name="Grafikk 1263">
                <a:extLst>
                  <a:ext uri="{FF2B5EF4-FFF2-40B4-BE49-F238E27FC236}">
                    <a16:creationId xmlns:a16="http://schemas.microsoft.com/office/drawing/2014/main" id="{C832A9E2-EEFD-0B3F-3331-8B76B26CFEA9}"/>
                  </a:ext>
                </a:extLst>
              </p:cNvPr>
              <p:cNvGrpSpPr/>
              <p:nvPr/>
            </p:nvGrpSpPr>
            <p:grpSpPr>
              <a:xfrm>
                <a:off x="6205653" y="6008889"/>
                <a:ext cx="437654" cy="696915"/>
                <a:chOff x="6205653" y="6008889"/>
                <a:chExt cx="437654" cy="696915"/>
              </a:xfrm>
            </p:grpSpPr>
            <p:sp>
              <p:nvSpPr>
                <p:cNvPr id="1306" name="Friform 1305">
                  <a:extLst>
                    <a:ext uri="{FF2B5EF4-FFF2-40B4-BE49-F238E27FC236}">
                      <a16:creationId xmlns:a16="http://schemas.microsoft.com/office/drawing/2014/main" id="{32ED38CF-7FD2-761F-624F-F309FC194BCE}"/>
                    </a:ext>
                  </a:extLst>
                </p:cNvPr>
                <p:cNvSpPr/>
                <p:nvPr/>
              </p:nvSpPr>
              <p:spPr>
                <a:xfrm>
                  <a:off x="6413859" y="6058155"/>
                  <a:ext cx="30301" cy="118268"/>
                </a:xfrm>
                <a:custGeom>
                  <a:avLst/>
                  <a:gdLst>
                    <a:gd name="connsiteX0" fmla="*/ 21928 w 30301"/>
                    <a:gd name="connsiteY0" fmla="*/ 118268 h 118268"/>
                    <a:gd name="connsiteX1" fmla="*/ 14117 w 30301"/>
                    <a:gd name="connsiteY1" fmla="*/ 112906 h 118268"/>
                    <a:gd name="connsiteX2" fmla="*/ 192 w 30301"/>
                    <a:gd name="connsiteY2" fmla="*/ 46850 h 118268"/>
                    <a:gd name="connsiteX3" fmla="*/ 4992 w 30301"/>
                    <a:gd name="connsiteY3" fmla="*/ 5959 h 118268"/>
                    <a:gd name="connsiteX4" fmla="*/ 15422 w 30301"/>
                    <a:gd name="connsiteY4" fmla="*/ 358 h 118268"/>
                    <a:gd name="connsiteX5" fmla="*/ 21023 w 30301"/>
                    <a:gd name="connsiteY5" fmla="*/ 10779 h 118268"/>
                    <a:gd name="connsiteX6" fmla="*/ 16899 w 30301"/>
                    <a:gd name="connsiteY6" fmla="*/ 45764 h 118268"/>
                    <a:gd name="connsiteX7" fmla="*/ 29748 w 30301"/>
                    <a:gd name="connsiteY7" fmla="*/ 106895 h 118268"/>
                    <a:gd name="connsiteX8" fmla="*/ 24938 w 30301"/>
                    <a:gd name="connsiteY8" fmla="*/ 117706 h 118268"/>
                    <a:gd name="connsiteX9" fmla="*/ 21928 w 30301"/>
                    <a:gd name="connsiteY9" fmla="*/ 118268 h 11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01" h="118268">
                      <a:moveTo>
                        <a:pt x="21928" y="118268"/>
                      </a:moveTo>
                      <a:cubicBezTo>
                        <a:pt x="18566" y="118268"/>
                        <a:pt x="15394" y="116230"/>
                        <a:pt x="14117" y="112906"/>
                      </a:cubicBezTo>
                      <a:cubicBezTo>
                        <a:pt x="13641" y="111667"/>
                        <a:pt x="2478" y="82302"/>
                        <a:pt x="192" y="46850"/>
                      </a:cubicBezTo>
                      <a:cubicBezTo>
                        <a:pt x="-1123" y="26514"/>
                        <a:pt x="4745" y="6797"/>
                        <a:pt x="4992" y="5959"/>
                      </a:cubicBezTo>
                      <a:cubicBezTo>
                        <a:pt x="6326" y="1530"/>
                        <a:pt x="10993" y="-975"/>
                        <a:pt x="15422" y="358"/>
                      </a:cubicBezTo>
                      <a:cubicBezTo>
                        <a:pt x="19842" y="1692"/>
                        <a:pt x="22347" y="6359"/>
                        <a:pt x="21023" y="10779"/>
                      </a:cubicBezTo>
                      <a:cubicBezTo>
                        <a:pt x="20928" y="11102"/>
                        <a:pt x="15794" y="28600"/>
                        <a:pt x="16899" y="45764"/>
                      </a:cubicBezTo>
                      <a:cubicBezTo>
                        <a:pt x="19013" y="78568"/>
                        <a:pt x="29643" y="106619"/>
                        <a:pt x="29748" y="106895"/>
                      </a:cubicBezTo>
                      <a:cubicBezTo>
                        <a:pt x="31396" y="111210"/>
                        <a:pt x="29243" y="116049"/>
                        <a:pt x="24938" y="117706"/>
                      </a:cubicBezTo>
                      <a:cubicBezTo>
                        <a:pt x="23938" y="118087"/>
                        <a:pt x="22918" y="118268"/>
                        <a:pt x="21928" y="118268"/>
                      </a:cubicBezTo>
                      <a:close/>
                    </a:path>
                  </a:pathLst>
                </a:custGeom>
                <a:solidFill>
                  <a:srgbClr val="8D4706"/>
                </a:solidFill>
                <a:ln w="9525" cap="flat">
                  <a:noFill/>
                  <a:prstDash val="solid"/>
                  <a:miter/>
                </a:ln>
              </p:spPr>
              <p:txBody>
                <a:bodyPr rtlCol="0" anchor="ctr"/>
                <a:lstStyle/>
                <a:p>
                  <a:endParaRPr lang="nb-NO"/>
                </a:p>
              </p:txBody>
            </p:sp>
            <p:sp>
              <p:nvSpPr>
                <p:cNvPr id="1307" name="Friform 1306">
                  <a:extLst>
                    <a:ext uri="{FF2B5EF4-FFF2-40B4-BE49-F238E27FC236}">
                      <a16:creationId xmlns:a16="http://schemas.microsoft.com/office/drawing/2014/main" id="{7091C722-3B3C-0E99-B693-B0036BC721E5}"/>
                    </a:ext>
                  </a:extLst>
                </p:cNvPr>
                <p:cNvSpPr/>
                <p:nvPr/>
              </p:nvSpPr>
              <p:spPr>
                <a:xfrm>
                  <a:off x="6234963" y="6151325"/>
                  <a:ext cx="408344" cy="554478"/>
                </a:xfrm>
                <a:custGeom>
                  <a:avLst/>
                  <a:gdLst>
                    <a:gd name="connsiteX0" fmla="*/ 309037 w 408344"/>
                    <a:gd name="connsiteY0" fmla="*/ 119929 h 554478"/>
                    <a:gd name="connsiteX1" fmla="*/ 204167 w 408344"/>
                    <a:gd name="connsiteY1" fmla="*/ 0 h 554478"/>
                    <a:gd name="connsiteX2" fmla="*/ 99297 w 408344"/>
                    <a:gd name="connsiteY2" fmla="*/ 119929 h 554478"/>
                    <a:gd name="connsiteX3" fmla="*/ 8 w 408344"/>
                    <a:gd name="connsiteY3" fmla="*/ 350311 h 554478"/>
                    <a:gd name="connsiteX4" fmla="*/ 204176 w 408344"/>
                    <a:gd name="connsiteY4" fmla="*/ 554479 h 554478"/>
                    <a:gd name="connsiteX5" fmla="*/ 408345 w 408344"/>
                    <a:gd name="connsiteY5" fmla="*/ 350311 h 554478"/>
                    <a:gd name="connsiteX6" fmla="*/ 309037 w 408344"/>
                    <a:gd name="connsiteY6" fmla="*/ 119929 h 55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44" h="554478">
                      <a:moveTo>
                        <a:pt x="309037" y="119929"/>
                      </a:moveTo>
                      <a:cubicBezTo>
                        <a:pt x="309037" y="53693"/>
                        <a:pt x="262088" y="0"/>
                        <a:pt x="204167" y="0"/>
                      </a:cubicBezTo>
                      <a:cubicBezTo>
                        <a:pt x="146245" y="0"/>
                        <a:pt x="99297" y="53693"/>
                        <a:pt x="99297" y="119929"/>
                      </a:cubicBezTo>
                      <a:cubicBezTo>
                        <a:pt x="99297" y="180737"/>
                        <a:pt x="1122" y="223123"/>
                        <a:pt x="8" y="350311"/>
                      </a:cubicBezTo>
                      <a:cubicBezTo>
                        <a:pt x="-983" y="463058"/>
                        <a:pt x="91419" y="554479"/>
                        <a:pt x="204176" y="554479"/>
                      </a:cubicBezTo>
                      <a:cubicBezTo>
                        <a:pt x="316933" y="554479"/>
                        <a:pt x="408345" y="463067"/>
                        <a:pt x="408345" y="350311"/>
                      </a:cubicBezTo>
                      <a:cubicBezTo>
                        <a:pt x="408335" y="207512"/>
                        <a:pt x="309037" y="180737"/>
                        <a:pt x="309037" y="119929"/>
                      </a:cubicBezTo>
                      <a:close/>
                    </a:path>
                  </a:pathLst>
                </a:custGeom>
                <a:solidFill>
                  <a:srgbClr val="A2B00A"/>
                </a:solidFill>
                <a:ln w="9525" cap="flat">
                  <a:noFill/>
                  <a:prstDash val="solid"/>
                  <a:miter/>
                </a:ln>
              </p:spPr>
              <p:txBody>
                <a:bodyPr rtlCol="0" anchor="ctr"/>
                <a:lstStyle/>
                <a:p>
                  <a:endParaRPr lang="nb-NO"/>
                </a:p>
              </p:txBody>
            </p:sp>
            <p:sp>
              <p:nvSpPr>
                <p:cNvPr id="1308" name="Friform 1307">
                  <a:extLst>
                    <a:ext uri="{FF2B5EF4-FFF2-40B4-BE49-F238E27FC236}">
                      <a16:creationId xmlns:a16="http://schemas.microsoft.com/office/drawing/2014/main" id="{9F82EC9B-A9A6-352D-4698-6505A5942A49}"/>
                    </a:ext>
                  </a:extLst>
                </p:cNvPr>
                <p:cNvSpPr/>
                <p:nvPr/>
              </p:nvSpPr>
              <p:spPr>
                <a:xfrm>
                  <a:off x="6234963" y="6152020"/>
                  <a:ext cx="338059" cy="533695"/>
                </a:xfrm>
                <a:custGeom>
                  <a:avLst/>
                  <a:gdLst>
                    <a:gd name="connsiteX0" fmla="*/ 192889 w 338059"/>
                    <a:gd name="connsiteY0" fmla="*/ 0 h 533695"/>
                    <a:gd name="connsiteX1" fmla="*/ 99297 w 338059"/>
                    <a:gd name="connsiteY1" fmla="*/ 119234 h 533695"/>
                    <a:gd name="connsiteX2" fmla="*/ 8 w 338059"/>
                    <a:gd name="connsiteY2" fmla="*/ 349615 h 533695"/>
                    <a:gd name="connsiteX3" fmla="*/ 113622 w 338059"/>
                    <a:gd name="connsiteY3" fmla="*/ 532686 h 533695"/>
                    <a:gd name="connsiteX4" fmla="*/ 133891 w 338059"/>
                    <a:gd name="connsiteY4" fmla="*/ 533695 h 533695"/>
                    <a:gd name="connsiteX5" fmla="*/ 338060 w 338059"/>
                    <a:gd name="connsiteY5" fmla="*/ 329527 h 533695"/>
                    <a:gd name="connsiteX6" fmla="*/ 238771 w 338059"/>
                    <a:gd name="connsiteY6" fmla="*/ 99146 h 533695"/>
                    <a:gd name="connsiteX7" fmla="*/ 192889 w 338059"/>
                    <a:gd name="connsiteY7" fmla="*/ 0 h 53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59" h="533695">
                      <a:moveTo>
                        <a:pt x="192889" y="0"/>
                      </a:moveTo>
                      <a:cubicBezTo>
                        <a:pt x="140283" y="6439"/>
                        <a:pt x="99297" y="57360"/>
                        <a:pt x="99297" y="119234"/>
                      </a:cubicBezTo>
                      <a:cubicBezTo>
                        <a:pt x="99297" y="180042"/>
                        <a:pt x="1122" y="222428"/>
                        <a:pt x="8" y="349615"/>
                      </a:cubicBezTo>
                      <a:cubicBezTo>
                        <a:pt x="-697" y="429911"/>
                        <a:pt x="45976" y="499348"/>
                        <a:pt x="113622" y="532686"/>
                      </a:cubicBezTo>
                      <a:cubicBezTo>
                        <a:pt x="120290" y="533343"/>
                        <a:pt x="127052" y="533695"/>
                        <a:pt x="133891" y="533695"/>
                      </a:cubicBezTo>
                      <a:cubicBezTo>
                        <a:pt x="246648" y="533695"/>
                        <a:pt x="338060" y="442284"/>
                        <a:pt x="338060" y="329527"/>
                      </a:cubicBezTo>
                      <a:cubicBezTo>
                        <a:pt x="338060" y="186728"/>
                        <a:pt x="238771" y="159953"/>
                        <a:pt x="238771" y="99146"/>
                      </a:cubicBezTo>
                      <a:cubicBezTo>
                        <a:pt x="238752" y="57941"/>
                        <a:pt x="220569" y="21593"/>
                        <a:pt x="192889" y="0"/>
                      </a:cubicBezTo>
                      <a:close/>
                    </a:path>
                  </a:pathLst>
                </a:custGeom>
                <a:solidFill>
                  <a:srgbClr val="BAC733"/>
                </a:solidFill>
                <a:ln w="9525" cap="flat">
                  <a:noFill/>
                  <a:prstDash val="solid"/>
                  <a:miter/>
                </a:ln>
              </p:spPr>
              <p:txBody>
                <a:bodyPr rtlCol="0" anchor="ctr"/>
                <a:lstStyle/>
                <a:p>
                  <a:endParaRPr lang="nb-NO"/>
                </a:p>
              </p:txBody>
            </p:sp>
            <p:sp>
              <p:nvSpPr>
                <p:cNvPr id="1309" name="Friform 1308">
                  <a:extLst>
                    <a:ext uri="{FF2B5EF4-FFF2-40B4-BE49-F238E27FC236}">
                      <a16:creationId xmlns:a16="http://schemas.microsoft.com/office/drawing/2014/main" id="{C2FBC900-8948-59F5-1F5C-C476E64F6A6C}"/>
                    </a:ext>
                  </a:extLst>
                </p:cNvPr>
                <p:cNvSpPr/>
                <p:nvPr/>
              </p:nvSpPr>
              <p:spPr>
                <a:xfrm>
                  <a:off x="6205662" y="6008889"/>
                  <a:ext cx="209218" cy="137271"/>
                </a:xfrm>
                <a:custGeom>
                  <a:avLst/>
                  <a:gdLst>
                    <a:gd name="connsiteX0" fmla="*/ 209217 w 209218"/>
                    <a:gd name="connsiteY0" fmla="*/ 100802 h 137271"/>
                    <a:gd name="connsiteX1" fmla="*/ 111033 w 209218"/>
                    <a:gd name="connsiteY1" fmla="*/ 132711 h 137271"/>
                    <a:gd name="connsiteX2" fmla="*/ 0 w 209218"/>
                    <a:gd name="connsiteY2" fmla="*/ 26527 h 137271"/>
                    <a:gd name="connsiteX3" fmla="*/ 153143 w 209218"/>
                    <a:gd name="connsiteY3" fmla="*/ 14125 h 137271"/>
                    <a:gd name="connsiteX4" fmla="*/ 209217 w 209218"/>
                    <a:gd name="connsiteY4" fmla="*/ 100802 h 13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18" h="137271">
                      <a:moveTo>
                        <a:pt x="209217" y="100802"/>
                      </a:moveTo>
                      <a:cubicBezTo>
                        <a:pt x="209217" y="100802"/>
                        <a:pt x="169011" y="152638"/>
                        <a:pt x="111033" y="132711"/>
                      </a:cubicBezTo>
                      <a:cubicBezTo>
                        <a:pt x="16202" y="100126"/>
                        <a:pt x="0" y="26527"/>
                        <a:pt x="0" y="26527"/>
                      </a:cubicBezTo>
                      <a:cubicBezTo>
                        <a:pt x="0" y="26527"/>
                        <a:pt x="52587" y="-23746"/>
                        <a:pt x="153143" y="14125"/>
                      </a:cubicBezTo>
                      <a:cubicBezTo>
                        <a:pt x="210503" y="35728"/>
                        <a:pt x="209217" y="100802"/>
                        <a:pt x="209217" y="100802"/>
                      </a:cubicBezTo>
                      <a:close/>
                    </a:path>
                  </a:pathLst>
                </a:custGeom>
                <a:solidFill>
                  <a:srgbClr val="50A822"/>
                </a:solidFill>
                <a:ln w="9525" cap="flat">
                  <a:noFill/>
                  <a:prstDash val="solid"/>
                  <a:miter/>
                </a:ln>
              </p:spPr>
              <p:txBody>
                <a:bodyPr rtlCol="0" anchor="ctr"/>
                <a:lstStyle/>
                <a:p>
                  <a:endParaRPr lang="nb-NO"/>
                </a:p>
              </p:txBody>
            </p:sp>
            <p:sp>
              <p:nvSpPr>
                <p:cNvPr id="1310" name="Friform 1309">
                  <a:extLst>
                    <a:ext uri="{FF2B5EF4-FFF2-40B4-BE49-F238E27FC236}">
                      <a16:creationId xmlns:a16="http://schemas.microsoft.com/office/drawing/2014/main" id="{E8282A20-4DFF-9413-5E5F-F36407467B61}"/>
                    </a:ext>
                  </a:extLst>
                </p:cNvPr>
                <p:cNvSpPr/>
                <p:nvPr/>
              </p:nvSpPr>
              <p:spPr>
                <a:xfrm>
                  <a:off x="6205653" y="6008889"/>
                  <a:ext cx="209226" cy="100183"/>
                </a:xfrm>
                <a:custGeom>
                  <a:avLst/>
                  <a:gdLst>
                    <a:gd name="connsiteX0" fmla="*/ 153143 w 209226"/>
                    <a:gd name="connsiteY0" fmla="*/ 14125 h 100183"/>
                    <a:gd name="connsiteX1" fmla="*/ 0 w 209226"/>
                    <a:gd name="connsiteY1" fmla="*/ 26527 h 100183"/>
                    <a:gd name="connsiteX2" fmla="*/ 86 w 209226"/>
                    <a:gd name="connsiteY2" fmla="*/ 26869 h 100183"/>
                    <a:gd name="connsiteX3" fmla="*/ 209226 w 209226"/>
                    <a:gd name="connsiteY3" fmla="*/ 100183 h 100183"/>
                    <a:gd name="connsiteX4" fmla="*/ 153143 w 209226"/>
                    <a:gd name="connsiteY4" fmla="*/ 14125 h 10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26" h="100183">
                      <a:moveTo>
                        <a:pt x="153143" y="14125"/>
                      </a:moveTo>
                      <a:cubicBezTo>
                        <a:pt x="52597" y="-23746"/>
                        <a:pt x="0" y="26527"/>
                        <a:pt x="0" y="26527"/>
                      </a:cubicBezTo>
                      <a:cubicBezTo>
                        <a:pt x="0" y="26527"/>
                        <a:pt x="29" y="26669"/>
                        <a:pt x="86" y="26869"/>
                      </a:cubicBezTo>
                      <a:lnTo>
                        <a:pt x="209226" y="100183"/>
                      </a:lnTo>
                      <a:cubicBezTo>
                        <a:pt x="209188" y="93630"/>
                        <a:pt x="207312" y="34518"/>
                        <a:pt x="153143" y="14125"/>
                      </a:cubicBezTo>
                      <a:close/>
                    </a:path>
                  </a:pathLst>
                </a:custGeom>
                <a:solidFill>
                  <a:srgbClr val="578D38"/>
                </a:solidFill>
                <a:ln w="9525" cap="flat">
                  <a:noFill/>
                  <a:prstDash val="solid"/>
                  <a:miter/>
                </a:ln>
              </p:spPr>
              <p:txBody>
                <a:bodyPr rtlCol="0" anchor="ctr"/>
                <a:lstStyle/>
                <a:p>
                  <a:endParaRPr lang="nb-NO"/>
                </a:p>
              </p:txBody>
            </p:sp>
          </p:grpSp>
          <p:sp>
            <p:nvSpPr>
              <p:cNvPr id="1311" name="Friform 1310">
                <a:extLst>
                  <a:ext uri="{FF2B5EF4-FFF2-40B4-BE49-F238E27FC236}">
                    <a16:creationId xmlns:a16="http://schemas.microsoft.com/office/drawing/2014/main" id="{7FA52E48-8073-C914-077F-A9B5FB8B86B5}"/>
                  </a:ext>
                </a:extLst>
              </p:cNvPr>
              <p:cNvSpPr/>
              <p:nvPr/>
            </p:nvSpPr>
            <p:spPr>
              <a:xfrm>
                <a:off x="6291907" y="6373031"/>
                <a:ext cx="108284" cy="130355"/>
              </a:xfrm>
              <a:custGeom>
                <a:avLst/>
                <a:gdLst>
                  <a:gd name="connsiteX0" fmla="*/ 104713 w 108284"/>
                  <a:gd name="connsiteY0" fmla="*/ 80589 h 130355"/>
                  <a:gd name="connsiteX1" fmla="*/ 34847 w 108284"/>
                  <a:gd name="connsiteY1" fmla="*/ 128490 h 130355"/>
                  <a:gd name="connsiteX2" fmla="*/ 3567 w 108284"/>
                  <a:gd name="connsiteY2" fmla="*/ 49766 h 130355"/>
                  <a:gd name="connsiteX3" fmla="*/ 73433 w 108284"/>
                  <a:gd name="connsiteY3" fmla="*/ 1865 h 130355"/>
                  <a:gd name="connsiteX4" fmla="*/ 104713 w 108284"/>
                  <a:gd name="connsiteY4" fmla="*/ 80589 h 13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84" h="130355">
                    <a:moveTo>
                      <a:pt x="104713" y="80589"/>
                    </a:moveTo>
                    <a:cubicBezTo>
                      <a:pt x="94054" y="115556"/>
                      <a:pt x="62774" y="137006"/>
                      <a:pt x="34847" y="128490"/>
                    </a:cubicBezTo>
                    <a:cubicBezTo>
                      <a:pt x="6919" y="119985"/>
                      <a:pt x="-7082" y="84732"/>
                      <a:pt x="3567" y="49766"/>
                    </a:cubicBezTo>
                    <a:cubicBezTo>
                      <a:pt x="14225" y="14800"/>
                      <a:pt x="45505" y="-6650"/>
                      <a:pt x="73433" y="1865"/>
                    </a:cubicBezTo>
                    <a:cubicBezTo>
                      <a:pt x="101369" y="10371"/>
                      <a:pt x="115371" y="45623"/>
                      <a:pt x="104713" y="80589"/>
                    </a:cubicBezTo>
                    <a:close/>
                  </a:path>
                </a:pathLst>
              </a:custGeom>
              <a:solidFill>
                <a:srgbClr val="D5DE71"/>
              </a:solidFill>
              <a:ln w="9525" cap="flat">
                <a:noFill/>
                <a:prstDash val="solid"/>
                <a:miter/>
              </a:ln>
            </p:spPr>
            <p:txBody>
              <a:bodyPr rtlCol="0" anchor="ctr"/>
              <a:lstStyle/>
              <a:p>
                <a:endParaRPr lang="nb-NO"/>
              </a:p>
            </p:txBody>
          </p:sp>
        </p:grpSp>
        <p:grpSp>
          <p:nvGrpSpPr>
            <p:cNvPr id="1312" name="Grafikk 1263">
              <a:extLst>
                <a:ext uri="{FF2B5EF4-FFF2-40B4-BE49-F238E27FC236}">
                  <a16:creationId xmlns:a16="http://schemas.microsoft.com/office/drawing/2014/main" id="{A576ECE2-B471-BEB9-E4B6-7C2BC2F746B9}"/>
                </a:ext>
              </a:extLst>
            </p:cNvPr>
            <p:cNvGrpSpPr/>
            <p:nvPr/>
          </p:nvGrpSpPr>
          <p:grpSpPr>
            <a:xfrm>
              <a:off x="7529872" y="5927103"/>
              <a:ext cx="597890" cy="531859"/>
              <a:chOff x="7569728" y="4236962"/>
              <a:chExt cx="725829" cy="645669"/>
            </a:xfrm>
          </p:grpSpPr>
          <p:sp>
            <p:nvSpPr>
              <p:cNvPr id="1313" name="Friform 1312">
                <a:extLst>
                  <a:ext uri="{FF2B5EF4-FFF2-40B4-BE49-F238E27FC236}">
                    <a16:creationId xmlns:a16="http://schemas.microsoft.com/office/drawing/2014/main" id="{FAA4731A-0058-32DD-F9AA-EB45EFED6524}"/>
                  </a:ext>
                </a:extLst>
              </p:cNvPr>
              <p:cNvSpPr/>
              <p:nvPr/>
            </p:nvSpPr>
            <p:spPr>
              <a:xfrm>
                <a:off x="7998658" y="4255145"/>
                <a:ext cx="296899" cy="627486"/>
              </a:xfrm>
              <a:custGeom>
                <a:avLst/>
                <a:gdLst>
                  <a:gd name="connsiteX0" fmla="*/ 161782 w 296899"/>
                  <a:gd name="connsiteY0" fmla="*/ 0 h 627486"/>
                  <a:gd name="connsiteX1" fmla="*/ 209750 w 296899"/>
                  <a:gd name="connsiteY1" fmla="*/ 112881 h 627486"/>
                  <a:gd name="connsiteX2" fmla="*/ 258661 w 296899"/>
                  <a:gd name="connsiteY2" fmla="*/ 139217 h 627486"/>
                  <a:gd name="connsiteX3" fmla="*/ 245498 w 296899"/>
                  <a:gd name="connsiteY3" fmla="*/ 496653 h 627486"/>
                  <a:gd name="connsiteX4" fmla="*/ 21631 w 296899"/>
                  <a:gd name="connsiteY4" fmla="*/ 614229 h 627486"/>
                  <a:gd name="connsiteX5" fmla="*/ 0 w 296899"/>
                  <a:gd name="connsiteY5" fmla="*/ 582244 h 627486"/>
                  <a:gd name="connsiteX6" fmla="*/ 57379 w 296899"/>
                  <a:gd name="connsiteY6" fmla="*/ 506054 h 627486"/>
                  <a:gd name="connsiteX7" fmla="*/ 152381 w 296899"/>
                  <a:gd name="connsiteY7" fmla="*/ 292532 h 627486"/>
                  <a:gd name="connsiteX8" fmla="*/ 147676 w 296899"/>
                  <a:gd name="connsiteY8" fmla="*/ 152381 h 627486"/>
                  <a:gd name="connsiteX9" fmla="*/ 163668 w 296899"/>
                  <a:gd name="connsiteY9" fmla="*/ 119463 h 627486"/>
                  <a:gd name="connsiteX10" fmla="*/ 133569 w 296899"/>
                  <a:gd name="connsiteY10" fmla="*/ 0 h 627486"/>
                  <a:gd name="connsiteX11" fmla="*/ 161782 w 296899"/>
                  <a:gd name="connsiteY11" fmla="*/ 0 h 62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6899" h="627486">
                    <a:moveTo>
                      <a:pt x="161782" y="0"/>
                    </a:moveTo>
                    <a:lnTo>
                      <a:pt x="209750" y="112881"/>
                    </a:lnTo>
                    <a:cubicBezTo>
                      <a:pt x="209750" y="112881"/>
                      <a:pt x="237973" y="111938"/>
                      <a:pt x="258661" y="139217"/>
                    </a:cubicBezTo>
                    <a:cubicBezTo>
                      <a:pt x="279359" y="166497"/>
                      <a:pt x="339900" y="351806"/>
                      <a:pt x="245498" y="496653"/>
                    </a:cubicBezTo>
                    <a:cubicBezTo>
                      <a:pt x="122272" y="685724"/>
                      <a:pt x="21631" y="614229"/>
                      <a:pt x="21631" y="614229"/>
                    </a:cubicBezTo>
                    <a:lnTo>
                      <a:pt x="0" y="582244"/>
                    </a:lnTo>
                    <a:cubicBezTo>
                      <a:pt x="0" y="582244"/>
                      <a:pt x="23517" y="538972"/>
                      <a:pt x="57379" y="506054"/>
                    </a:cubicBezTo>
                    <a:cubicBezTo>
                      <a:pt x="91240" y="473135"/>
                      <a:pt x="162725" y="427044"/>
                      <a:pt x="152381" y="292532"/>
                    </a:cubicBezTo>
                    <a:cubicBezTo>
                      <a:pt x="142037" y="158020"/>
                      <a:pt x="150495" y="171193"/>
                      <a:pt x="147676" y="152381"/>
                    </a:cubicBezTo>
                    <a:cubicBezTo>
                      <a:pt x="143770" y="126340"/>
                      <a:pt x="163668" y="119463"/>
                      <a:pt x="163668" y="119463"/>
                    </a:cubicBezTo>
                    <a:lnTo>
                      <a:pt x="133569" y="0"/>
                    </a:lnTo>
                    <a:lnTo>
                      <a:pt x="161782" y="0"/>
                    </a:lnTo>
                    <a:close/>
                  </a:path>
                </a:pathLst>
              </a:custGeom>
              <a:solidFill>
                <a:srgbClr val="E8BE17"/>
              </a:solidFill>
              <a:ln w="9525" cap="flat">
                <a:noFill/>
                <a:prstDash val="solid"/>
                <a:miter/>
              </a:ln>
            </p:spPr>
            <p:txBody>
              <a:bodyPr rtlCol="0" anchor="ctr"/>
              <a:lstStyle/>
              <a:p>
                <a:endParaRPr lang="nb-NO"/>
              </a:p>
            </p:txBody>
          </p:sp>
          <p:sp>
            <p:nvSpPr>
              <p:cNvPr id="1314" name="Friform 1313">
                <a:extLst>
                  <a:ext uri="{FF2B5EF4-FFF2-40B4-BE49-F238E27FC236}">
                    <a16:creationId xmlns:a16="http://schemas.microsoft.com/office/drawing/2014/main" id="{86E94D67-8E56-9443-D3E5-296045159A1E}"/>
                  </a:ext>
                </a:extLst>
              </p:cNvPr>
              <p:cNvSpPr/>
              <p:nvPr/>
            </p:nvSpPr>
            <p:spPr>
              <a:xfrm>
                <a:off x="7998668" y="4254831"/>
                <a:ext cx="275259" cy="604282"/>
              </a:xfrm>
              <a:custGeom>
                <a:avLst/>
                <a:gdLst>
                  <a:gd name="connsiteX0" fmla="*/ 223856 w 275259"/>
                  <a:gd name="connsiteY0" fmla="*/ 482860 h 604282"/>
                  <a:gd name="connsiteX1" fmla="*/ 237030 w 275259"/>
                  <a:gd name="connsiteY1" fmla="*/ 151143 h 604282"/>
                  <a:gd name="connsiteX2" fmla="*/ 188119 w 275259"/>
                  <a:gd name="connsiteY2" fmla="*/ 126702 h 604282"/>
                  <a:gd name="connsiteX3" fmla="*/ 161468 w 275259"/>
                  <a:gd name="connsiteY3" fmla="*/ 0 h 604282"/>
                  <a:gd name="connsiteX4" fmla="*/ 133093 w 275259"/>
                  <a:gd name="connsiteY4" fmla="*/ 314 h 604282"/>
                  <a:gd name="connsiteX5" fmla="*/ 163668 w 275259"/>
                  <a:gd name="connsiteY5" fmla="*/ 119777 h 604282"/>
                  <a:gd name="connsiteX6" fmla="*/ 147676 w 275259"/>
                  <a:gd name="connsiteY6" fmla="*/ 152695 h 604282"/>
                  <a:gd name="connsiteX7" fmla="*/ 152381 w 275259"/>
                  <a:gd name="connsiteY7" fmla="*/ 292846 h 604282"/>
                  <a:gd name="connsiteX8" fmla="*/ 57378 w 275259"/>
                  <a:gd name="connsiteY8" fmla="*/ 506368 h 604282"/>
                  <a:gd name="connsiteX9" fmla="*/ 0 w 275259"/>
                  <a:gd name="connsiteY9" fmla="*/ 582559 h 604282"/>
                  <a:gd name="connsiteX10" fmla="*/ 9592 w 275259"/>
                  <a:gd name="connsiteY10" fmla="*/ 596732 h 604282"/>
                  <a:gd name="connsiteX11" fmla="*/ 223856 w 275259"/>
                  <a:gd name="connsiteY11" fmla="*/ 482860 h 60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259" h="604282">
                    <a:moveTo>
                      <a:pt x="223856" y="482860"/>
                    </a:moveTo>
                    <a:cubicBezTo>
                      <a:pt x="318259" y="348434"/>
                      <a:pt x="257718" y="176460"/>
                      <a:pt x="237030" y="151143"/>
                    </a:cubicBezTo>
                    <a:cubicBezTo>
                      <a:pt x="216332" y="125825"/>
                      <a:pt x="188119" y="126702"/>
                      <a:pt x="188119" y="126702"/>
                    </a:cubicBezTo>
                    <a:lnTo>
                      <a:pt x="161468" y="0"/>
                    </a:lnTo>
                    <a:lnTo>
                      <a:pt x="133093" y="314"/>
                    </a:lnTo>
                    <a:lnTo>
                      <a:pt x="163668" y="119777"/>
                    </a:lnTo>
                    <a:cubicBezTo>
                      <a:pt x="163668" y="119777"/>
                      <a:pt x="143770" y="126654"/>
                      <a:pt x="147676" y="152695"/>
                    </a:cubicBezTo>
                    <a:cubicBezTo>
                      <a:pt x="150495" y="171507"/>
                      <a:pt x="142037" y="158334"/>
                      <a:pt x="152381" y="292846"/>
                    </a:cubicBezTo>
                    <a:cubicBezTo>
                      <a:pt x="162725" y="427358"/>
                      <a:pt x="91240" y="473450"/>
                      <a:pt x="57378" y="506368"/>
                    </a:cubicBezTo>
                    <a:cubicBezTo>
                      <a:pt x="23517" y="539287"/>
                      <a:pt x="0" y="582559"/>
                      <a:pt x="0" y="582559"/>
                    </a:cubicBezTo>
                    <a:lnTo>
                      <a:pt x="9592" y="596732"/>
                    </a:lnTo>
                    <a:cubicBezTo>
                      <a:pt x="37471" y="608143"/>
                      <a:pt x="123111" y="626316"/>
                      <a:pt x="223856" y="482860"/>
                    </a:cubicBezTo>
                    <a:close/>
                  </a:path>
                </a:pathLst>
              </a:custGeom>
              <a:solidFill>
                <a:srgbClr val="FFE342"/>
              </a:solidFill>
              <a:ln w="9525" cap="flat">
                <a:noFill/>
                <a:prstDash val="solid"/>
                <a:miter/>
              </a:ln>
            </p:spPr>
            <p:txBody>
              <a:bodyPr rtlCol="0" anchor="ctr"/>
              <a:lstStyle/>
              <a:p>
                <a:endParaRPr lang="nb-NO"/>
              </a:p>
            </p:txBody>
          </p:sp>
          <p:sp>
            <p:nvSpPr>
              <p:cNvPr id="1315" name="Friform 1314">
                <a:extLst>
                  <a:ext uri="{FF2B5EF4-FFF2-40B4-BE49-F238E27FC236}">
                    <a16:creationId xmlns:a16="http://schemas.microsoft.com/office/drawing/2014/main" id="{D98F6074-7206-8988-3138-3248E78B2BD2}"/>
                  </a:ext>
                </a:extLst>
              </p:cNvPr>
              <p:cNvSpPr/>
              <p:nvPr/>
            </p:nvSpPr>
            <p:spPr>
              <a:xfrm>
                <a:off x="7575357" y="4237267"/>
                <a:ext cx="568776" cy="542784"/>
              </a:xfrm>
              <a:custGeom>
                <a:avLst/>
                <a:gdLst>
                  <a:gd name="connsiteX0" fmla="*/ 475964 w 568776"/>
                  <a:gd name="connsiteY0" fmla="*/ 156153 h 542784"/>
                  <a:gd name="connsiteX1" fmla="*/ 296304 w 568776"/>
                  <a:gd name="connsiteY1" fmla="*/ 326403 h 542784"/>
                  <a:gd name="connsiteX2" fmla="*/ 49854 w 568776"/>
                  <a:gd name="connsiteY2" fmla="*/ 418586 h 542784"/>
                  <a:gd name="connsiteX3" fmla="*/ 0 w 568776"/>
                  <a:gd name="connsiteY3" fmla="*/ 460915 h 542784"/>
                  <a:gd name="connsiteX4" fmla="*/ 943 w 568776"/>
                  <a:gd name="connsiteY4" fmla="*/ 511712 h 542784"/>
                  <a:gd name="connsiteX5" fmla="*/ 38567 w 568776"/>
                  <a:gd name="connsiteY5" fmla="*/ 516417 h 542784"/>
                  <a:gd name="connsiteX6" fmla="*/ 126987 w 568776"/>
                  <a:gd name="connsiteY6" fmla="*/ 542754 h 542784"/>
                  <a:gd name="connsiteX7" fmla="*/ 503234 w 568776"/>
                  <a:gd name="connsiteY7" fmla="*/ 380962 h 542784"/>
                  <a:gd name="connsiteX8" fmla="*/ 554965 w 568776"/>
                  <a:gd name="connsiteY8" fmla="*/ 165554 h 542784"/>
                  <a:gd name="connsiteX9" fmla="*/ 535210 w 568776"/>
                  <a:gd name="connsiteY9" fmla="*/ 146742 h 542784"/>
                  <a:gd name="connsiteX10" fmla="*/ 529562 w 568776"/>
                  <a:gd name="connsiteY10" fmla="*/ 0 h 542784"/>
                  <a:gd name="connsiteX11" fmla="*/ 491938 w 568776"/>
                  <a:gd name="connsiteY11" fmla="*/ 6582 h 542784"/>
                  <a:gd name="connsiteX12" fmla="*/ 475964 w 568776"/>
                  <a:gd name="connsiteY12" fmla="*/ 156153 h 54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776" h="542784">
                    <a:moveTo>
                      <a:pt x="475964" y="156153"/>
                    </a:moveTo>
                    <a:cubicBezTo>
                      <a:pt x="421405" y="167440"/>
                      <a:pt x="432692" y="270910"/>
                      <a:pt x="296304" y="326403"/>
                    </a:cubicBezTo>
                    <a:cubicBezTo>
                      <a:pt x="135655" y="391773"/>
                      <a:pt x="68675" y="398831"/>
                      <a:pt x="49854" y="418586"/>
                    </a:cubicBezTo>
                    <a:cubicBezTo>
                      <a:pt x="31042" y="438341"/>
                      <a:pt x="0" y="460915"/>
                      <a:pt x="0" y="460915"/>
                    </a:cubicBezTo>
                    <a:lnTo>
                      <a:pt x="943" y="511712"/>
                    </a:lnTo>
                    <a:cubicBezTo>
                      <a:pt x="943" y="511712"/>
                      <a:pt x="24460" y="506073"/>
                      <a:pt x="38567" y="516417"/>
                    </a:cubicBezTo>
                    <a:cubicBezTo>
                      <a:pt x="52674" y="526761"/>
                      <a:pt x="61141" y="541811"/>
                      <a:pt x="126987" y="542754"/>
                    </a:cubicBezTo>
                    <a:cubicBezTo>
                      <a:pt x="192834" y="543696"/>
                      <a:pt x="405184" y="523884"/>
                      <a:pt x="503234" y="380962"/>
                    </a:cubicBezTo>
                    <a:cubicBezTo>
                      <a:pt x="591655" y="252098"/>
                      <a:pt x="570024" y="179670"/>
                      <a:pt x="554965" y="165554"/>
                    </a:cubicBezTo>
                    <a:cubicBezTo>
                      <a:pt x="539915" y="151447"/>
                      <a:pt x="537096" y="155210"/>
                      <a:pt x="535210" y="146742"/>
                    </a:cubicBezTo>
                    <a:cubicBezTo>
                      <a:pt x="533324" y="138274"/>
                      <a:pt x="529562" y="0"/>
                      <a:pt x="529562" y="0"/>
                    </a:cubicBezTo>
                    <a:lnTo>
                      <a:pt x="491938" y="6582"/>
                    </a:lnTo>
                    <a:cubicBezTo>
                      <a:pt x="491957" y="6591"/>
                      <a:pt x="502311" y="147685"/>
                      <a:pt x="475964" y="156153"/>
                    </a:cubicBezTo>
                    <a:close/>
                  </a:path>
                </a:pathLst>
              </a:custGeom>
              <a:solidFill>
                <a:srgbClr val="E8BE17"/>
              </a:solidFill>
              <a:ln w="9525" cap="flat">
                <a:noFill/>
                <a:prstDash val="solid"/>
                <a:miter/>
              </a:ln>
            </p:spPr>
            <p:txBody>
              <a:bodyPr rtlCol="0" anchor="ctr"/>
              <a:lstStyle/>
              <a:p>
                <a:endParaRPr lang="nb-NO"/>
              </a:p>
            </p:txBody>
          </p:sp>
          <p:sp>
            <p:nvSpPr>
              <p:cNvPr id="1316" name="Friform 1315">
                <a:extLst>
                  <a:ext uri="{FF2B5EF4-FFF2-40B4-BE49-F238E27FC236}">
                    <a16:creationId xmlns:a16="http://schemas.microsoft.com/office/drawing/2014/main" id="{15CCC59A-CF40-403A-F229-DC0FB88405E1}"/>
                  </a:ext>
                </a:extLst>
              </p:cNvPr>
              <p:cNvSpPr/>
              <p:nvPr/>
            </p:nvSpPr>
            <p:spPr>
              <a:xfrm>
                <a:off x="7700111" y="4247630"/>
                <a:ext cx="511924" cy="629923"/>
              </a:xfrm>
              <a:custGeom>
                <a:avLst/>
                <a:gdLst>
                  <a:gd name="connsiteX0" fmla="*/ 501677 w 511924"/>
                  <a:gd name="connsiteY0" fmla="*/ 187595 h 629923"/>
                  <a:gd name="connsiteX1" fmla="*/ 468559 w 511924"/>
                  <a:gd name="connsiteY1" fmla="*/ 142589 h 629923"/>
                  <a:gd name="connsiteX2" fmla="*/ 433050 w 511924"/>
                  <a:gd name="connsiteY2" fmla="*/ 2819 h 629923"/>
                  <a:gd name="connsiteX3" fmla="*/ 402008 w 511924"/>
                  <a:gd name="connsiteY3" fmla="*/ 0 h 629923"/>
                  <a:gd name="connsiteX4" fmla="*/ 407227 w 511924"/>
                  <a:gd name="connsiteY4" fmla="*/ 144418 h 629923"/>
                  <a:gd name="connsiteX5" fmla="*/ 386958 w 511924"/>
                  <a:gd name="connsiteY5" fmla="*/ 182480 h 629923"/>
                  <a:gd name="connsiteX6" fmla="*/ 284431 w 511924"/>
                  <a:gd name="connsiteY6" fmla="*/ 358378 h 629923"/>
                  <a:gd name="connsiteX7" fmla="*/ 47392 w 511924"/>
                  <a:gd name="connsiteY7" fmla="*/ 519227 h 629923"/>
                  <a:gd name="connsiteX8" fmla="*/ 357 w 511924"/>
                  <a:gd name="connsiteY8" fmla="*/ 574729 h 629923"/>
                  <a:gd name="connsiteX9" fmla="*/ 81253 w 511924"/>
                  <a:gd name="connsiteY9" fmla="*/ 627402 h 629923"/>
                  <a:gd name="connsiteX10" fmla="*/ 390721 w 511924"/>
                  <a:gd name="connsiteY10" fmla="*/ 498538 h 629923"/>
                  <a:gd name="connsiteX11" fmla="*/ 501677 w 511924"/>
                  <a:gd name="connsiteY11" fmla="*/ 187595 h 6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924" h="629923">
                    <a:moveTo>
                      <a:pt x="501677" y="187595"/>
                    </a:moveTo>
                    <a:cubicBezTo>
                      <a:pt x="495305" y="170736"/>
                      <a:pt x="486390" y="151809"/>
                      <a:pt x="468559" y="142589"/>
                    </a:cubicBezTo>
                    <a:cubicBezTo>
                      <a:pt x="456205" y="100108"/>
                      <a:pt x="431592" y="5010"/>
                      <a:pt x="433050" y="2819"/>
                    </a:cubicBezTo>
                    <a:lnTo>
                      <a:pt x="402008" y="0"/>
                    </a:lnTo>
                    <a:lnTo>
                      <a:pt x="407227" y="144418"/>
                    </a:lnTo>
                    <a:cubicBezTo>
                      <a:pt x="392988" y="151876"/>
                      <a:pt x="391492" y="164354"/>
                      <a:pt x="386958" y="182480"/>
                    </a:cubicBezTo>
                    <a:cubicBezTo>
                      <a:pt x="380376" y="208817"/>
                      <a:pt x="386015" y="261490"/>
                      <a:pt x="284431" y="358378"/>
                    </a:cubicBezTo>
                    <a:cubicBezTo>
                      <a:pt x="160825" y="476260"/>
                      <a:pt x="86902" y="481603"/>
                      <a:pt x="47392" y="519227"/>
                    </a:cubicBezTo>
                    <a:cubicBezTo>
                      <a:pt x="29913" y="535876"/>
                      <a:pt x="996" y="554365"/>
                      <a:pt x="357" y="574729"/>
                    </a:cubicBezTo>
                    <a:cubicBezTo>
                      <a:pt x="-586" y="604828"/>
                      <a:pt x="-5281" y="608590"/>
                      <a:pt x="81253" y="627402"/>
                    </a:cubicBezTo>
                    <a:cubicBezTo>
                      <a:pt x="125230" y="636965"/>
                      <a:pt x="234720" y="624459"/>
                      <a:pt x="390721" y="498538"/>
                    </a:cubicBezTo>
                    <a:cubicBezTo>
                      <a:pt x="546864" y="372475"/>
                      <a:pt x="511126" y="212569"/>
                      <a:pt x="501677" y="187595"/>
                    </a:cubicBezTo>
                    <a:close/>
                  </a:path>
                </a:pathLst>
              </a:custGeom>
              <a:solidFill>
                <a:srgbClr val="E8BE17"/>
              </a:solidFill>
              <a:ln w="9525" cap="flat">
                <a:noFill/>
                <a:prstDash val="solid"/>
                <a:miter/>
              </a:ln>
            </p:spPr>
            <p:txBody>
              <a:bodyPr rtlCol="0" anchor="ctr"/>
              <a:lstStyle/>
              <a:p>
                <a:endParaRPr lang="nb-NO"/>
              </a:p>
            </p:txBody>
          </p:sp>
          <p:sp>
            <p:nvSpPr>
              <p:cNvPr id="1317" name="Friform 1316">
                <a:extLst>
                  <a:ext uri="{FF2B5EF4-FFF2-40B4-BE49-F238E27FC236}">
                    <a16:creationId xmlns:a16="http://schemas.microsoft.com/office/drawing/2014/main" id="{3F3286C2-C73B-39B7-FA77-5193974CE4FD}"/>
                  </a:ext>
                </a:extLst>
              </p:cNvPr>
              <p:cNvSpPr/>
              <p:nvPr/>
            </p:nvSpPr>
            <p:spPr>
              <a:xfrm>
                <a:off x="7701411" y="4247763"/>
                <a:ext cx="486696" cy="583073"/>
              </a:xfrm>
              <a:custGeom>
                <a:avLst/>
                <a:gdLst>
                  <a:gd name="connsiteX0" fmla="*/ 376257 w 486696"/>
                  <a:gd name="connsiteY0" fmla="*/ 457000 h 583073"/>
                  <a:gd name="connsiteX1" fmla="*/ 485365 w 486696"/>
                  <a:gd name="connsiteY1" fmla="*/ 245354 h 583073"/>
                  <a:gd name="connsiteX2" fmla="*/ 454638 w 486696"/>
                  <a:gd name="connsiteY2" fmla="*/ 142513 h 583073"/>
                  <a:gd name="connsiteX3" fmla="*/ 433159 w 486696"/>
                  <a:gd name="connsiteY3" fmla="*/ 2677 h 583073"/>
                  <a:gd name="connsiteX4" fmla="*/ 402346 w 486696"/>
                  <a:gd name="connsiteY4" fmla="*/ 0 h 583073"/>
                  <a:gd name="connsiteX5" fmla="*/ 405927 w 486696"/>
                  <a:gd name="connsiteY5" fmla="*/ 144266 h 583073"/>
                  <a:gd name="connsiteX6" fmla="*/ 385658 w 486696"/>
                  <a:gd name="connsiteY6" fmla="*/ 182328 h 583073"/>
                  <a:gd name="connsiteX7" fmla="*/ 283131 w 486696"/>
                  <a:gd name="connsiteY7" fmla="*/ 358226 h 583073"/>
                  <a:gd name="connsiteX8" fmla="*/ 0 w 486696"/>
                  <a:gd name="connsiteY8" fmla="*/ 548230 h 583073"/>
                  <a:gd name="connsiteX9" fmla="*/ 79953 w 486696"/>
                  <a:gd name="connsiteY9" fmla="*/ 582092 h 583073"/>
                  <a:gd name="connsiteX10" fmla="*/ 376257 w 486696"/>
                  <a:gd name="connsiteY10" fmla="*/ 457000 h 58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96" h="583073">
                    <a:moveTo>
                      <a:pt x="376257" y="457000"/>
                    </a:moveTo>
                    <a:cubicBezTo>
                      <a:pt x="464887" y="385458"/>
                      <a:pt x="480670" y="298971"/>
                      <a:pt x="485365" y="245354"/>
                    </a:cubicBezTo>
                    <a:cubicBezTo>
                      <a:pt x="488595" y="208512"/>
                      <a:pt x="488499" y="155677"/>
                      <a:pt x="454638" y="142513"/>
                    </a:cubicBezTo>
                    <a:cubicBezTo>
                      <a:pt x="448056" y="95164"/>
                      <a:pt x="436454" y="22117"/>
                      <a:pt x="433159" y="2677"/>
                    </a:cubicBezTo>
                    <a:lnTo>
                      <a:pt x="402346" y="0"/>
                    </a:lnTo>
                    <a:lnTo>
                      <a:pt x="405927" y="144266"/>
                    </a:lnTo>
                    <a:cubicBezTo>
                      <a:pt x="391687" y="151724"/>
                      <a:pt x="390192" y="164202"/>
                      <a:pt x="385658" y="182328"/>
                    </a:cubicBezTo>
                    <a:cubicBezTo>
                      <a:pt x="379076" y="208664"/>
                      <a:pt x="384715" y="261337"/>
                      <a:pt x="283131" y="358226"/>
                    </a:cubicBezTo>
                    <a:cubicBezTo>
                      <a:pt x="159525" y="476107"/>
                      <a:pt x="12049" y="535143"/>
                      <a:pt x="0" y="548230"/>
                    </a:cubicBezTo>
                    <a:cubicBezTo>
                      <a:pt x="14107" y="576453"/>
                      <a:pt x="49168" y="579272"/>
                      <a:pt x="79953" y="582092"/>
                    </a:cubicBezTo>
                    <a:cubicBezTo>
                      <a:pt x="124768" y="586216"/>
                      <a:pt x="220256" y="582930"/>
                      <a:pt x="376257" y="457000"/>
                    </a:cubicBezTo>
                    <a:close/>
                  </a:path>
                </a:pathLst>
              </a:custGeom>
              <a:solidFill>
                <a:srgbClr val="FFE342"/>
              </a:solidFill>
              <a:ln w="9525" cap="flat">
                <a:noFill/>
                <a:prstDash val="solid"/>
                <a:miter/>
              </a:ln>
            </p:spPr>
            <p:txBody>
              <a:bodyPr rtlCol="0" anchor="ctr"/>
              <a:lstStyle/>
              <a:p>
                <a:endParaRPr lang="nb-NO"/>
              </a:p>
            </p:txBody>
          </p:sp>
          <p:sp>
            <p:nvSpPr>
              <p:cNvPr id="1318" name="Friform 1317">
                <a:extLst>
                  <a:ext uri="{FF2B5EF4-FFF2-40B4-BE49-F238E27FC236}">
                    <a16:creationId xmlns:a16="http://schemas.microsoft.com/office/drawing/2014/main" id="{FDE682B4-CFA1-1DFC-D334-7B5FC5BDF5B3}"/>
                  </a:ext>
                </a:extLst>
              </p:cNvPr>
              <p:cNvSpPr/>
              <p:nvPr/>
            </p:nvSpPr>
            <p:spPr>
              <a:xfrm>
                <a:off x="7575053" y="4236962"/>
                <a:ext cx="531820" cy="477228"/>
              </a:xfrm>
              <a:custGeom>
                <a:avLst/>
                <a:gdLst>
                  <a:gd name="connsiteX0" fmla="*/ 529885 w 531820"/>
                  <a:gd name="connsiteY0" fmla="*/ 0 h 477228"/>
                  <a:gd name="connsiteX1" fmla="*/ 492262 w 531820"/>
                  <a:gd name="connsiteY1" fmla="*/ 6896 h 477228"/>
                  <a:gd name="connsiteX2" fmla="*/ 494376 w 531820"/>
                  <a:gd name="connsiteY2" fmla="*/ 65218 h 477228"/>
                  <a:gd name="connsiteX3" fmla="*/ 492976 w 531820"/>
                  <a:gd name="connsiteY3" fmla="*/ 104356 h 477228"/>
                  <a:gd name="connsiteX4" fmla="*/ 476269 w 531820"/>
                  <a:gd name="connsiteY4" fmla="*/ 156458 h 477228"/>
                  <a:gd name="connsiteX5" fmla="*/ 296608 w 531820"/>
                  <a:gd name="connsiteY5" fmla="*/ 326708 h 477228"/>
                  <a:gd name="connsiteX6" fmla="*/ 72428 w 531820"/>
                  <a:gd name="connsiteY6" fmla="*/ 401021 h 477228"/>
                  <a:gd name="connsiteX7" fmla="*/ 0 w 531820"/>
                  <a:gd name="connsiteY7" fmla="*/ 459657 h 477228"/>
                  <a:gd name="connsiteX8" fmla="*/ 1257 w 531820"/>
                  <a:gd name="connsiteY8" fmla="*/ 469687 h 477228"/>
                  <a:gd name="connsiteX9" fmla="*/ 61455 w 531820"/>
                  <a:gd name="connsiteY9" fmla="*/ 477212 h 477228"/>
                  <a:gd name="connsiteX10" fmla="*/ 438645 w 531820"/>
                  <a:gd name="connsiteY10" fmla="*/ 297551 h 477228"/>
                  <a:gd name="connsiteX11" fmla="*/ 509188 w 531820"/>
                  <a:gd name="connsiteY11" fmla="*/ 158963 h 477228"/>
                  <a:gd name="connsiteX12" fmla="*/ 529885 w 531820"/>
                  <a:gd name="connsiteY12" fmla="*/ 0 h 47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820" h="477228">
                    <a:moveTo>
                      <a:pt x="529885" y="0"/>
                    </a:moveTo>
                    <a:lnTo>
                      <a:pt x="492262" y="6896"/>
                    </a:lnTo>
                    <a:cubicBezTo>
                      <a:pt x="492262" y="6896"/>
                      <a:pt x="494852" y="47577"/>
                      <a:pt x="494376" y="65218"/>
                    </a:cubicBezTo>
                    <a:cubicBezTo>
                      <a:pt x="493909" y="82858"/>
                      <a:pt x="492976" y="104356"/>
                      <a:pt x="492976" y="104356"/>
                    </a:cubicBezTo>
                    <a:cubicBezTo>
                      <a:pt x="490985" y="130854"/>
                      <a:pt x="486280" y="153238"/>
                      <a:pt x="476269" y="156458"/>
                    </a:cubicBezTo>
                    <a:cubicBezTo>
                      <a:pt x="421710" y="167745"/>
                      <a:pt x="432997" y="271215"/>
                      <a:pt x="296608" y="326708"/>
                    </a:cubicBezTo>
                    <a:cubicBezTo>
                      <a:pt x="135960" y="392078"/>
                      <a:pt x="108166" y="382829"/>
                      <a:pt x="72428" y="401021"/>
                    </a:cubicBezTo>
                    <a:cubicBezTo>
                      <a:pt x="36614" y="419243"/>
                      <a:pt x="0" y="459657"/>
                      <a:pt x="0" y="459657"/>
                    </a:cubicBezTo>
                    <a:lnTo>
                      <a:pt x="1257" y="469687"/>
                    </a:lnTo>
                    <a:cubicBezTo>
                      <a:pt x="13316" y="475250"/>
                      <a:pt x="26841" y="476717"/>
                      <a:pt x="61455" y="477212"/>
                    </a:cubicBezTo>
                    <a:cubicBezTo>
                      <a:pt x="127302" y="478155"/>
                      <a:pt x="339119" y="439445"/>
                      <a:pt x="438645" y="297551"/>
                    </a:cubicBezTo>
                    <a:cubicBezTo>
                      <a:pt x="471554" y="250631"/>
                      <a:pt x="513997" y="209074"/>
                      <a:pt x="509188" y="158963"/>
                    </a:cubicBezTo>
                    <a:cubicBezTo>
                      <a:pt x="541182" y="131683"/>
                      <a:pt x="529885" y="0"/>
                      <a:pt x="529885" y="0"/>
                    </a:cubicBezTo>
                    <a:close/>
                  </a:path>
                </a:pathLst>
              </a:custGeom>
              <a:solidFill>
                <a:srgbClr val="FFE342"/>
              </a:solidFill>
              <a:ln w="9525" cap="flat">
                <a:noFill/>
                <a:prstDash val="solid"/>
                <a:miter/>
              </a:ln>
            </p:spPr>
            <p:txBody>
              <a:bodyPr rtlCol="0" anchor="ctr"/>
              <a:lstStyle/>
              <a:p>
                <a:endParaRPr lang="nb-NO"/>
              </a:p>
            </p:txBody>
          </p:sp>
          <p:sp>
            <p:nvSpPr>
              <p:cNvPr id="1319" name="Friform 1318">
                <a:extLst>
                  <a:ext uri="{FF2B5EF4-FFF2-40B4-BE49-F238E27FC236}">
                    <a16:creationId xmlns:a16="http://schemas.microsoft.com/office/drawing/2014/main" id="{57964710-643C-8A32-BE6B-9FCFD22CC23E}"/>
                  </a:ext>
                </a:extLst>
              </p:cNvPr>
              <p:cNvSpPr/>
              <p:nvPr/>
            </p:nvSpPr>
            <p:spPr>
              <a:xfrm>
                <a:off x="8041631" y="4454183"/>
                <a:ext cx="92788" cy="150897"/>
              </a:xfrm>
              <a:custGeom>
                <a:avLst/>
                <a:gdLst>
                  <a:gd name="connsiteX0" fmla="*/ 1309 w 92788"/>
                  <a:gd name="connsiteY0" fmla="*/ 150177 h 150897"/>
                  <a:gd name="connsiteX1" fmla="*/ 50344 w 92788"/>
                  <a:gd name="connsiteY1" fmla="*/ 79854 h 150897"/>
                  <a:gd name="connsiteX2" fmla="*/ 82529 w 92788"/>
                  <a:gd name="connsiteY2" fmla="*/ 387 h 150897"/>
                  <a:gd name="connsiteX3" fmla="*/ 78795 w 92788"/>
                  <a:gd name="connsiteY3" fmla="*/ 95285 h 150897"/>
                  <a:gd name="connsiteX4" fmla="*/ 1309 w 92788"/>
                  <a:gd name="connsiteY4" fmla="*/ 150177 h 15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88" h="150897">
                    <a:moveTo>
                      <a:pt x="1309" y="150177"/>
                    </a:moveTo>
                    <a:cubicBezTo>
                      <a:pt x="-7121" y="146044"/>
                      <a:pt x="27026" y="123774"/>
                      <a:pt x="50344" y="79854"/>
                    </a:cubicBezTo>
                    <a:cubicBezTo>
                      <a:pt x="74423" y="36354"/>
                      <a:pt x="74461" y="-4423"/>
                      <a:pt x="82529" y="387"/>
                    </a:cubicBezTo>
                    <a:cubicBezTo>
                      <a:pt x="90177" y="4092"/>
                      <a:pt x="102884" y="51775"/>
                      <a:pt x="78795" y="95285"/>
                    </a:cubicBezTo>
                    <a:cubicBezTo>
                      <a:pt x="55478" y="139195"/>
                      <a:pt x="8596" y="154568"/>
                      <a:pt x="1309" y="150177"/>
                    </a:cubicBezTo>
                    <a:close/>
                  </a:path>
                </a:pathLst>
              </a:custGeom>
              <a:solidFill>
                <a:srgbClr val="FFEF94"/>
              </a:solidFill>
              <a:ln w="9525" cap="flat">
                <a:noFill/>
                <a:prstDash val="solid"/>
                <a:miter/>
              </a:ln>
            </p:spPr>
            <p:txBody>
              <a:bodyPr rtlCol="0" anchor="ctr"/>
              <a:lstStyle/>
              <a:p>
                <a:endParaRPr lang="nb-NO"/>
              </a:p>
            </p:txBody>
          </p:sp>
          <p:sp>
            <p:nvSpPr>
              <p:cNvPr id="1320" name="Friform 1319">
                <a:extLst>
                  <a:ext uri="{FF2B5EF4-FFF2-40B4-BE49-F238E27FC236}">
                    <a16:creationId xmlns:a16="http://schemas.microsoft.com/office/drawing/2014/main" id="{41EBD765-29F0-605D-99EA-FF22CFC09BE1}"/>
                  </a:ext>
                </a:extLst>
              </p:cNvPr>
              <p:cNvSpPr/>
              <p:nvPr/>
            </p:nvSpPr>
            <p:spPr>
              <a:xfrm>
                <a:off x="7936941" y="4458592"/>
                <a:ext cx="86741" cy="98790"/>
              </a:xfrm>
              <a:custGeom>
                <a:avLst/>
                <a:gdLst>
                  <a:gd name="connsiteX0" fmla="*/ 252 w 86741"/>
                  <a:gd name="connsiteY0" fmla="*/ 95982 h 98790"/>
                  <a:gd name="connsiteX1" fmla="*/ 42895 w 86741"/>
                  <a:gd name="connsiteY1" fmla="*/ 54595 h 98790"/>
                  <a:gd name="connsiteX2" fmla="*/ 84281 w 86741"/>
                  <a:gd name="connsiteY2" fmla="*/ 36 h 98790"/>
                  <a:gd name="connsiteX3" fmla="*/ 56059 w 86741"/>
                  <a:gd name="connsiteY3" fmla="*/ 73407 h 98790"/>
                  <a:gd name="connsiteX4" fmla="*/ 252 w 86741"/>
                  <a:gd name="connsiteY4" fmla="*/ 95982 h 9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41" h="98790">
                    <a:moveTo>
                      <a:pt x="252" y="95982"/>
                    </a:moveTo>
                    <a:cubicBezTo>
                      <a:pt x="-2787" y="92543"/>
                      <a:pt x="22283" y="78017"/>
                      <a:pt x="42895" y="54595"/>
                    </a:cubicBezTo>
                    <a:cubicBezTo>
                      <a:pt x="64489" y="30059"/>
                      <a:pt x="79262" y="-1212"/>
                      <a:pt x="84281" y="36"/>
                    </a:cubicBezTo>
                    <a:cubicBezTo>
                      <a:pt x="92530" y="2093"/>
                      <a:pt x="79262" y="48947"/>
                      <a:pt x="56059" y="73407"/>
                    </a:cubicBezTo>
                    <a:cubicBezTo>
                      <a:pt x="32865" y="97867"/>
                      <a:pt x="5310" y="102820"/>
                      <a:pt x="252" y="95982"/>
                    </a:cubicBezTo>
                    <a:close/>
                  </a:path>
                </a:pathLst>
              </a:custGeom>
              <a:solidFill>
                <a:srgbClr val="FFEF94"/>
              </a:solidFill>
              <a:ln w="9525" cap="flat">
                <a:noFill/>
                <a:prstDash val="solid"/>
                <a:miter/>
              </a:ln>
            </p:spPr>
            <p:txBody>
              <a:bodyPr rtlCol="0" anchor="ctr"/>
              <a:lstStyle/>
              <a:p>
                <a:endParaRPr lang="nb-NO"/>
              </a:p>
            </p:txBody>
          </p:sp>
          <p:sp>
            <p:nvSpPr>
              <p:cNvPr id="1321" name="Friform 1320">
                <a:extLst>
                  <a:ext uri="{FF2B5EF4-FFF2-40B4-BE49-F238E27FC236}">
                    <a16:creationId xmlns:a16="http://schemas.microsoft.com/office/drawing/2014/main" id="{8AF7C931-57C9-E86B-5223-A2B6A0739292}"/>
                  </a:ext>
                </a:extLst>
              </p:cNvPr>
              <p:cNvSpPr/>
              <p:nvPr/>
            </p:nvSpPr>
            <p:spPr>
              <a:xfrm>
                <a:off x="7569728" y="4693476"/>
                <a:ext cx="15982" cy="56445"/>
              </a:xfrm>
              <a:custGeom>
                <a:avLst/>
                <a:gdLst>
                  <a:gd name="connsiteX0" fmla="*/ 15983 w 15982"/>
                  <a:gd name="connsiteY0" fmla="*/ 28223 h 56445"/>
                  <a:gd name="connsiteX1" fmla="*/ 7991 w 15982"/>
                  <a:gd name="connsiteY1" fmla="*/ 56445 h 56445"/>
                  <a:gd name="connsiteX2" fmla="*/ 0 w 15982"/>
                  <a:gd name="connsiteY2" fmla="*/ 28223 h 56445"/>
                  <a:gd name="connsiteX3" fmla="*/ 7991 w 15982"/>
                  <a:gd name="connsiteY3" fmla="*/ 0 h 56445"/>
                  <a:gd name="connsiteX4" fmla="*/ 15983 w 15982"/>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82" h="56445">
                    <a:moveTo>
                      <a:pt x="15983" y="28223"/>
                    </a:moveTo>
                    <a:cubicBezTo>
                      <a:pt x="15983" y="43809"/>
                      <a:pt x="12405" y="56445"/>
                      <a:pt x="7991" y="56445"/>
                    </a:cubicBezTo>
                    <a:cubicBezTo>
                      <a:pt x="3578" y="56445"/>
                      <a:pt x="0" y="43809"/>
                      <a:pt x="0" y="28223"/>
                    </a:cubicBezTo>
                    <a:cubicBezTo>
                      <a:pt x="0" y="12636"/>
                      <a:pt x="3578" y="0"/>
                      <a:pt x="7991" y="0"/>
                    </a:cubicBezTo>
                    <a:cubicBezTo>
                      <a:pt x="12405" y="0"/>
                      <a:pt x="15983" y="12636"/>
                      <a:pt x="15983" y="28223"/>
                    </a:cubicBezTo>
                    <a:close/>
                  </a:path>
                </a:pathLst>
              </a:custGeom>
              <a:solidFill>
                <a:srgbClr val="4B3925"/>
              </a:solidFill>
              <a:ln w="9525" cap="flat">
                <a:noFill/>
                <a:prstDash val="solid"/>
                <a:miter/>
              </a:ln>
            </p:spPr>
            <p:txBody>
              <a:bodyPr rtlCol="0" anchor="ctr"/>
              <a:lstStyle/>
              <a:p>
                <a:endParaRPr lang="nb-NO"/>
              </a:p>
            </p:txBody>
          </p:sp>
          <p:sp>
            <p:nvSpPr>
              <p:cNvPr id="1322" name="Friform 1321">
                <a:extLst>
                  <a:ext uri="{FF2B5EF4-FFF2-40B4-BE49-F238E27FC236}">
                    <a16:creationId xmlns:a16="http://schemas.microsoft.com/office/drawing/2014/main" id="{B067039B-F2A7-4FFD-1AA5-C7CE13650C32}"/>
                  </a:ext>
                </a:extLst>
              </p:cNvPr>
              <p:cNvSpPr/>
              <p:nvPr/>
            </p:nvSpPr>
            <p:spPr>
              <a:xfrm>
                <a:off x="7695773" y="4793184"/>
                <a:ext cx="19754" cy="56445"/>
              </a:xfrm>
              <a:custGeom>
                <a:avLst/>
                <a:gdLst>
                  <a:gd name="connsiteX0" fmla="*/ 19755 w 19754"/>
                  <a:gd name="connsiteY0" fmla="*/ 28223 h 56445"/>
                  <a:gd name="connsiteX1" fmla="*/ 9877 w 19754"/>
                  <a:gd name="connsiteY1" fmla="*/ 56445 h 56445"/>
                  <a:gd name="connsiteX2" fmla="*/ 0 w 19754"/>
                  <a:gd name="connsiteY2" fmla="*/ 28223 h 56445"/>
                  <a:gd name="connsiteX3" fmla="*/ 9877 w 19754"/>
                  <a:gd name="connsiteY3" fmla="*/ 0 h 56445"/>
                  <a:gd name="connsiteX4" fmla="*/ 19755 w 19754"/>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4" h="56445">
                    <a:moveTo>
                      <a:pt x="19755" y="28223"/>
                    </a:moveTo>
                    <a:cubicBezTo>
                      <a:pt x="19755" y="43809"/>
                      <a:pt x="15332" y="56445"/>
                      <a:pt x="9877" y="56445"/>
                    </a:cubicBezTo>
                    <a:cubicBezTo>
                      <a:pt x="4422" y="56445"/>
                      <a:pt x="0" y="43809"/>
                      <a:pt x="0" y="28223"/>
                    </a:cubicBezTo>
                    <a:cubicBezTo>
                      <a:pt x="0" y="12636"/>
                      <a:pt x="4423" y="0"/>
                      <a:pt x="9877" y="0"/>
                    </a:cubicBezTo>
                    <a:cubicBezTo>
                      <a:pt x="15333" y="0"/>
                      <a:pt x="19755" y="12636"/>
                      <a:pt x="19755" y="28223"/>
                    </a:cubicBezTo>
                    <a:close/>
                  </a:path>
                </a:pathLst>
              </a:custGeom>
              <a:solidFill>
                <a:srgbClr val="4B3925"/>
              </a:solidFill>
              <a:ln w="9525" cap="flat">
                <a:noFill/>
                <a:prstDash val="solid"/>
                <a:miter/>
              </a:ln>
            </p:spPr>
            <p:txBody>
              <a:bodyPr rtlCol="0" anchor="ctr"/>
              <a:lstStyle/>
              <a:p>
                <a:endParaRPr lang="nb-NO"/>
              </a:p>
            </p:txBody>
          </p:sp>
          <p:sp>
            <p:nvSpPr>
              <p:cNvPr id="1323" name="Friform 1322">
                <a:extLst>
                  <a:ext uri="{FF2B5EF4-FFF2-40B4-BE49-F238E27FC236}">
                    <a16:creationId xmlns:a16="http://schemas.microsoft.com/office/drawing/2014/main" id="{70A242C5-8C26-309E-2F83-E67F3336F2E2}"/>
                  </a:ext>
                </a:extLst>
              </p:cNvPr>
              <p:cNvSpPr/>
              <p:nvPr/>
            </p:nvSpPr>
            <p:spPr>
              <a:xfrm>
                <a:off x="7999264" y="4831797"/>
                <a:ext cx="25417" cy="37696"/>
              </a:xfrm>
              <a:custGeom>
                <a:avLst/>
                <a:gdLst>
                  <a:gd name="connsiteX0" fmla="*/ 21550 w 25417"/>
                  <a:gd name="connsiteY0" fmla="*/ 14441 h 37696"/>
                  <a:gd name="connsiteX1" fmla="*/ 21845 w 25417"/>
                  <a:gd name="connsiteY1" fmla="*/ 37168 h 37696"/>
                  <a:gd name="connsiteX2" fmla="*/ 3871 w 25417"/>
                  <a:gd name="connsiteY2" fmla="*/ 23252 h 37696"/>
                  <a:gd name="connsiteX3" fmla="*/ 3576 w 25417"/>
                  <a:gd name="connsiteY3" fmla="*/ 525 h 37696"/>
                  <a:gd name="connsiteX4" fmla="*/ 21550 w 25417"/>
                  <a:gd name="connsiteY4" fmla="*/ 14441 h 37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 h="37696">
                    <a:moveTo>
                      <a:pt x="21550" y="14441"/>
                    </a:moveTo>
                    <a:cubicBezTo>
                      <a:pt x="26588" y="24557"/>
                      <a:pt x="26722" y="34729"/>
                      <a:pt x="21845" y="37168"/>
                    </a:cubicBezTo>
                    <a:cubicBezTo>
                      <a:pt x="16968" y="39606"/>
                      <a:pt x="8919" y="33377"/>
                      <a:pt x="3871" y="23252"/>
                    </a:cubicBezTo>
                    <a:cubicBezTo>
                      <a:pt x="-1177" y="13127"/>
                      <a:pt x="-1301" y="2964"/>
                      <a:pt x="3576" y="525"/>
                    </a:cubicBezTo>
                    <a:cubicBezTo>
                      <a:pt x="8462" y="-1904"/>
                      <a:pt x="16511" y="4325"/>
                      <a:pt x="21550" y="14441"/>
                    </a:cubicBezTo>
                    <a:close/>
                  </a:path>
                </a:pathLst>
              </a:custGeom>
              <a:solidFill>
                <a:srgbClr val="4B3925"/>
              </a:solidFill>
              <a:ln w="9525" cap="flat">
                <a:noFill/>
                <a:prstDash val="solid"/>
                <a:miter/>
              </a:ln>
            </p:spPr>
            <p:txBody>
              <a:bodyPr rtlCol="0" anchor="ctr"/>
              <a:lstStyle/>
              <a:p>
                <a:endParaRPr lang="nb-NO"/>
              </a:p>
            </p:txBody>
          </p:sp>
        </p:grpSp>
      </p:grpSp>
      <p:grpSp>
        <p:nvGrpSpPr>
          <p:cNvPr id="2227" name="Gruppe 2226">
            <a:extLst>
              <a:ext uri="{FF2B5EF4-FFF2-40B4-BE49-F238E27FC236}">
                <a16:creationId xmlns:a16="http://schemas.microsoft.com/office/drawing/2014/main" id="{BFF4C0CD-D1C3-9C6F-5C84-CD7549ADD2FD}"/>
              </a:ext>
            </a:extLst>
          </p:cNvPr>
          <p:cNvGrpSpPr/>
          <p:nvPr/>
        </p:nvGrpSpPr>
        <p:grpSpPr>
          <a:xfrm rot="17950842">
            <a:off x="-2056249" y="2960547"/>
            <a:ext cx="3151674" cy="8788515"/>
            <a:chOff x="219092" y="2984825"/>
            <a:chExt cx="3151674" cy="8788515"/>
          </a:xfrm>
        </p:grpSpPr>
        <p:grpSp>
          <p:nvGrpSpPr>
            <p:cNvPr id="12" name="Grafikk 7">
              <a:extLst>
                <a:ext uri="{FF2B5EF4-FFF2-40B4-BE49-F238E27FC236}">
                  <a16:creationId xmlns:a16="http://schemas.microsoft.com/office/drawing/2014/main" id="{F54AD298-2232-AFDF-5770-3C93E2E6B85A}"/>
                </a:ext>
              </a:extLst>
            </p:cNvPr>
            <p:cNvGrpSpPr/>
            <p:nvPr/>
          </p:nvGrpSpPr>
          <p:grpSpPr>
            <a:xfrm flipH="1">
              <a:off x="219092" y="3919489"/>
              <a:ext cx="2371079" cy="7853851"/>
              <a:chOff x="4356081" y="1852445"/>
              <a:chExt cx="1053043" cy="3488050"/>
            </a:xfrm>
          </p:grpSpPr>
          <p:grpSp>
            <p:nvGrpSpPr>
              <p:cNvPr id="13" name="Grafikk 7">
                <a:extLst>
                  <a:ext uri="{FF2B5EF4-FFF2-40B4-BE49-F238E27FC236}">
                    <a16:creationId xmlns:a16="http://schemas.microsoft.com/office/drawing/2014/main" id="{3C5D59A3-32AE-1C60-8180-79D17B905372}"/>
                  </a:ext>
                </a:extLst>
              </p:cNvPr>
              <p:cNvGrpSpPr/>
              <p:nvPr/>
            </p:nvGrpSpPr>
            <p:grpSpPr>
              <a:xfrm>
                <a:off x="4601323" y="1852445"/>
                <a:ext cx="720991" cy="608271"/>
                <a:chOff x="4601323" y="1852445"/>
                <a:chExt cx="720991" cy="608271"/>
              </a:xfrm>
            </p:grpSpPr>
            <p:grpSp>
              <p:nvGrpSpPr>
                <p:cNvPr id="14" name="Grafikk 7">
                  <a:extLst>
                    <a:ext uri="{FF2B5EF4-FFF2-40B4-BE49-F238E27FC236}">
                      <a16:creationId xmlns:a16="http://schemas.microsoft.com/office/drawing/2014/main" id="{3817F1EA-EEEA-BA41-453C-1DBA3746AC10}"/>
                    </a:ext>
                  </a:extLst>
                </p:cNvPr>
                <p:cNvGrpSpPr/>
                <p:nvPr/>
              </p:nvGrpSpPr>
              <p:grpSpPr>
                <a:xfrm>
                  <a:off x="4989151" y="1977228"/>
                  <a:ext cx="333164" cy="473137"/>
                  <a:chOff x="4989151" y="1977228"/>
                  <a:chExt cx="333164" cy="473137"/>
                </a:xfrm>
              </p:grpSpPr>
              <p:sp>
                <p:nvSpPr>
                  <p:cNvPr id="15" name="Friform 14">
                    <a:extLst>
                      <a:ext uri="{FF2B5EF4-FFF2-40B4-BE49-F238E27FC236}">
                        <a16:creationId xmlns:a16="http://schemas.microsoft.com/office/drawing/2014/main" id="{33B45EB0-818F-BD3B-A70E-0E2A4478BC48}"/>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6A4A14C2-0368-04FE-568F-7F73376BD743}"/>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17" name="Friform 16">
                  <a:extLst>
                    <a:ext uri="{FF2B5EF4-FFF2-40B4-BE49-F238E27FC236}">
                      <a16:creationId xmlns:a16="http://schemas.microsoft.com/office/drawing/2014/main" id="{C2A0B65B-8E46-1BEB-3E1A-8243507F4BD6}"/>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561F5759-F498-53DF-1898-D366DE77D1FE}"/>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073BC39D-7633-E8A8-65BE-13185ED7F460}"/>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31C268F6-CA9D-989A-5B4B-FAE70ED4D728}"/>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BBF030AD-AC6F-1E50-F029-9E4C902D3C3C}"/>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8D9F3CCE-36EE-5164-F2B3-A5B3598F0CBC}"/>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23" name="Grafikk 7">
                  <a:extLst>
                    <a:ext uri="{FF2B5EF4-FFF2-40B4-BE49-F238E27FC236}">
                      <a16:creationId xmlns:a16="http://schemas.microsoft.com/office/drawing/2014/main" id="{7D568C17-AF5E-4651-69FE-20A382D4A22D}"/>
                    </a:ext>
                  </a:extLst>
                </p:cNvPr>
                <p:cNvGrpSpPr/>
                <p:nvPr/>
              </p:nvGrpSpPr>
              <p:grpSpPr>
                <a:xfrm>
                  <a:off x="4614507" y="2014253"/>
                  <a:ext cx="207018" cy="179260"/>
                  <a:chOff x="4614507" y="2014253"/>
                  <a:chExt cx="207018" cy="179260"/>
                </a:xfrm>
              </p:grpSpPr>
              <p:sp>
                <p:nvSpPr>
                  <p:cNvPr id="24" name="Friform 23">
                    <a:extLst>
                      <a:ext uri="{FF2B5EF4-FFF2-40B4-BE49-F238E27FC236}">
                        <a16:creationId xmlns:a16="http://schemas.microsoft.com/office/drawing/2014/main" id="{78E9B822-985C-9B53-7C33-DFA0D811EE47}"/>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25" name="Friform 24">
                    <a:extLst>
                      <a:ext uri="{FF2B5EF4-FFF2-40B4-BE49-F238E27FC236}">
                        <a16:creationId xmlns:a16="http://schemas.microsoft.com/office/drawing/2014/main" id="{CEE9890A-9AC9-44A6-4955-EB4DD50175BE}"/>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2D6793D4-5A3A-3035-D688-C99707988FD6}"/>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9EB54256-4B2F-6975-9616-AB938AFEB28F}"/>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28" name="Friform 27">
                    <a:extLst>
                      <a:ext uri="{FF2B5EF4-FFF2-40B4-BE49-F238E27FC236}">
                        <a16:creationId xmlns:a16="http://schemas.microsoft.com/office/drawing/2014/main" id="{DB8E4ADC-D338-879C-EE18-A27619A8C630}"/>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CFC42D45-E115-CFCB-D46A-682016516714}"/>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30" name="Friform 29">
                  <a:extLst>
                    <a:ext uri="{FF2B5EF4-FFF2-40B4-BE49-F238E27FC236}">
                      <a16:creationId xmlns:a16="http://schemas.microsoft.com/office/drawing/2014/main" id="{463D1BE2-F657-E64F-8F11-6C658F3E3214}"/>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31" name="Friform 30">
                  <a:extLst>
                    <a:ext uri="{FF2B5EF4-FFF2-40B4-BE49-F238E27FC236}">
                      <a16:creationId xmlns:a16="http://schemas.microsoft.com/office/drawing/2014/main" id="{21003629-02DE-45B0-6190-A2138EF0A1B0}"/>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32" name="Grafikk 7">
                  <a:extLst>
                    <a:ext uri="{FF2B5EF4-FFF2-40B4-BE49-F238E27FC236}">
                      <a16:creationId xmlns:a16="http://schemas.microsoft.com/office/drawing/2014/main" id="{3DCDA031-31C6-8CFB-89DE-281606D0D517}"/>
                    </a:ext>
                  </a:extLst>
                </p:cNvPr>
                <p:cNvGrpSpPr/>
                <p:nvPr/>
              </p:nvGrpSpPr>
              <p:grpSpPr>
                <a:xfrm>
                  <a:off x="4891041" y="2090534"/>
                  <a:ext cx="123154" cy="123259"/>
                  <a:chOff x="4891041" y="2090534"/>
                  <a:chExt cx="123154" cy="123259"/>
                </a:xfrm>
              </p:grpSpPr>
              <p:sp>
                <p:nvSpPr>
                  <p:cNvPr id="33" name="Friform 32">
                    <a:extLst>
                      <a:ext uri="{FF2B5EF4-FFF2-40B4-BE49-F238E27FC236}">
                        <a16:creationId xmlns:a16="http://schemas.microsoft.com/office/drawing/2014/main" id="{58F16300-19C9-EB2D-110F-94BCBDDF6278}"/>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34" name="Friform 33">
                    <a:extLst>
                      <a:ext uri="{FF2B5EF4-FFF2-40B4-BE49-F238E27FC236}">
                        <a16:creationId xmlns:a16="http://schemas.microsoft.com/office/drawing/2014/main" id="{E0AEC28F-E224-AE6B-0619-AF8609C417F2}"/>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35" name="Grafikk 7">
                <a:extLst>
                  <a:ext uri="{FF2B5EF4-FFF2-40B4-BE49-F238E27FC236}">
                    <a16:creationId xmlns:a16="http://schemas.microsoft.com/office/drawing/2014/main" id="{3FCA4B7C-29A4-9435-62F9-2503FEED0528}"/>
                  </a:ext>
                </a:extLst>
              </p:cNvPr>
              <p:cNvGrpSpPr/>
              <p:nvPr/>
            </p:nvGrpSpPr>
            <p:grpSpPr>
              <a:xfrm>
                <a:off x="4458975" y="3057896"/>
                <a:ext cx="950149" cy="2282599"/>
                <a:chOff x="4458975" y="3057896"/>
                <a:chExt cx="950149" cy="2282599"/>
              </a:xfrm>
            </p:grpSpPr>
            <p:grpSp>
              <p:nvGrpSpPr>
                <p:cNvPr id="36" name="Grafikk 7">
                  <a:extLst>
                    <a:ext uri="{FF2B5EF4-FFF2-40B4-BE49-F238E27FC236}">
                      <a16:creationId xmlns:a16="http://schemas.microsoft.com/office/drawing/2014/main" id="{8B83386F-D1D8-C760-77FB-D3C948F1FF00}"/>
                    </a:ext>
                  </a:extLst>
                </p:cNvPr>
                <p:cNvGrpSpPr/>
                <p:nvPr/>
              </p:nvGrpSpPr>
              <p:grpSpPr>
                <a:xfrm>
                  <a:off x="4458975" y="3057896"/>
                  <a:ext cx="428948" cy="2282599"/>
                  <a:chOff x="4458975" y="3057896"/>
                  <a:chExt cx="428948" cy="2282599"/>
                </a:xfrm>
              </p:grpSpPr>
              <p:grpSp>
                <p:nvGrpSpPr>
                  <p:cNvPr id="37" name="Grafikk 7">
                    <a:extLst>
                      <a:ext uri="{FF2B5EF4-FFF2-40B4-BE49-F238E27FC236}">
                        <a16:creationId xmlns:a16="http://schemas.microsoft.com/office/drawing/2014/main" id="{25B28F4E-4FE1-78C8-1897-84B5788D0AB9}"/>
                      </a:ext>
                    </a:extLst>
                  </p:cNvPr>
                  <p:cNvGrpSpPr/>
                  <p:nvPr/>
                </p:nvGrpSpPr>
                <p:grpSpPr>
                  <a:xfrm>
                    <a:off x="4458975" y="4701778"/>
                    <a:ext cx="403481" cy="638717"/>
                    <a:chOff x="4458975" y="4701778"/>
                    <a:chExt cx="403481" cy="638717"/>
                  </a:xfrm>
                </p:grpSpPr>
                <p:sp>
                  <p:nvSpPr>
                    <p:cNvPr id="38" name="Friform 37">
                      <a:extLst>
                        <a:ext uri="{FF2B5EF4-FFF2-40B4-BE49-F238E27FC236}">
                          <a16:creationId xmlns:a16="http://schemas.microsoft.com/office/drawing/2014/main" id="{D5C2C6BD-8242-4F19-FB80-E07E8B4A68ED}"/>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39" name="Grafikk 7">
                      <a:extLst>
                        <a:ext uri="{FF2B5EF4-FFF2-40B4-BE49-F238E27FC236}">
                          <a16:creationId xmlns:a16="http://schemas.microsoft.com/office/drawing/2014/main" id="{1F266093-64AB-27AF-7F2D-095F16FB94F4}"/>
                        </a:ext>
                      </a:extLst>
                    </p:cNvPr>
                    <p:cNvGrpSpPr/>
                    <p:nvPr/>
                  </p:nvGrpSpPr>
                  <p:grpSpPr>
                    <a:xfrm>
                      <a:off x="4458975" y="5047254"/>
                      <a:ext cx="403481" cy="293241"/>
                      <a:chOff x="4458975" y="5047254"/>
                      <a:chExt cx="403481" cy="293241"/>
                    </a:xfrm>
                  </p:grpSpPr>
                  <p:sp>
                    <p:nvSpPr>
                      <p:cNvPr id="40" name="Friform 39">
                        <a:extLst>
                          <a:ext uri="{FF2B5EF4-FFF2-40B4-BE49-F238E27FC236}">
                            <a16:creationId xmlns:a16="http://schemas.microsoft.com/office/drawing/2014/main" id="{1524736D-57FA-3A1C-CB1A-0831B72227A8}"/>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41" name="Grafikk 7">
                        <a:extLst>
                          <a:ext uri="{FF2B5EF4-FFF2-40B4-BE49-F238E27FC236}">
                            <a16:creationId xmlns:a16="http://schemas.microsoft.com/office/drawing/2014/main" id="{C7DC5708-C1B2-A6F9-05B3-7ED6998D3FC4}"/>
                          </a:ext>
                        </a:extLst>
                      </p:cNvPr>
                      <p:cNvGrpSpPr/>
                      <p:nvPr/>
                    </p:nvGrpSpPr>
                    <p:grpSpPr>
                      <a:xfrm>
                        <a:off x="4458975" y="5047254"/>
                        <a:ext cx="403481" cy="242616"/>
                        <a:chOff x="4458975" y="5047254"/>
                        <a:chExt cx="403481" cy="242616"/>
                      </a:xfrm>
                    </p:grpSpPr>
                    <p:sp>
                      <p:nvSpPr>
                        <p:cNvPr id="42" name="Friform 41">
                          <a:extLst>
                            <a:ext uri="{FF2B5EF4-FFF2-40B4-BE49-F238E27FC236}">
                              <a16:creationId xmlns:a16="http://schemas.microsoft.com/office/drawing/2014/main" id="{697A256A-29A5-496F-489E-807E4B2C0B3C}"/>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F1D4E130-8A41-2799-A5AE-64DE897C3638}"/>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44" name="Friform 43">
                          <a:extLst>
                            <a:ext uri="{FF2B5EF4-FFF2-40B4-BE49-F238E27FC236}">
                              <a16:creationId xmlns:a16="http://schemas.microsoft.com/office/drawing/2014/main" id="{F7A1B7B2-6C1A-0B83-0129-B5355ACA023B}"/>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45" name="Friform 44">
                          <a:extLst>
                            <a:ext uri="{FF2B5EF4-FFF2-40B4-BE49-F238E27FC236}">
                              <a16:creationId xmlns:a16="http://schemas.microsoft.com/office/drawing/2014/main" id="{BD29A18D-F07C-1E24-BCF4-07A79FFC963D}"/>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46" name="Friform 45">
                    <a:extLst>
                      <a:ext uri="{FF2B5EF4-FFF2-40B4-BE49-F238E27FC236}">
                        <a16:creationId xmlns:a16="http://schemas.microsoft.com/office/drawing/2014/main" id="{70FCEF07-8959-41EB-E70D-5F5B01B92512}"/>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47" name="Friform 46">
                    <a:extLst>
                      <a:ext uri="{FF2B5EF4-FFF2-40B4-BE49-F238E27FC236}">
                        <a16:creationId xmlns:a16="http://schemas.microsoft.com/office/drawing/2014/main" id="{7D9BF524-2003-519B-CC64-F6E12BEC0B2E}"/>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48" name="Grafikk 7">
                  <a:extLst>
                    <a:ext uri="{FF2B5EF4-FFF2-40B4-BE49-F238E27FC236}">
                      <a16:creationId xmlns:a16="http://schemas.microsoft.com/office/drawing/2014/main" id="{5685DA34-F265-62D0-B6CC-2BDB1D193118}"/>
                    </a:ext>
                  </a:extLst>
                </p:cNvPr>
                <p:cNvGrpSpPr/>
                <p:nvPr/>
              </p:nvGrpSpPr>
              <p:grpSpPr>
                <a:xfrm>
                  <a:off x="4646317" y="3057896"/>
                  <a:ext cx="762807" cy="2282599"/>
                  <a:chOff x="4646317" y="3057896"/>
                  <a:chExt cx="762807" cy="2282599"/>
                </a:xfrm>
              </p:grpSpPr>
              <p:grpSp>
                <p:nvGrpSpPr>
                  <p:cNvPr id="49" name="Grafikk 7">
                    <a:extLst>
                      <a:ext uri="{FF2B5EF4-FFF2-40B4-BE49-F238E27FC236}">
                        <a16:creationId xmlns:a16="http://schemas.microsoft.com/office/drawing/2014/main" id="{5347A01F-1F1C-E573-B686-055BF739A4A7}"/>
                      </a:ext>
                    </a:extLst>
                  </p:cNvPr>
                  <p:cNvGrpSpPr/>
                  <p:nvPr/>
                </p:nvGrpSpPr>
                <p:grpSpPr>
                  <a:xfrm>
                    <a:off x="4986248" y="4696529"/>
                    <a:ext cx="422876" cy="643966"/>
                    <a:chOff x="4986248" y="4696529"/>
                    <a:chExt cx="422876" cy="643966"/>
                  </a:xfrm>
                </p:grpSpPr>
                <p:sp>
                  <p:nvSpPr>
                    <p:cNvPr id="50" name="Friform 49">
                      <a:extLst>
                        <a:ext uri="{FF2B5EF4-FFF2-40B4-BE49-F238E27FC236}">
                          <a16:creationId xmlns:a16="http://schemas.microsoft.com/office/drawing/2014/main" id="{AA1E7A53-08ED-28FD-1D69-4404003D7801}"/>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51" name="Grafikk 7">
                      <a:extLst>
                        <a:ext uri="{FF2B5EF4-FFF2-40B4-BE49-F238E27FC236}">
                          <a16:creationId xmlns:a16="http://schemas.microsoft.com/office/drawing/2014/main" id="{423B3927-87D6-650B-1221-8940051B636A}"/>
                        </a:ext>
                      </a:extLst>
                    </p:cNvPr>
                    <p:cNvGrpSpPr/>
                    <p:nvPr/>
                  </p:nvGrpSpPr>
                  <p:grpSpPr>
                    <a:xfrm>
                      <a:off x="4986248" y="5047254"/>
                      <a:ext cx="422876" cy="293241"/>
                      <a:chOff x="4986248" y="5047254"/>
                      <a:chExt cx="422876" cy="293241"/>
                    </a:xfrm>
                  </p:grpSpPr>
                  <p:sp>
                    <p:nvSpPr>
                      <p:cNvPr id="52" name="Friform 51">
                        <a:extLst>
                          <a:ext uri="{FF2B5EF4-FFF2-40B4-BE49-F238E27FC236}">
                            <a16:creationId xmlns:a16="http://schemas.microsoft.com/office/drawing/2014/main" id="{53DA6112-834E-13BD-C32E-5998754F3C3B}"/>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53" name="Grafikk 7">
                        <a:extLst>
                          <a:ext uri="{FF2B5EF4-FFF2-40B4-BE49-F238E27FC236}">
                            <a16:creationId xmlns:a16="http://schemas.microsoft.com/office/drawing/2014/main" id="{DF7D1155-9607-AA3A-9550-7E1F32211960}"/>
                          </a:ext>
                        </a:extLst>
                      </p:cNvPr>
                      <p:cNvGrpSpPr/>
                      <p:nvPr/>
                    </p:nvGrpSpPr>
                    <p:grpSpPr>
                      <a:xfrm>
                        <a:off x="4986248" y="5047254"/>
                        <a:ext cx="422876" cy="242616"/>
                        <a:chOff x="4986248" y="5047254"/>
                        <a:chExt cx="422876" cy="242616"/>
                      </a:xfrm>
                    </p:grpSpPr>
                    <p:sp>
                      <p:nvSpPr>
                        <p:cNvPr id="54" name="Friform 53">
                          <a:extLst>
                            <a:ext uri="{FF2B5EF4-FFF2-40B4-BE49-F238E27FC236}">
                              <a16:creationId xmlns:a16="http://schemas.microsoft.com/office/drawing/2014/main" id="{B271E40C-6F0A-5821-C8F7-19B05E60BD26}"/>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55" name="Friform 54">
                          <a:extLst>
                            <a:ext uri="{FF2B5EF4-FFF2-40B4-BE49-F238E27FC236}">
                              <a16:creationId xmlns:a16="http://schemas.microsoft.com/office/drawing/2014/main" id="{04998F2C-683F-6566-F46F-EEBD65964A19}"/>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56" name="Friform 55">
                          <a:extLst>
                            <a:ext uri="{FF2B5EF4-FFF2-40B4-BE49-F238E27FC236}">
                              <a16:creationId xmlns:a16="http://schemas.microsoft.com/office/drawing/2014/main" id="{E9F41202-2FFE-8A68-1A93-6F384C7943B2}"/>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57" name="Friform 56">
                          <a:extLst>
                            <a:ext uri="{FF2B5EF4-FFF2-40B4-BE49-F238E27FC236}">
                              <a16:creationId xmlns:a16="http://schemas.microsoft.com/office/drawing/2014/main" id="{9DB60F1C-CF29-A6A7-04D8-46ADE6F3E026}"/>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58" name="Grafikk 7">
                    <a:extLst>
                      <a:ext uri="{FF2B5EF4-FFF2-40B4-BE49-F238E27FC236}">
                        <a16:creationId xmlns:a16="http://schemas.microsoft.com/office/drawing/2014/main" id="{3C746549-6E3A-E9DA-B10D-72089D515E12}"/>
                      </a:ext>
                    </a:extLst>
                  </p:cNvPr>
                  <p:cNvGrpSpPr/>
                  <p:nvPr/>
                </p:nvGrpSpPr>
                <p:grpSpPr>
                  <a:xfrm>
                    <a:off x="4646317" y="3057896"/>
                    <a:ext cx="756183" cy="1862632"/>
                    <a:chOff x="4646317" y="3057896"/>
                    <a:chExt cx="756183" cy="1862632"/>
                  </a:xfrm>
                </p:grpSpPr>
                <p:sp>
                  <p:nvSpPr>
                    <p:cNvPr id="59" name="Friform 58">
                      <a:extLst>
                        <a:ext uri="{FF2B5EF4-FFF2-40B4-BE49-F238E27FC236}">
                          <a16:creationId xmlns:a16="http://schemas.microsoft.com/office/drawing/2014/main" id="{2656C26A-C07F-9AA4-033B-500F259A0E98}"/>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60" name="Friform 59">
                      <a:extLst>
                        <a:ext uri="{FF2B5EF4-FFF2-40B4-BE49-F238E27FC236}">
                          <a16:creationId xmlns:a16="http://schemas.microsoft.com/office/drawing/2014/main" id="{A812E59F-67DC-DBA9-7D7D-A5A79BFB68D9}"/>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61" name="Friform 60">
                      <a:extLst>
                        <a:ext uri="{FF2B5EF4-FFF2-40B4-BE49-F238E27FC236}">
                          <a16:creationId xmlns:a16="http://schemas.microsoft.com/office/drawing/2014/main" id="{6C9BFCB4-74B0-03DF-93FF-0A54D34C6584}"/>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62" name="Grafikk 7">
                <a:extLst>
                  <a:ext uri="{FF2B5EF4-FFF2-40B4-BE49-F238E27FC236}">
                    <a16:creationId xmlns:a16="http://schemas.microsoft.com/office/drawing/2014/main" id="{C7BEC1B3-C536-2C5B-82A2-6631DE8EB7DA}"/>
                  </a:ext>
                </a:extLst>
              </p:cNvPr>
              <p:cNvGrpSpPr/>
              <p:nvPr/>
            </p:nvGrpSpPr>
            <p:grpSpPr>
              <a:xfrm>
                <a:off x="4356081" y="2441914"/>
                <a:ext cx="832525" cy="615972"/>
                <a:chOff x="4356081" y="2441914"/>
                <a:chExt cx="832525" cy="615972"/>
              </a:xfrm>
            </p:grpSpPr>
            <p:grpSp>
              <p:nvGrpSpPr>
                <p:cNvPr id="63" name="Grafikk 7">
                  <a:extLst>
                    <a:ext uri="{FF2B5EF4-FFF2-40B4-BE49-F238E27FC236}">
                      <a16:creationId xmlns:a16="http://schemas.microsoft.com/office/drawing/2014/main" id="{F488A2C1-1C6F-33AB-4A0E-A8DBA9509C70}"/>
                    </a:ext>
                  </a:extLst>
                </p:cNvPr>
                <p:cNvGrpSpPr/>
                <p:nvPr/>
              </p:nvGrpSpPr>
              <p:grpSpPr>
                <a:xfrm>
                  <a:off x="4356081" y="2441914"/>
                  <a:ext cx="765330" cy="615972"/>
                  <a:chOff x="4356081" y="2441914"/>
                  <a:chExt cx="765330" cy="615972"/>
                </a:xfrm>
              </p:grpSpPr>
              <p:sp>
                <p:nvSpPr>
                  <p:cNvPr id="64" name="Friform 63">
                    <a:extLst>
                      <a:ext uri="{FF2B5EF4-FFF2-40B4-BE49-F238E27FC236}">
                        <a16:creationId xmlns:a16="http://schemas.microsoft.com/office/drawing/2014/main" id="{8DB3BEE1-3EFC-2E0A-9FA5-FAA5C90C6935}"/>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65" name="Grafikk 7">
                    <a:extLst>
                      <a:ext uri="{FF2B5EF4-FFF2-40B4-BE49-F238E27FC236}">
                        <a16:creationId xmlns:a16="http://schemas.microsoft.com/office/drawing/2014/main" id="{D3803206-99A7-C722-3234-D7F2DBFB5075}"/>
                      </a:ext>
                    </a:extLst>
                  </p:cNvPr>
                  <p:cNvGrpSpPr/>
                  <p:nvPr/>
                </p:nvGrpSpPr>
                <p:grpSpPr>
                  <a:xfrm>
                    <a:off x="4545280" y="2441914"/>
                    <a:ext cx="576131" cy="615972"/>
                    <a:chOff x="4545280" y="2441914"/>
                    <a:chExt cx="576131" cy="615972"/>
                  </a:xfrm>
                </p:grpSpPr>
                <p:sp>
                  <p:nvSpPr>
                    <p:cNvPr id="66" name="Friform 65">
                      <a:extLst>
                        <a:ext uri="{FF2B5EF4-FFF2-40B4-BE49-F238E27FC236}">
                          <a16:creationId xmlns:a16="http://schemas.microsoft.com/office/drawing/2014/main" id="{8C4AB3D1-23A8-D1C9-B55B-947EC35CAD54}"/>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67" name="Friform 66">
                      <a:extLst>
                        <a:ext uri="{FF2B5EF4-FFF2-40B4-BE49-F238E27FC236}">
                          <a16:creationId xmlns:a16="http://schemas.microsoft.com/office/drawing/2014/main" id="{6DE757D3-904F-AADF-3D60-BEDB5C5B6BA8}"/>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68" name="Friform 67">
                      <a:extLst>
                        <a:ext uri="{FF2B5EF4-FFF2-40B4-BE49-F238E27FC236}">
                          <a16:creationId xmlns:a16="http://schemas.microsoft.com/office/drawing/2014/main" id="{BA4C67D1-AA08-2BDE-54ED-510D8636EEE2}"/>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69" name="Grafikk 7">
                  <a:extLst>
                    <a:ext uri="{FF2B5EF4-FFF2-40B4-BE49-F238E27FC236}">
                      <a16:creationId xmlns:a16="http://schemas.microsoft.com/office/drawing/2014/main" id="{6228DFFE-5579-C043-DC82-5D2A857AE86A}"/>
                    </a:ext>
                  </a:extLst>
                </p:cNvPr>
                <p:cNvGrpSpPr/>
                <p:nvPr/>
              </p:nvGrpSpPr>
              <p:grpSpPr>
                <a:xfrm>
                  <a:off x="4578112" y="2441924"/>
                  <a:ext cx="610493" cy="583916"/>
                  <a:chOff x="4578112" y="2441924"/>
                  <a:chExt cx="610493" cy="583916"/>
                </a:xfrm>
              </p:grpSpPr>
              <p:grpSp>
                <p:nvGrpSpPr>
                  <p:cNvPr id="70" name="Grafikk 7">
                    <a:extLst>
                      <a:ext uri="{FF2B5EF4-FFF2-40B4-BE49-F238E27FC236}">
                        <a16:creationId xmlns:a16="http://schemas.microsoft.com/office/drawing/2014/main" id="{EE4D77D4-F7A5-45C3-A9AA-96B272FBBF82}"/>
                      </a:ext>
                    </a:extLst>
                  </p:cNvPr>
                  <p:cNvGrpSpPr/>
                  <p:nvPr/>
                </p:nvGrpSpPr>
                <p:grpSpPr>
                  <a:xfrm>
                    <a:off x="4916286" y="2441924"/>
                    <a:ext cx="272320" cy="583916"/>
                    <a:chOff x="4916286" y="2441924"/>
                    <a:chExt cx="272320" cy="583916"/>
                  </a:xfrm>
                  <a:solidFill>
                    <a:srgbClr val="E16536"/>
                  </a:solidFill>
                </p:grpSpPr>
                <p:sp>
                  <p:nvSpPr>
                    <p:cNvPr id="71" name="Friform 70">
                      <a:extLst>
                        <a:ext uri="{FF2B5EF4-FFF2-40B4-BE49-F238E27FC236}">
                          <a16:creationId xmlns:a16="http://schemas.microsoft.com/office/drawing/2014/main" id="{43330186-A576-D568-01FE-34371F25E84A}"/>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72" name="Friform 71">
                      <a:extLst>
                        <a:ext uri="{FF2B5EF4-FFF2-40B4-BE49-F238E27FC236}">
                          <a16:creationId xmlns:a16="http://schemas.microsoft.com/office/drawing/2014/main" id="{499D7EE7-B844-883E-D09C-82B27E76431B}"/>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73" name="Grafikk 7">
                    <a:extLst>
                      <a:ext uri="{FF2B5EF4-FFF2-40B4-BE49-F238E27FC236}">
                        <a16:creationId xmlns:a16="http://schemas.microsoft.com/office/drawing/2014/main" id="{3C131A52-9CF7-068D-AFC2-77B656CA23AE}"/>
                      </a:ext>
                    </a:extLst>
                  </p:cNvPr>
                  <p:cNvGrpSpPr/>
                  <p:nvPr/>
                </p:nvGrpSpPr>
                <p:grpSpPr>
                  <a:xfrm>
                    <a:off x="4578112" y="2838897"/>
                    <a:ext cx="411038" cy="186404"/>
                    <a:chOff x="4578112" y="2838897"/>
                    <a:chExt cx="411038" cy="186404"/>
                  </a:xfrm>
                </p:grpSpPr>
                <p:sp>
                  <p:nvSpPr>
                    <p:cNvPr id="74" name="Friform 73">
                      <a:extLst>
                        <a:ext uri="{FF2B5EF4-FFF2-40B4-BE49-F238E27FC236}">
                          <a16:creationId xmlns:a16="http://schemas.microsoft.com/office/drawing/2014/main" id="{020645F5-0E8D-6091-FF84-4E37D51EECB3}"/>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75" name="Friform 74">
                      <a:extLst>
                        <a:ext uri="{FF2B5EF4-FFF2-40B4-BE49-F238E27FC236}">
                          <a16:creationId xmlns:a16="http://schemas.microsoft.com/office/drawing/2014/main" id="{53851CB7-75BE-9E2B-5102-FB7D6955BD01}"/>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76" name="Friform 75">
                      <a:extLst>
                        <a:ext uri="{FF2B5EF4-FFF2-40B4-BE49-F238E27FC236}">
                          <a16:creationId xmlns:a16="http://schemas.microsoft.com/office/drawing/2014/main" id="{3B93D27A-CA8D-CF80-958B-2A3148A17438}"/>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77" name="Friform 76">
                      <a:extLst>
                        <a:ext uri="{FF2B5EF4-FFF2-40B4-BE49-F238E27FC236}">
                          <a16:creationId xmlns:a16="http://schemas.microsoft.com/office/drawing/2014/main" id="{CC27F8C8-F5AB-75F6-3AA6-4ED7722741E9}"/>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78" name="Grafikk 7">
                  <a:extLst>
                    <a:ext uri="{FF2B5EF4-FFF2-40B4-BE49-F238E27FC236}">
                      <a16:creationId xmlns:a16="http://schemas.microsoft.com/office/drawing/2014/main" id="{2B415159-4B28-AD0D-CAC5-5B5F6D53105A}"/>
                    </a:ext>
                  </a:extLst>
                </p:cNvPr>
                <p:cNvGrpSpPr/>
                <p:nvPr/>
              </p:nvGrpSpPr>
              <p:grpSpPr>
                <a:xfrm>
                  <a:off x="4463904" y="2786598"/>
                  <a:ext cx="491690" cy="230293"/>
                  <a:chOff x="4463904" y="2786598"/>
                  <a:chExt cx="491690" cy="230293"/>
                </a:xfrm>
              </p:grpSpPr>
              <p:sp>
                <p:nvSpPr>
                  <p:cNvPr id="79" name="Friform 78">
                    <a:extLst>
                      <a:ext uri="{FF2B5EF4-FFF2-40B4-BE49-F238E27FC236}">
                        <a16:creationId xmlns:a16="http://schemas.microsoft.com/office/drawing/2014/main" id="{9C7B91DA-0617-F8EE-2C3E-6461AC42F4C9}"/>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80" name="Grafikk 7">
                    <a:extLst>
                      <a:ext uri="{FF2B5EF4-FFF2-40B4-BE49-F238E27FC236}">
                        <a16:creationId xmlns:a16="http://schemas.microsoft.com/office/drawing/2014/main" id="{E143BB56-840F-A321-7730-225CF98E3AD4}"/>
                      </a:ext>
                    </a:extLst>
                  </p:cNvPr>
                  <p:cNvGrpSpPr/>
                  <p:nvPr/>
                </p:nvGrpSpPr>
                <p:grpSpPr>
                  <a:xfrm>
                    <a:off x="4463904" y="2811846"/>
                    <a:ext cx="278168" cy="205044"/>
                    <a:chOff x="4463904" y="2811846"/>
                    <a:chExt cx="278168" cy="205044"/>
                  </a:xfrm>
                  <a:solidFill>
                    <a:srgbClr val="E16536"/>
                  </a:solidFill>
                </p:grpSpPr>
                <p:sp>
                  <p:nvSpPr>
                    <p:cNvPr id="81" name="Friform 80">
                      <a:extLst>
                        <a:ext uri="{FF2B5EF4-FFF2-40B4-BE49-F238E27FC236}">
                          <a16:creationId xmlns:a16="http://schemas.microsoft.com/office/drawing/2014/main" id="{525F7F08-F919-7F32-A13A-9F90A3275897}"/>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82" name="Friform 81">
                      <a:extLst>
                        <a:ext uri="{FF2B5EF4-FFF2-40B4-BE49-F238E27FC236}">
                          <a16:creationId xmlns:a16="http://schemas.microsoft.com/office/drawing/2014/main" id="{BC400425-5C80-39E1-4131-F586BCAFF840}"/>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2190" name="Friform 2189">
              <a:extLst>
                <a:ext uri="{FF2B5EF4-FFF2-40B4-BE49-F238E27FC236}">
                  <a16:creationId xmlns:a16="http://schemas.microsoft.com/office/drawing/2014/main" id="{B944549B-9FC9-5E77-943E-9DD69FEF46EE}"/>
                </a:ext>
              </a:extLst>
            </p:cNvPr>
            <p:cNvSpPr/>
            <p:nvPr/>
          </p:nvSpPr>
          <p:spPr>
            <a:xfrm flipH="1">
              <a:off x="1051427" y="2984825"/>
              <a:ext cx="2319339" cy="92262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2225" name="TekstSylinder 2224">
              <a:extLst>
                <a:ext uri="{FF2B5EF4-FFF2-40B4-BE49-F238E27FC236}">
                  <a16:creationId xmlns:a16="http://schemas.microsoft.com/office/drawing/2014/main" id="{3DDD4F50-F22E-0595-63E7-CA0950290050}"/>
                </a:ext>
              </a:extLst>
            </p:cNvPr>
            <p:cNvSpPr txBox="1"/>
            <p:nvPr/>
          </p:nvSpPr>
          <p:spPr>
            <a:xfrm>
              <a:off x="1240278" y="3208706"/>
              <a:ext cx="1986441" cy="307777"/>
            </a:xfrm>
            <a:prstGeom prst="rect">
              <a:avLst/>
            </a:prstGeom>
            <a:noFill/>
          </p:spPr>
          <p:txBody>
            <a:bodyPr wrap="none" rtlCol="0">
              <a:spAutoFit/>
            </a:bodyPr>
            <a:lstStyle/>
            <a:p>
              <a:r>
                <a:rPr lang="nb-NO" sz="1400" spc="300" dirty="0">
                  <a:solidFill>
                    <a:schemeClr val="tx2"/>
                  </a:solidFill>
                  <a:latin typeface="Helvetica" pitchFamily="2" charset="0"/>
                </a:rPr>
                <a:t>Plukk opp eplet</a:t>
              </a:r>
              <a:endParaRPr lang="nb-NO" sz="1600" spc="300" dirty="0">
                <a:solidFill>
                  <a:schemeClr val="tx2"/>
                </a:solidFill>
                <a:latin typeface="Helvetica" pitchFamily="2" charset="0"/>
              </a:endParaRPr>
            </a:p>
          </p:txBody>
        </p:sp>
      </p:grpSp>
      <p:sp>
        <p:nvSpPr>
          <p:cNvPr id="2229" name="TekstSylinder 2228">
            <a:extLst>
              <a:ext uri="{FF2B5EF4-FFF2-40B4-BE49-F238E27FC236}">
                <a16:creationId xmlns:a16="http://schemas.microsoft.com/office/drawing/2014/main" id="{A7473D35-567A-A574-793D-562BDEDE2806}"/>
              </a:ext>
            </a:extLst>
          </p:cNvPr>
          <p:cNvSpPr txBox="1"/>
          <p:nvPr/>
        </p:nvSpPr>
        <p:spPr>
          <a:xfrm>
            <a:off x="1504230" y="7485545"/>
            <a:ext cx="9722149" cy="369332"/>
          </a:xfrm>
          <a:prstGeom prst="rect">
            <a:avLst/>
          </a:prstGeom>
          <a:noFill/>
        </p:spPr>
        <p:txBody>
          <a:bodyPr wrap="none" rtlCol="0">
            <a:spAutoFit/>
          </a:bodyPr>
          <a:lstStyle/>
          <a:p>
            <a:r>
              <a:rPr lang="nb-NO" spc="300" dirty="0">
                <a:solidFill>
                  <a:schemeClr val="tx2"/>
                </a:solidFill>
                <a:latin typeface="Helvetica" pitchFamily="2" charset="0"/>
              </a:rPr>
              <a:t>OG DET SOM ER ENKELT FOR MASKINER ER VANSKELIG FOR OSS</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41593704-6791-0F18-680C-8C71B9BA15B6}"/>
              </a:ext>
            </a:extLst>
          </p:cNvPr>
          <p:cNvSpPr txBox="1"/>
          <p:nvPr/>
        </p:nvSpPr>
        <p:spPr>
          <a:xfrm>
            <a:off x="1233867" y="3107393"/>
            <a:ext cx="9722149" cy="369332"/>
          </a:xfrm>
          <a:prstGeom prst="rect">
            <a:avLst/>
          </a:prstGeom>
          <a:noFill/>
        </p:spPr>
        <p:txBody>
          <a:bodyPr wrap="none" rtlCol="0">
            <a:spAutoFit/>
          </a:bodyPr>
          <a:lstStyle/>
          <a:p>
            <a:r>
              <a:rPr lang="nb-NO" spc="300" dirty="0">
                <a:solidFill>
                  <a:schemeClr val="tx2"/>
                </a:solidFill>
                <a:latin typeface="Helvetica" pitchFamily="2" charset="0"/>
              </a:rPr>
              <a:t>OG DET SOM ER ENKELT FOR MASKINER ER VANSKELIG FOR OSS</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C0EFBF93-A1B8-92AF-ED2F-5B7B01E0C771}"/>
              </a:ext>
            </a:extLst>
          </p:cNvPr>
          <p:cNvSpPr txBox="1"/>
          <p:nvPr/>
        </p:nvSpPr>
        <p:spPr>
          <a:xfrm>
            <a:off x="5598033" y="3557092"/>
            <a:ext cx="954107" cy="369332"/>
          </a:xfrm>
          <a:prstGeom prst="rect">
            <a:avLst/>
          </a:prstGeom>
          <a:noFill/>
        </p:spPr>
        <p:txBody>
          <a:bodyPr wrap="none" rtlCol="0">
            <a:spAutoFit/>
          </a:bodyPr>
          <a:lstStyle/>
          <a:p>
            <a:r>
              <a:rPr lang="nb-NO" spc="300" dirty="0">
                <a:solidFill>
                  <a:schemeClr val="tx2"/>
                </a:solidFill>
                <a:latin typeface="Helvetica" pitchFamily="2" charset="0"/>
              </a:rPr>
              <a:t>(ofte)</a:t>
            </a:r>
            <a:endParaRPr lang="nb-NO" sz="2000" spc="300" dirty="0">
              <a:solidFill>
                <a:schemeClr val="tx2"/>
              </a:solidFill>
              <a:latin typeface="Helvetica" pitchFamily="2" charset="0"/>
            </a:endParaRPr>
          </a:p>
        </p:txBody>
      </p:sp>
    </p:spTree>
    <p:extLst>
      <p:ext uri="{BB962C8B-B14F-4D97-AF65-F5344CB8AC3E}">
        <p14:creationId xmlns:p14="http://schemas.microsoft.com/office/powerpoint/2010/main" val="24603165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868644" y="608750"/>
            <a:ext cx="2454711" cy="584775"/>
          </a:xfrm>
          <a:prstGeom prst="rect">
            <a:avLst/>
          </a:prstGeom>
          <a:noFill/>
        </p:spPr>
        <p:txBody>
          <a:bodyPr wrap="none" rtlCol="0">
            <a:spAutoFit/>
          </a:bodyPr>
          <a:lstStyle/>
          <a:p>
            <a:r>
              <a:rPr lang="nb-NO" sz="3200" b="1" spc="300" dirty="0">
                <a:solidFill>
                  <a:schemeClr val="tx2"/>
                </a:solidFill>
                <a:latin typeface="Helvetica" pitchFamily="2" charset="0"/>
              </a:rPr>
              <a:t>OPPGAVE</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1506118" y="2657694"/>
            <a:ext cx="9183540" cy="369332"/>
          </a:xfrm>
          <a:prstGeom prst="rect">
            <a:avLst/>
          </a:prstGeom>
          <a:noFill/>
        </p:spPr>
        <p:txBody>
          <a:bodyPr wrap="none" rtlCol="0">
            <a:spAutoFit/>
          </a:bodyPr>
          <a:lstStyle/>
          <a:p>
            <a:r>
              <a:rPr lang="nb-NO" spc="300" dirty="0">
                <a:solidFill>
                  <a:schemeClr val="tx2"/>
                </a:solidFill>
                <a:latin typeface="Helvetica" pitchFamily="2" charset="0"/>
              </a:rPr>
              <a:t>DET SOM ER ENKELT FOR OSS ER VANSKELIG FOR MASKINER</a:t>
            </a:r>
            <a:endParaRPr lang="nb-NO" sz="2000" spc="300" dirty="0">
              <a:solidFill>
                <a:schemeClr val="tx2"/>
              </a:solidFill>
              <a:latin typeface="Helvetica" pitchFamily="2" charset="0"/>
            </a:endParaRPr>
          </a:p>
        </p:txBody>
      </p:sp>
      <p:grpSp>
        <p:nvGrpSpPr>
          <p:cNvPr id="2228" name="Gruppe 2227">
            <a:extLst>
              <a:ext uri="{FF2B5EF4-FFF2-40B4-BE49-F238E27FC236}">
                <a16:creationId xmlns:a16="http://schemas.microsoft.com/office/drawing/2014/main" id="{D1635CDF-33C4-85C9-FE7C-A1F140027159}"/>
              </a:ext>
            </a:extLst>
          </p:cNvPr>
          <p:cNvGrpSpPr/>
          <p:nvPr/>
        </p:nvGrpSpPr>
        <p:grpSpPr>
          <a:xfrm rot="4736779">
            <a:off x="12424601" y="2110166"/>
            <a:ext cx="5601863" cy="3922460"/>
            <a:chOff x="7529872" y="2536502"/>
            <a:chExt cx="5601863" cy="3922460"/>
          </a:xfrm>
        </p:grpSpPr>
        <p:grpSp>
          <p:nvGrpSpPr>
            <p:cNvPr id="789" name="Grafikk 362">
              <a:extLst>
                <a:ext uri="{FF2B5EF4-FFF2-40B4-BE49-F238E27FC236}">
                  <a16:creationId xmlns:a16="http://schemas.microsoft.com/office/drawing/2014/main" id="{FE54F27F-AC17-BEE5-2DFB-03F4C464CBD0}"/>
                </a:ext>
              </a:extLst>
            </p:cNvPr>
            <p:cNvGrpSpPr/>
            <p:nvPr/>
          </p:nvGrpSpPr>
          <p:grpSpPr>
            <a:xfrm flipH="1">
              <a:off x="8727202" y="2536502"/>
              <a:ext cx="4404533" cy="3904944"/>
              <a:chOff x="5111637" y="6666432"/>
              <a:chExt cx="793388" cy="703397"/>
            </a:xfrm>
          </p:grpSpPr>
          <p:sp>
            <p:nvSpPr>
              <p:cNvPr id="790" name="Friform 789">
                <a:extLst>
                  <a:ext uri="{FF2B5EF4-FFF2-40B4-BE49-F238E27FC236}">
                    <a16:creationId xmlns:a16="http://schemas.microsoft.com/office/drawing/2014/main" id="{0485BB93-3C1C-24C4-432D-F8755CF7D73F}"/>
                  </a:ext>
                </a:extLst>
              </p:cNvPr>
              <p:cNvSpPr/>
              <p:nvPr/>
            </p:nvSpPr>
            <p:spPr>
              <a:xfrm>
                <a:off x="5506586"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19" y="83249"/>
                      <a:pt x="282331" y="83249"/>
                    </a:cubicBezTo>
                    <a:lnTo>
                      <a:pt x="41620" y="83249"/>
                    </a:lnTo>
                    <a:cubicBezTo>
                      <a:pt x="18632" y="83249"/>
                      <a:pt x="0" y="64607"/>
                      <a:pt x="0" y="41629"/>
                    </a:cubicBezTo>
                    <a:lnTo>
                      <a:pt x="0" y="41629"/>
                    </a:lnTo>
                    <a:cubicBezTo>
                      <a:pt x="0" y="18632"/>
                      <a:pt x="18632" y="0"/>
                      <a:pt x="41620" y="0"/>
                    </a:cubicBezTo>
                    <a:lnTo>
                      <a:pt x="282331" y="0"/>
                    </a:lnTo>
                    <a:cubicBezTo>
                      <a:pt x="305319" y="10"/>
                      <a:pt x="323950" y="18641"/>
                      <a:pt x="323950" y="41629"/>
                    </a:cubicBezTo>
                    <a:lnTo>
                      <a:pt x="323950" y="41629"/>
                    </a:lnTo>
                    <a:close/>
                  </a:path>
                </a:pathLst>
              </a:custGeom>
              <a:solidFill>
                <a:srgbClr val="E0B000"/>
              </a:solidFill>
              <a:ln w="9504" cap="flat">
                <a:noFill/>
                <a:prstDash val="solid"/>
                <a:miter/>
              </a:ln>
            </p:spPr>
            <p:txBody>
              <a:bodyPr rtlCol="0" anchor="ctr"/>
              <a:lstStyle/>
              <a:p>
                <a:endParaRPr lang="nb-NO"/>
              </a:p>
            </p:txBody>
          </p:sp>
          <p:grpSp>
            <p:nvGrpSpPr>
              <p:cNvPr id="791" name="Grafikk 362">
                <a:extLst>
                  <a:ext uri="{FF2B5EF4-FFF2-40B4-BE49-F238E27FC236}">
                    <a16:creationId xmlns:a16="http://schemas.microsoft.com/office/drawing/2014/main" id="{698AB629-6DD5-3845-D0DA-E36C68D0787E}"/>
                  </a:ext>
                </a:extLst>
              </p:cNvPr>
              <p:cNvGrpSpPr/>
              <p:nvPr/>
            </p:nvGrpSpPr>
            <p:grpSpPr>
              <a:xfrm>
                <a:off x="5742583" y="6699602"/>
                <a:ext cx="161586" cy="137080"/>
                <a:chOff x="5742583" y="6699602"/>
                <a:chExt cx="161586" cy="137080"/>
              </a:xfrm>
            </p:grpSpPr>
            <p:sp>
              <p:nvSpPr>
                <p:cNvPr id="792" name="Friform 791">
                  <a:extLst>
                    <a:ext uri="{FF2B5EF4-FFF2-40B4-BE49-F238E27FC236}">
                      <a16:creationId xmlns:a16="http://schemas.microsoft.com/office/drawing/2014/main" id="{3CBF0564-4A5C-3C7A-046D-523C512C6FE5}"/>
                    </a:ext>
                  </a:extLst>
                </p:cNvPr>
                <p:cNvSpPr/>
                <p:nvPr/>
              </p:nvSpPr>
              <p:spPr>
                <a:xfrm>
                  <a:off x="5781137" y="6751056"/>
                  <a:ext cx="82773" cy="60023"/>
                </a:xfrm>
                <a:custGeom>
                  <a:avLst/>
                  <a:gdLst>
                    <a:gd name="connsiteX0" fmla="*/ 82773 w 82773"/>
                    <a:gd name="connsiteY0" fmla="*/ 18660 h 60023"/>
                    <a:gd name="connsiteX1" fmla="*/ 0 w 82773"/>
                    <a:gd name="connsiteY1" fmla="*/ 60023 h 60023"/>
                    <a:gd name="connsiteX2" fmla="*/ 60042 w 82773"/>
                    <a:gd name="connsiteY2" fmla="*/ 0 h 60023"/>
                    <a:gd name="connsiteX3" fmla="*/ 73453 w 82773"/>
                    <a:gd name="connsiteY3" fmla="*/ 0 h 60023"/>
                  </a:gdLst>
                  <a:ahLst/>
                  <a:cxnLst>
                    <a:cxn ang="0">
                      <a:pos x="connsiteX0" y="connsiteY0"/>
                    </a:cxn>
                    <a:cxn ang="0">
                      <a:pos x="connsiteX1" y="connsiteY1"/>
                    </a:cxn>
                    <a:cxn ang="0">
                      <a:pos x="connsiteX2" y="connsiteY2"/>
                    </a:cxn>
                    <a:cxn ang="0">
                      <a:pos x="connsiteX3" y="connsiteY3"/>
                    </a:cxn>
                  </a:cxnLst>
                  <a:rect l="l" t="t" r="r" b="b"/>
                  <a:pathLst>
                    <a:path w="82773" h="60023">
                      <a:moveTo>
                        <a:pt x="82773" y="18660"/>
                      </a:moveTo>
                      <a:lnTo>
                        <a:pt x="0" y="60023"/>
                      </a:lnTo>
                      <a:lnTo>
                        <a:pt x="60042" y="0"/>
                      </a:lnTo>
                      <a:lnTo>
                        <a:pt x="73453" y="0"/>
                      </a:lnTo>
                      <a:close/>
                    </a:path>
                  </a:pathLst>
                </a:custGeom>
                <a:solidFill>
                  <a:srgbClr val="CC8100"/>
                </a:solidFill>
                <a:ln w="9504" cap="flat">
                  <a:noFill/>
                  <a:prstDash val="solid"/>
                  <a:miter/>
                </a:ln>
              </p:spPr>
              <p:txBody>
                <a:bodyPr rtlCol="0" anchor="ctr"/>
                <a:lstStyle/>
                <a:p>
                  <a:endParaRPr lang="nb-NO"/>
                </a:p>
              </p:txBody>
            </p:sp>
            <p:sp>
              <p:nvSpPr>
                <p:cNvPr id="793" name="Friform 792">
                  <a:extLst>
                    <a:ext uri="{FF2B5EF4-FFF2-40B4-BE49-F238E27FC236}">
                      <a16:creationId xmlns:a16="http://schemas.microsoft.com/office/drawing/2014/main" id="{4CA9FBBB-4082-8B19-9ACD-7EAA8FFFD46B}"/>
                    </a:ext>
                  </a:extLst>
                </p:cNvPr>
                <p:cNvSpPr/>
                <p:nvPr/>
              </p:nvSpPr>
              <p:spPr>
                <a:xfrm rot="-1592981">
                  <a:off x="5770689" y="6709568"/>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2E2F2E"/>
                </a:solidFill>
                <a:ln w="9505" cap="flat">
                  <a:noFill/>
                  <a:prstDash val="solid"/>
                  <a:miter/>
                </a:ln>
              </p:spPr>
              <p:txBody>
                <a:bodyPr rtlCol="0" anchor="ctr"/>
                <a:lstStyle/>
                <a:p>
                  <a:endParaRPr lang="nb-NO"/>
                </a:p>
              </p:txBody>
            </p:sp>
            <p:sp>
              <p:nvSpPr>
                <p:cNvPr id="794" name="Friform 793">
                  <a:extLst>
                    <a:ext uri="{FF2B5EF4-FFF2-40B4-BE49-F238E27FC236}">
                      <a16:creationId xmlns:a16="http://schemas.microsoft.com/office/drawing/2014/main" id="{27BEE553-BA15-C1C2-68E2-BDB07C917716}"/>
                    </a:ext>
                  </a:extLst>
                </p:cNvPr>
                <p:cNvSpPr/>
                <p:nvPr/>
              </p:nvSpPr>
              <p:spPr>
                <a:xfrm rot="-1592981">
                  <a:off x="5757278" y="6709571"/>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454645"/>
                </a:solidFill>
                <a:ln w="9505" cap="flat">
                  <a:noFill/>
                  <a:prstDash val="solid"/>
                  <a:miter/>
                </a:ln>
              </p:spPr>
              <p:txBody>
                <a:bodyPr rtlCol="0" anchor="ctr"/>
                <a:lstStyle/>
                <a:p>
                  <a:endParaRPr lang="nb-NO"/>
                </a:p>
              </p:txBody>
            </p:sp>
            <p:sp>
              <p:nvSpPr>
                <p:cNvPr id="795" name="Friform 794">
                  <a:extLst>
                    <a:ext uri="{FF2B5EF4-FFF2-40B4-BE49-F238E27FC236}">
                      <a16:creationId xmlns:a16="http://schemas.microsoft.com/office/drawing/2014/main" id="{CBFA849F-2735-7A7F-CECF-C4EB3EBF3990}"/>
                    </a:ext>
                  </a:extLst>
                </p:cNvPr>
                <p:cNvSpPr/>
                <p:nvPr/>
              </p:nvSpPr>
              <p:spPr>
                <a:xfrm rot="-1593134">
                  <a:off x="5758076" y="6770662"/>
                  <a:ext cx="92538" cy="20856"/>
                </a:xfrm>
                <a:custGeom>
                  <a:avLst/>
                  <a:gdLst>
                    <a:gd name="connsiteX0" fmla="*/ 0 w 92538"/>
                    <a:gd name="connsiteY0" fmla="*/ 0 h 20856"/>
                    <a:gd name="connsiteX1" fmla="*/ 92538 w 92538"/>
                    <a:gd name="connsiteY1" fmla="*/ 0 h 20856"/>
                    <a:gd name="connsiteX2" fmla="*/ 92538 w 92538"/>
                    <a:gd name="connsiteY2" fmla="*/ 20857 h 20856"/>
                    <a:gd name="connsiteX3" fmla="*/ 0 w 92538"/>
                    <a:gd name="connsiteY3" fmla="*/ 20857 h 20856"/>
                  </a:gdLst>
                  <a:ahLst/>
                  <a:cxnLst>
                    <a:cxn ang="0">
                      <a:pos x="connsiteX0" y="connsiteY0"/>
                    </a:cxn>
                    <a:cxn ang="0">
                      <a:pos x="connsiteX1" y="connsiteY1"/>
                    </a:cxn>
                    <a:cxn ang="0">
                      <a:pos x="connsiteX2" y="connsiteY2"/>
                    </a:cxn>
                    <a:cxn ang="0">
                      <a:pos x="connsiteX3" y="connsiteY3"/>
                    </a:cxn>
                  </a:cxnLst>
                  <a:rect l="l" t="t" r="r" b="b"/>
                  <a:pathLst>
                    <a:path w="92538" h="20856">
                      <a:moveTo>
                        <a:pt x="0" y="0"/>
                      </a:moveTo>
                      <a:lnTo>
                        <a:pt x="92538" y="0"/>
                      </a:lnTo>
                      <a:lnTo>
                        <a:pt x="92538" y="20857"/>
                      </a:lnTo>
                      <a:lnTo>
                        <a:pt x="0" y="20857"/>
                      </a:lnTo>
                      <a:close/>
                    </a:path>
                  </a:pathLst>
                </a:custGeom>
                <a:solidFill>
                  <a:srgbClr val="FFB300"/>
                </a:solidFill>
                <a:ln w="9504" cap="flat">
                  <a:noFill/>
                  <a:prstDash val="solid"/>
                  <a:miter/>
                </a:ln>
              </p:spPr>
              <p:txBody>
                <a:bodyPr rtlCol="0" anchor="ctr"/>
                <a:lstStyle/>
                <a:p>
                  <a:endParaRPr lang="nb-NO"/>
                </a:p>
              </p:txBody>
            </p:sp>
            <p:sp>
              <p:nvSpPr>
                <p:cNvPr id="796" name="Friform 795">
                  <a:extLst>
                    <a:ext uri="{FF2B5EF4-FFF2-40B4-BE49-F238E27FC236}">
                      <a16:creationId xmlns:a16="http://schemas.microsoft.com/office/drawing/2014/main" id="{3A0418D4-C580-1B7E-E03C-DA15CB3AFD5F}"/>
                    </a:ext>
                  </a:extLst>
                </p:cNvPr>
                <p:cNvSpPr/>
                <p:nvPr/>
              </p:nvSpPr>
              <p:spPr>
                <a:xfrm>
                  <a:off x="5771550" y="6761813"/>
                  <a:ext cx="132619" cy="74869"/>
                </a:xfrm>
                <a:custGeom>
                  <a:avLst/>
                  <a:gdLst>
                    <a:gd name="connsiteX0" fmla="*/ 132620 w 132619"/>
                    <a:gd name="connsiteY0" fmla="*/ 26326 h 74869"/>
                    <a:gd name="connsiteX1" fmla="*/ 35485 w 132619"/>
                    <a:gd name="connsiteY1" fmla="*/ 74870 h 74869"/>
                    <a:gd name="connsiteX2" fmla="*/ 0 w 132619"/>
                    <a:gd name="connsiteY2" fmla="*/ 74870 h 74869"/>
                    <a:gd name="connsiteX3" fmla="*/ 83981 w 132619"/>
                    <a:gd name="connsiteY3" fmla="*/ 0 h 74869"/>
                    <a:gd name="connsiteX4" fmla="*/ 119476 w 132619"/>
                    <a:gd name="connsiteY4" fmla="*/ 0 h 7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19" h="74869">
                      <a:moveTo>
                        <a:pt x="132620" y="26326"/>
                      </a:moveTo>
                      <a:lnTo>
                        <a:pt x="35485" y="74870"/>
                      </a:lnTo>
                      <a:lnTo>
                        <a:pt x="0" y="74870"/>
                      </a:lnTo>
                      <a:lnTo>
                        <a:pt x="83981" y="0"/>
                      </a:lnTo>
                      <a:lnTo>
                        <a:pt x="119476" y="0"/>
                      </a:lnTo>
                      <a:close/>
                    </a:path>
                  </a:pathLst>
                </a:custGeom>
                <a:solidFill>
                  <a:srgbClr val="E0B000"/>
                </a:solidFill>
                <a:ln w="9504" cap="flat">
                  <a:noFill/>
                  <a:prstDash val="solid"/>
                  <a:miter/>
                </a:ln>
              </p:spPr>
              <p:txBody>
                <a:bodyPr rtlCol="0" anchor="ctr"/>
                <a:lstStyle/>
                <a:p>
                  <a:endParaRPr lang="nb-NO"/>
                </a:p>
              </p:txBody>
            </p:sp>
            <p:sp>
              <p:nvSpPr>
                <p:cNvPr id="797" name="Friform 796">
                  <a:extLst>
                    <a:ext uri="{FF2B5EF4-FFF2-40B4-BE49-F238E27FC236}">
                      <a16:creationId xmlns:a16="http://schemas.microsoft.com/office/drawing/2014/main" id="{CEA33E91-D480-BB8B-10AF-EDDC27492A1D}"/>
                    </a:ext>
                  </a:extLst>
                </p:cNvPr>
                <p:cNvSpPr/>
                <p:nvPr/>
              </p:nvSpPr>
              <p:spPr>
                <a:xfrm rot="-1593134">
                  <a:off x="5759143" y="6784544"/>
                  <a:ext cx="108582" cy="29416"/>
                </a:xfrm>
                <a:custGeom>
                  <a:avLst/>
                  <a:gdLst>
                    <a:gd name="connsiteX0" fmla="*/ 0 w 108582"/>
                    <a:gd name="connsiteY0" fmla="*/ 0 h 29416"/>
                    <a:gd name="connsiteX1" fmla="*/ 108583 w 108582"/>
                    <a:gd name="connsiteY1" fmla="*/ 0 h 29416"/>
                    <a:gd name="connsiteX2" fmla="*/ 108583 w 108582"/>
                    <a:gd name="connsiteY2" fmla="*/ 29416 h 29416"/>
                    <a:gd name="connsiteX3" fmla="*/ 0 w 108582"/>
                    <a:gd name="connsiteY3" fmla="*/ 29416 h 29416"/>
                  </a:gdLst>
                  <a:ahLst/>
                  <a:cxnLst>
                    <a:cxn ang="0">
                      <a:pos x="connsiteX0" y="connsiteY0"/>
                    </a:cxn>
                    <a:cxn ang="0">
                      <a:pos x="connsiteX1" y="connsiteY1"/>
                    </a:cxn>
                    <a:cxn ang="0">
                      <a:pos x="connsiteX2" y="connsiteY2"/>
                    </a:cxn>
                    <a:cxn ang="0">
                      <a:pos x="connsiteX3" y="connsiteY3"/>
                    </a:cxn>
                  </a:cxnLst>
                  <a:rect l="l" t="t" r="r" b="b"/>
                  <a:pathLst>
                    <a:path w="108582" h="29416">
                      <a:moveTo>
                        <a:pt x="0" y="0"/>
                      </a:moveTo>
                      <a:lnTo>
                        <a:pt x="108583" y="0"/>
                      </a:lnTo>
                      <a:lnTo>
                        <a:pt x="108583" y="29416"/>
                      </a:lnTo>
                      <a:lnTo>
                        <a:pt x="0" y="29416"/>
                      </a:lnTo>
                      <a:close/>
                    </a:path>
                  </a:pathLst>
                </a:custGeom>
                <a:solidFill>
                  <a:srgbClr val="FFD500"/>
                </a:solidFill>
                <a:ln w="9504" cap="flat">
                  <a:noFill/>
                  <a:prstDash val="solid"/>
                  <a:miter/>
                </a:ln>
              </p:spPr>
              <p:txBody>
                <a:bodyPr rtlCol="0" anchor="ctr"/>
                <a:lstStyle/>
                <a:p>
                  <a:endParaRPr lang="nb-NO"/>
                </a:p>
              </p:txBody>
            </p:sp>
          </p:grpSp>
          <p:sp>
            <p:nvSpPr>
              <p:cNvPr id="798" name="Friform 797">
                <a:extLst>
                  <a:ext uri="{FF2B5EF4-FFF2-40B4-BE49-F238E27FC236}">
                    <a16:creationId xmlns:a16="http://schemas.microsoft.com/office/drawing/2014/main" id="{F018CD08-ED31-BF22-FC2B-6AA69BA3DE59}"/>
                  </a:ext>
                </a:extLst>
              </p:cNvPr>
              <p:cNvSpPr/>
              <p:nvPr/>
            </p:nvSpPr>
            <p:spPr>
              <a:xfrm>
                <a:off x="5493937"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09" y="83249"/>
                      <a:pt x="282331" y="83249"/>
                    </a:cubicBezTo>
                    <a:lnTo>
                      <a:pt x="41620" y="83249"/>
                    </a:lnTo>
                    <a:cubicBezTo>
                      <a:pt x="18632" y="83249"/>
                      <a:pt x="0" y="64607"/>
                      <a:pt x="0" y="41629"/>
                    </a:cubicBezTo>
                    <a:lnTo>
                      <a:pt x="0" y="41629"/>
                    </a:lnTo>
                    <a:cubicBezTo>
                      <a:pt x="0" y="18632"/>
                      <a:pt x="18641" y="0"/>
                      <a:pt x="41620" y="0"/>
                    </a:cubicBezTo>
                    <a:lnTo>
                      <a:pt x="282331" y="0"/>
                    </a:lnTo>
                    <a:cubicBezTo>
                      <a:pt x="305309" y="10"/>
                      <a:pt x="323950" y="18641"/>
                      <a:pt x="323950" y="41629"/>
                    </a:cubicBezTo>
                    <a:lnTo>
                      <a:pt x="323950" y="41629"/>
                    </a:lnTo>
                    <a:close/>
                  </a:path>
                </a:pathLst>
              </a:custGeom>
              <a:solidFill>
                <a:srgbClr val="FFD500"/>
              </a:solidFill>
              <a:ln w="9504" cap="flat">
                <a:noFill/>
                <a:prstDash val="solid"/>
                <a:miter/>
              </a:ln>
            </p:spPr>
            <p:txBody>
              <a:bodyPr rtlCol="0" anchor="ctr"/>
              <a:lstStyle/>
              <a:p>
                <a:endParaRPr lang="nb-NO"/>
              </a:p>
            </p:txBody>
          </p:sp>
          <p:sp>
            <p:nvSpPr>
              <p:cNvPr id="799" name="Friform 798">
                <a:extLst>
                  <a:ext uri="{FF2B5EF4-FFF2-40B4-BE49-F238E27FC236}">
                    <a16:creationId xmlns:a16="http://schemas.microsoft.com/office/drawing/2014/main" id="{4BEC90B7-49B8-0218-AC9E-0CBDCFE8A15A}"/>
                  </a:ext>
                </a:extLst>
              </p:cNvPr>
              <p:cNvSpPr/>
              <p:nvPr/>
            </p:nvSpPr>
            <p:spPr>
              <a:xfrm>
                <a:off x="5247312" y="6666432"/>
                <a:ext cx="339357" cy="313395"/>
              </a:xfrm>
              <a:custGeom>
                <a:avLst/>
                <a:gdLst>
                  <a:gd name="connsiteX0" fmla="*/ 253416 w 339357"/>
                  <a:gd name="connsiteY0" fmla="*/ 13454 h 313395"/>
                  <a:gd name="connsiteX1" fmla="*/ 325908 w 339357"/>
                  <a:gd name="connsiteY1" fmla="*/ 16687 h 313395"/>
                  <a:gd name="connsiteX2" fmla="*/ 325908 w 339357"/>
                  <a:gd name="connsiteY2" fmla="*/ 16687 h 313395"/>
                  <a:gd name="connsiteX3" fmla="*/ 322674 w 339357"/>
                  <a:gd name="connsiteY3" fmla="*/ 89179 h 313395"/>
                  <a:gd name="connsiteX4" fmla="*/ 85948 w 339357"/>
                  <a:gd name="connsiteY4" fmla="*/ 299950 h 313395"/>
                  <a:gd name="connsiteX5" fmla="*/ 13446 w 339357"/>
                  <a:gd name="connsiteY5" fmla="*/ 296707 h 313395"/>
                  <a:gd name="connsiteX6" fmla="*/ 13446 w 339357"/>
                  <a:gd name="connsiteY6" fmla="*/ 296707 h 313395"/>
                  <a:gd name="connsiteX7" fmla="*/ 16680 w 339357"/>
                  <a:gd name="connsiteY7" fmla="*/ 224224 h 313395"/>
                  <a:gd name="connsiteX8" fmla="*/ 253416 w 339357"/>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57" h="313395">
                    <a:moveTo>
                      <a:pt x="253416" y="13454"/>
                    </a:moveTo>
                    <a:cubicBezTo>
                      <a:pt x="274330" y="-5682"/>
                      <a:pt x="306781" y="-4227"/>
                      <a:pt x="325908" y="16687"/>
                    </a:cubicBezTo>
                    <a:lnTo>
                      <a:pt x="325908" y="16687"/>
                    </a:lnTo>
                    <a:cubicBezTo>
                      <a:pt x="345034" y="37592"/>
                      <a:pt x="343588" y="70053"/>
                      <a:pt x="322674" y="89179"/>
                    </a:cubicBezTo>
                    <a:lnTo>
                      <a:pt x="85948" y="299950"/>
                    </a:lnTo>
                    <a:cubicBezTo>
                      <a:pt x="65033" y="319076"/>
                      <a:pt x="32582" y="317621"/>
                      <a:pt x="13446" y="296707"/>
                    </a:cubicBezTo>
                    <a:lnTo>
                      <a:pt x="13446" y="296707"/>
                    </a:lnTo>
                    <a:cubicBezTo>
                      <a:pt x="-5680" y="275802"/>
                      <a:pt x="-4225" y="243351"/>
                      <a:pt x="16680" y="224224"/>
                    </a:cubicBezTo>
                    <a:lnTo>
                      <a:pt x="253416" y="13454"/>
                    </a:lnTo>
                    <a:close/>
                  </a:path>
                </a:pathLst>
              </a:custGeom>
              <a:solidFill>
                <a:srgbClr val="CC8100"/>
              </a:solidFill>
              <a:ln w="9504" cap="flat">
                <a:noFill/>
                <a:prstDash val="solid"/>
                <a:miter/>
              </a:ln>
            </p:spPr>
            <p:txBody>
              <a:bodyPr rtlCol="0" anchor="ctr"/>
              <a:lstStyle/>
              <a:p>
                <a:endParaRPr lang="nb-NO"/>
              </a:p>
            </p:txBody>
          </p:sp>
          <p:sp>
            <p:nvSpPr>
              <p:cNvPr id="800" name="Friform 799">
                <a:extLst>
                  <a:ext uri="{FF2B5EF4-FFF2-40B4-BE49-F238E27FC236}">
                    <a16:creationId xmlns:a16="http://schemas.microsoft.com/office/drawing/2014/main" id="{64403FAF-2572-1691-2966-5845FB17ED1D}"/>
                  </a:ext>
                </a:extLst>
              </p:cNvPr>
              <p:cNvSpPr/>
              <p:nvPr/>
            </p:nvSpPr>
            <p:spPr>
              <a:xfrm>
                <a:off x="5230088" y="6666432"/>
                <a:ext cx="339348" cy="313395"/>
              </a:xfrm>
              <a:custGeom>
                <a:avLst/>
                <a:gdLst>
                  <a:gd name="connsiteX0" fmla="*/ 253406 w 339348"/>
                  <a:gd name="connsiteY0" fmla="*/ 13454 h 313395"/>
                  <a:gd name="connsiteX1" fmla="*/ 325898 w 339348"/>
                  <a:gd name="connsiteY1" fmla="*/ 16687 h 313395"/>
                  <a:gd name="connsiteX2" fmla="*/ 325898 w 339348"/>
                  <a:gd name="connsiteY2" fmla="*/ 16687 h 313395"/>
                  <a:gd name="connsiteX3" fmla="*/ 322674 w 339348"/>
                  <a:gd name="connsiteY3" fmla="*/ 89179 h 313395"/>
                  <a:gd name="connsiteX4" fmla="*/ 85948 w 339348"/>
                  <a:gd name="connsiteY4" fmla="*/ 299950 h 313395"/>
                  <a:gd name="connsiteX5" fmla="*/ 13446 w 339348"/>
                  <a:gd name="connsiteY5" fmla="*/ 296707 h 313395"/>
                  <a:gd name="connsiteX6" fmla="*/ 13446 w 339348"/>
                  <a:gd name="connsiteY6" fmla="*/ 296707 h 313395"/>
                  <a:gd name="connsiteX7" fmla="*/ 16680 w 339348"/>
                  <a:gd name="connsiteY7" fmla="*/ 224224 h 313395"/>
                  <a:gd name="connsiteX8" fmla="*/ 253406 w 339348"/>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48" h="313395">
                    <a:moveTo>
                      <a:pt x="253406" y="13454"/>
                    </a:moveTo>
                    <a:cubicBezTo>
                      <a:pt x="274321" y="-5682"/>
                      <a:pt x="306772" y="-4227"/>
                      <a:pt x="325898" y="16687"/>
                    </a:cubicBezTo>
                    <a:lnTo>
                      <a:pt x="325898" y="16687"/>
                    </a:lnTo>
                    <a:cubicBezTo>
                      <a:pt x="345025" y="37592"/>
                      <a:pt x="343579" y="70053"/>
                      <a:pt x="322674" y="89179"/>
                    </a:cubicBezTo>
                    <a:lnTo>
                      <a:pt x="85948" y="299950"/>
                    </a:lnTo>
                    <a:cubicBezTo>
                      <a:pt x="65034" y="319076"/>
                      <a:pt x="32582" y="317621"/>
                      <a:pt x="13446" y="296707"/>
                    </a:cubicBezTo>
                    <a:lnTo>
                      <a:pt x="13446" y="296707"/>
                    </a:lnTo>
                    <a:cubicBezTo>
                      <a:pt x="-5680" y="275802"/>
                      <a:pt x="-4225" y="243351"/>
                      <a:pt x="16680" y="224224"/>
                    </a:cubicBezTo>
                    <a:lnTo>
                      <a:pt x="253406" y="13454"/>
                    </a:lnTo>
                    <a:close/>
                  </a:path>
                </a:pathLst>
              </a:custGeom>
              <a:solidFill>
                <a:srgbClr val="FFB300"/>
              </a:solidFill>
              <a:ln w="9504" cap="flat">
                <a:noFill/>
                <a:prstDash val="solid"/>
                <a:miter/>
              </a:ln>
            </p:spPr>
            <p:txBody>
              <a:bodyPr rtlCol="0" anchor="ctr"/>
              <a:lstStyle/>
              <a:p>
                <a:endParaRPr lang="nb-NO"/>
              </a:p>
            </p:txBody>
          </p:sp>
          <p:sp>
            <p:nvSpPr>
              <p:cNvPr id="801" name="Friform 800">
                <a:extLst>
                  <a:ext uri="{FF2B5EF4-FFF2-40B4-BE49-F238E27FC236}">
                    <a16:creationId xmlns:a16="http://schemas.microsoft.com/office/drawing/2014/main" id="{CB628F00-A3E7-CD33-23A3-5E4FF2F0533B}"/>
                  </a:ext>
                </a:extLst>
              </p:cNvPr>
              <p:cNvSpPr/>
              <p:nvPr/>
            </p:nvSpPr>
            <p:spPr>
              <a:xfrm>
                <a:off x="5316632" y="6768555"/>
                <a:ext cx="115794" cy="106919"/>
              </a:xfrm>
              <a:custGeom>
                <a:avLst/>
                <a:gdLst>
                  <a:gd name="connsiteX0" fmla="*/ 35308 w 115794"/>
                  <a:gd name="connsiteY0" fmla="*/ 101616 h 106919"/>
                  <a:gd name="connsiteX1" fmla="*/ 5291 w 115794"/>
                  <a:gd name="connsiteY1" fmla="*/ 99704 h 106919"/>
                  <a:gd name="connsiteX2" fmla="*/ 5291 w 115794"/>
                  <a:gd name="connsiteY2" fmla="*/ 99704 h 106919"/>
                  <a:gd name="connsiteX3" fmla="*/ 7222 w 115794"/>
                  <a:gd name="connsiteY3" fmla="*/ 69688 h 106919"/>
                  <a:gd name="connsiteX4" fmla="*/ 80484 w 115794"/>
                  <a:gd name="connsiteY4" fmla="*/ 5299 h 106919"/>
                  <a:gd name="connsiteX5" fmla="*/ 110491 w 115794"/>
                  <a:gd name="connsiteY5" fmla="*/ 7230 h 106919"/>
                  <a:gd name="connsiteX6" fmla="*/ 110491 w 115794"/>
                  <a:gd name="connsiteY6" fmla="*/ 7230 h 106919"/>
                  <a:gd name="connsiteX7" fmla="*/ 108570 w 115794"/>
                  <a:gd name="connsiteY7" fmla="*/ 37227 h 106919"/>
                  <a:gd name="connsiteX8" fmla="*/ 35308 w 115794"/>
                  <a:gd name="connsiteY8" fmla="*/ 101616 h 10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94" h="106919">
                    <a:moveTo>
                      <a:pt x="35308" y="101616"/>
                    </a:moveTo>
                    <a:cubicBezTo>
                      <a:pt x="26491" y="109377"/>
                      <a:pt x="13052" y="108521"/>
                      <a:pt x="5291" y="99704"/>
                    </a:cubicBezTo>
                    <a:lnTo>
                      <a:pt x="5291" y="99704"/>
                    </a:lnTo>
                    <a:cubicBezTo>
                      <a:pt x="-2451" y="90868"/>
                      <a:pt x="-1604" y="77420"/>
                      <a:pt x="7222" y="69688"/>
                    </a:cubicBezTo>
                    <a:lnTo>
                      <a:pt x="80484" y="5299"/>
                    </a:lnTo>
                    <a:cubicBezTo>
                      <a:pt x="89301" y="-2462"/>
                      <a:pt x="102730" y="-1596"/>
                      <a:pt x="110491" y="7230"/>
                    </a:cubicBezTo>
                    <a:lnTo>
                      <a:pt x="110491" y="7230"/>
                    </a:lnTo>
                    <a:cubicBezTo>
                      <a:pt x="118252" y="16046"/>
                      <a:pt x="117396" y="29504"/>
                      <a:pt x="108570" y="37227"/>
                    </a:cubicBezTo>
                    <a:lnTo>
                      <a:pt x="35308" y="101616"/>
                    </a:lnTo>
                    <a:close/>
                  </a:path>
                </a:pathLst>
              </a:custGeom>
              <a:solidFill>
                <a:srgbClr val="FFB300">
                  <a:alpha val="50000"/>
                </a:srgbClr>
              </a:solidFill>
              <a:ln w="9504" cap="flat">
                <a:noFill/>
                <a:prstDash val="solid"/>
                <a:miter/>
              </a:ln>
            </p:spPr>
            <p:txBody>
              <a:bodyPr rtlCol="0" anchor="ctr"/>
              <a:lstStyle/>
              <a:p>
                <a:endParaRPr lang="nb-NO"/>
              </a:p>
            </p:txBody>
          </p:sp>
          <p:sp>
            <p:nvSpPr>
              <p:cNvPr id="802" name="Friform 801">
                <a:extLst>
                  <a:ext uri="{FF2B5EF4-FFF2-40B4-BE49-F238E27FC236}">
                    <a16:creationId xmlns:a16="http://schemas.microsoft.com/office/drawing/2014/main" id="{494E2C7D-3059-5FCE-F8B4-7192C0FE5570}"/>
                  </a:ext>
                </a:extLst>
              </p:cNvPr>
              <p:cNvSpPr/>
              <p:nvPr/>
            </p:nvSpPr>
            <p:spPr>
              <a:xfrm>
                <a:off x="5257610" y="7049707"/>
                <a:ext cx="336454" cy="189628"/>
              </a:xfrm>
              <a:custGeom>
                <a:avLst/>
                <a:gdLst>
                  <a:gd name="connsiteX0" fmla="*/ 305366 w 336454"/>
                  <a:gd name="connsiteY0" fmla="*/ 24215 h 189628"/>
                  <a:gd name="connsiteX1" fmla="*/ 242509 w 336454"/>
                  <a:gd name="connsiteY1" fmla="*/ 19 h 189628"/>
                  <a:gd name="connsiteX2" fmla="*/ 242509 w 336454"/>
                  <a:gd name="connsiteY2" fmla="*/ 0 h 189628"/>
                  <a:gd name="connsiteX3" fmla="*/ 191597 w 336454"/>
                  <a:gd name="connsiteY3" fmla="*/ 0 h 189628"/>
                  <a:gd name="connsiteX4" fmla="*/ 191597 w 336454"/>
                  <a:gd name="connsiteY4" fmla="*/ 14866 h 189628"/>
                  <a:gd name="connsiteX5" fmla="*/ 172490 w 336454"/>
                  <a:gd name="connsiteY5" fmla="*/ 31082 h 189628"/>
                  <a:gd name="connsiteX6" fmla="*/ 0 w 336454"/>
                  <a:gd name="connsiteY6" fmla="*/ 189628 h 189628"/>
                  <a:gd name="connsiteX7" fmla="*/ 288018 w 336454"/>
                  <a:gd name="connsiteY7" fmla="*/ 189628 h 189628"/>
                  <a:gd name="connsiteX8" fmla="*/ 312242 w 336454"/>
                  <a:gd name="connsiteY8" fmla="*/ 157082 h 189628"/>
                  <a:gd name="connsiteX9" fmla="*/ 305366 w 336454"/>
                  <a:gd name="connsiteY9" fmla="*/ 24215 h 18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454" h="189628">
                    <a:moveTo>
                      <a:pt x="305366" y="24215"/>
                    </a:moveTo>
                    <a:cubicBezTo>
                      <a:pt x="287410" y="8018"/>
                      <a:pt x="264926" y="48"/>
                      <a:pt x="242509" y="19"/>
                    </a:cubicBezTo>
                    <a:lnTo>
                      <a:pt x="242509" y="0"/>
                    </a:lnTo>
                    <a:lnTo>
                      <a:pt x="191597" y="0"/>
                    </a:lnTo>
                    <a:lnTo>
                      <a:pt x="191597" y="14866"/>
                    </a:lnTo>
                    <a:cubicBezTo>
                      <a:pt x="184692" y="19307"/>
                      <a:pt x="178244" y="24690"/>
                      <a:pt x="172490" y="31082"/>
                    </a:cubicBezTo>
                    <a:lnTo>
                      <a:pt x="0" y="189628"/>
                    </a:lnTo>
                    <a:lnTo>
                      <a:pt x="288018" y="189628"/>
                    </a:lnTo>
                    <a:lnTo>
                      <a:pt x="312242" y="157082"/>
                    </a:lnTo>
                    <a:cubicBezTo>
                      <a:pt x="347043" y="118496"/>
                      <a:pt x="343961" y="59006"/>
                      <a:pt x="305366" y="24215"/>
                    </a:cubicBezTo>
                    <a:close/>
                  </a:path>
                </a:pathLst>
              </a:custGeom>
              <a:solidFill>
                <a:srgbClr val="CC8100"/>
              </a:solidFill>
              <a:ln w="9504" cap="flat">
                <a:noFill/>
                <a:prstDash val="solid"/>
                <a:miter/>
              </a:ln>
            </p:spPr>
            <p:txBody>
              <a:bodyPr rtlCol="0" anchor="ctr"/>
              <a:lstStyle/>
              <a:p>
                <a:endParaRPr lang="nb-NO"/>
              </a:p>
            </p:txBody>
          </p:sp>
          <p:grpSp>
            <p:nvGrpSpPr>
              <p:cNvPr id="803" name="Grafikk 362">
                <a:extLst>
                  <a:ext uri="{FF2B5EF4-FFF2-40B4-BE49-F238E27FC236}">
                    <a16:creationId xmlns:a16="http://schemas.microsoft.com/office/drawing/2014/main" id="{1E63F4D5-31F1-7007-89AD-121F9AE873F7}"/>
                  </a:ext>
                </a:extLst>
              </p:cNvPr>
              <p:cNvGrpSpPr/>
              <p:nvPr/>
            </p:nvGrpSpPr>
            <p:grpSpPr>
              <a:xfrm>
                <a:off x="5111637" y="7314020"/>
                <a:ext cx="544260" cy="55809"/>
                <a:chOff x="5111637" y="7314020"/>
                <a:chExt cx="544260" cy="55809"/>
              </a:xfrm>
            </p:grpSpPr>
            <p:sp>
              <p:nvSpPr>
                <p:cNvPr id="804" name="Friform 803">
                  <a:extLst>
                    <a:ext uri="{FF2B5EF4-FFF2-40B4-BE49-F238E27FC236}">
                      <a16:creationId xmlns:a16="http://schemas.microsoft.com/office/drawing/2014/main" id="{F2498156-1325-7904-782B-80E2E510B0D9}"/>
                    </a:ext>
                  </a:extLst>
                </p:cNvPr>
                <p:cNvSpPr/>
                <p:nvPr/>
              </p:nvSpPr>
              <p:spPr>
                <a:xfrm>
                  <a:off x="5310110" y="7314020"/>
                  <a:ext cx="345787" cy="55809"/>
                </a:xfrm>
                <a:custGeom>
                  <a:avLst/>
                  <a:gdLst>
                    <a:gd name="connsiteX0" fmla="*/ 0 w 345787"/>
                    <a:gd name="connsiteY0" fmla="*/ 0 h 55809"/>
                    <a:gd name="connsiteX1" fmla="*/ 345787 w 345787"/>
                    <a:gd name="connsiteY1" fmla="*/ 0 h 55809"/>
                    <a:gd name="connsiteX2" fmla="*/ 345787 w 345787"/>
                    <a:gd name="connsiteY2" fmla="*/ 55810 h 55809"/>
                    <a:gd name="connsiteX3" fmla="*/ 0 w 345787"/>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45787" h="55809">
                      <a:moveTo>
                        <a:pt x="0" y="0"/>
                      </a:moveTo>
                      <a:lnTo>
                        <a:pt x="345787" y="0"/>
                      </a:lnTo>
                      <a:lnTo>
                        <a:pt x="345787" y="55810"/>
                      </a:lnTo>
                      <a:lnTo>
                        <a:pt x="0" y="55810"/>
                      </a:lnTo>
                      <a:close/>
                    </a:path>
                  </a:pathLst>
                </a:custGeom>
                <a:solidFill>
                  <a:srgbClr val="CC8100"/>
                </a:solidFill>
                <a:ln w="9504" cap="flat">
                  <a:noFill/>
                  <a:prstDash val="solid"/>
                  <a:miter/>
                </a:ln>
              </p:spPr>
              <p:txBody>
                <a:bodyPr rtlCol="0" anchor="ctr"/>
                <a:lstStyle/>
                <a:p>
                  <a:endParaRPr lang="nb-NO" dirty="0"/>
                </a:p>
              </p:txBody>
            </p:sp>
            <p:sp>
              <p:nvSpPr>
                <p:cNvPr id="805" name="Friform 804">
                  <a:extLst>
                    <a:ext uri="{FF2B5EF4-FFF2-40B4-BE49-F238E27FC236}">
                      <a16:creationId xmlns:a16="http://schemas.microsoft.com/office/drawing/2014/main" id="{2241F7B4-B7FB-6017-89E0-6043FBC46983}"/>
                    </a:ext>
                  </a:extLst>
                </p:cNvPr>
                <p:cNvSpPr/>
                <p:nvPr/>
              </p:nvSpPr>
              <p:spPr>
                <a:xfrm>
                  <a:off x="5111637" y="7314020"/>
                  <a:ext cx="371371" cy="55809"/>
                </a:xfrm>
                <a:custGeom>
                  <a:avLst/>
                  <a:gdLst>
                    <a:gd name="connsiteX0" fmla="*/ 0 w 371371"/>
                    <a:gd name="connsiteY0" fmla="*/ 0 h 55809"/>
                    <a:gd name="connsiteX1" fmla="*/ 371372 w 371371"/>
                    <a:gd name="connsiteY1" fmla="*/ 0 h 55809"/>
                    <a:gd name="connsiteX2" fmla="*/ 371372 w 371371"/>
                    <a:gd name="connsiteY2" fmla="*/ 55810 h 55809"/>
                    <a:gd name="connsiteX3" fmla="*/ 0 w 371371"/>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71371" h="55809">
                      <a:moveTo>
                        <a:pt x="0" y="0"/>
                      </a:moveTo>
                      <a:lnTo>
                        <a:pt x="371372" y="0"/>
                      </a:lnTo>
                      <a:lnTo>
                        <a:pt x="371372" y="55810"/>
                      </a:lnTo>
                      <a:lnTo>
                        <a:pt x="0" y="55810"/>
                      </a:lnTo>
                      <a:close/>
                    </a:path>
                  </a:pathLst>
                </a:custGeom>
                <a:solidFill>
                  <a:srgbClr val="FFB300"/>
                </a:solidFill>
                <a:ln w="9504" cap="flat">
                  <a:noFill/>
                  <a:prstDash val="solid"/>
                  <a:miter/>
                </a:ln>
              </p:spPr>
              <p:txBody>
                <a:bodyPr rtlCol="0" anchor="ctr"/>
                <a:lstStyle/>
                <a:p>
                  <a:endParaRPr lang="nb-NO"/>
                </a:p>
              </p:txBody>
            </p:sp>
          </p:grpSp>
          <p:sp>
            <p:nvSpPr>
              <p:cNvPr id="806" name="Friform 805">
                <a:extLst>
                  <a:ext uri="{FF2B5EF4-FFF2-40B4-BE49-F238E27FC236}">
                    <a16:creationId xmlns:a16="http://schemas.microsoft.com/office/drawing/2014/main" id="{21506FFE-53DF-E721-64BD-C8C6CD9CAC7C}"/>
                  </a:ext>
                </a:extLst>
              </p:cNvPr>
              <p:cNvSpPr/>
              <p:nvPr/>
            </p:nvSpPr>
            <p:spPr>
              <a:xfrm>
                <a:off x="5206318" y="7049714"/>
                <a:ext cx="336440" cy="189630"/>
              </a:xfrm>
              <a:custGeom>
                <a:avLst/>
                <a:gdLst>
                  <a:gd name="connsiteX0" fmla="*/ 288009 w 336440"/>
                  <a:gd name="connsiteY0" fmla="*/ 189631 h 189630"/>
                  <a:gd name="connsiteX1" fmla="*/ 312233 w 336440"/>
                  <a:gd name="connsiteY1" fmla="*/ 157084 h 189630"/>
                  <a:gd name="connsiteX2" fmla="*/ 305357 w 336440"/>
                  <a:gd name="connsiteY2" fmla="*/ 24208 h 189630"/>
                  <a:gd name="connsiteX3" fmla="*/ 172480 w 336440"/>
                  <a:gd name="connsiteY3" fmla="*/ 31084 h 189630"/>
                  <a:gd name="connsiteX4" fmla="*/ 0 w 336440"/>
                  <a:gd name="connsiteY4" fmla="*/ 189631 h 189630"/>
                  <a:gd name="connsiteX5" fmla="*/ 288009 w 336440"/>
                  <a:gd name="connsiteY5" fmla="*/ 189631 h 18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440" h="189630">
                    <a:moveTo>
                      <a:pt x="288009" y="189631"/>
                    </a:moveTo>
                    <a:lnTo>
                      <a:pt x="312233" y="157084"/>
                    </a:lnTo>
                    <a:cubicBezTo>
                      <a:pt x="347024" y="118489"/>
                      <a:pt x="343952" y="58999"/>
                      <a:pt x="305357" y="24208"/>
                    </a:cubicBezTo>
                    <a:cubicBezTo>
                      <a:pt x="266771" y="-10583"/>
                      <a:pt x="207271" y="-7511"/>
                      <a:pt x="172480" y="31084"/>
                    </a:cubicBezTo>
                    <a:lnTo>
                      <a:pt x="0" y="189631"/>
                    </a:lnTo>
                    <a:lnTo>
                      <a:pt x="288009" y="189631"/>
                    </a:lnTo>
                    <a:close/>
                  </a:path>
                </a:pathLst>
              </a:custGeom>
              <a:solidFill>
                <a:srgbClr val="FFB300"/>
              </a:solidFill>
              <a:ln w="9504" cap="flat">
                <a:noFill/>
                <a:prstDash val="solid"/>
                <a:miter/>
              </a:ln>
            </p:spPr>
            <p:txBody>
              <a:bodyPr rtlCol="0" anchor="ctr"/>
              <a:lstStyle/>
              <a:p>
                <a:endParaRPr lang="nb-NO"/>
              </a:p>
            </p:txBody>
          </p:sp>
          <p:grpSp>
            <p:nvGrpSpPr>
              <p:cNvPr id="807" name="Grafikk 362">
                <a:extLst>
                  <a:ext uri="{FF2B5EF4-FFF2-40B4-BE49-F238E27FC236}">
                    <a16:creationId xmlns:a16="http://schemas.microsoft.com/office/drawing/2014/main" id="{3BB28260-B65E-4F94-DFAD-5A76936D0F0B}"/>
                  </a:ext>
                </a:extLst>
              </p:cNvPr>
              <p:cNvGrpSpPr/>
              <p:nvPr/>
            </p:nvGrpSpPr>
            <p:grpSpPr>
              <a:xfrm>
                <a:off x="5192204" y="7239345"/>
                <a:ext cx="383136" cy="74565"/>
                <a:chOff x="5192204" y="7239345"/>
                <a:chExt cx="383136" cy="74565"/>
              </a:xfrm>
            </p:grpSpPr>
            <p:sp>
              <p:nvSpPr>
                <p:cNvPr id="808" name="Friform 807">
                  <a:extLst>
                    <a:ext uri="{FF2B5EF4-FFF2-40B4-BE49-F238E27FC236}">
                      <a16:creationId xmlns:a16="http://schemas.microsoft.com/office/drawing/2014/main" id="{C8955A10-E7A7-B9AE-221B-E813C0AC3CCC}"/>
                    </a:ext>
                  </a:extLst>
                </p:cNvPr>
                <p:cNvSpPr/>
                <p:nvPr/>
              </p:nvSpPr>
              <p:spPr>
                <a:xfrm>
                  <a:off x="5276337" y="7298997"/>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809" name="Friform 808">
                  <a:extLst>
                    <a:ext uri="{FF2B5EF4-FFF2-40B4-BE49-F238E27FC236}">
                      <a16:creationId xmlns:a16="http://schemas.microsoft.com/office/drawing/2014/main" id="{3A6144F1-2F02-C1B3-BE9A-A1509B4D003E}"/>
                    </a:ext>
                  </a:extLst>
                </p:cNvPr>
                <p:cNvSpPr/>
                <p:nvPr/>
              </p:nvSpPr>
              <p:spPr>
                <a:xfrm>
                  <a:off x="5295692"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810" name="Friform 809">
                  <a:extLst>
                    <a:ext uri="{FF2B5EF4-FFF2-40B4-BE49-F238E27FC236}">
                      <a16:creationId xmlns:a16="http://schemas.microsoft.com/office/drawing/2014/main" id="{8F748E60-A6EC-3F2B-13C0-D686763E5FB5}"/>
                    </a:ext>
                  </a:extLst>
                </p:cNvPr>
                <p:cNvSpPr/>
                <p:nvPr/>
              </p:nvSpPr>
              <p:spPr>
                <a:xfrm>
                  <a:off x="5276337" y="7269171"/>
                  <a:ext cx="299003" cy="14903"/>
                </a:xfrm>
                <a:custGeom>
                  <a:avLst/>
                  <a:gdLst>
                    <a:gd name="connsiteX0" fmla="*/ 0 w 299003"/>
                    <a:gd name="connsiteY0" fmla="*/ 0 h 14903"/>
                    <a:gd name="connsiteX1" fmla="*/ 299003 w 299003"/>
                    <a:gd name="connsiteY1" fmla="*/ 0 h 14903"/>
                    <a:gd name="connsiteX2" fmla="*/ 299003 w 299003"/>
                    <a:gd name="connsiteY2" fmla="*/ 14903 h 14903"/>
                    <a:gd name="connsiteX3" fmla="*/ 0 w 29900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9003" h="14903">
                      <a:moveTo>
                        <a:pt x="0" y="0"/>
                      </a:moveTo>
                      <a:lnTo>
                        <a:pt x="299003" y="0"/>
                      </a:lnTo>
                      <a:lnTo>
                        <a:pt x="299003" y="14903"/>
                      </a:lnTo>
                      <a:lnTo>
                        <a:pt x="0" y="14903"/>
                      </a:lnTo>
                      <a:close/>
                    </a:path>
                  </a:pathLst>
                </a:custGeom>
                <a:solidFill>
                  <a:srgbClr val="070807"/>
                </a:solidFill>
                <a:ln w="9504" cap="flat">
                  <a:noFill/>
                  <a:prstDash val="solid"/>
                  <a:miter/>
                </a:ln>
              </p:spPr>
              <p:txBody>
                <a:bodyPr rtlCol="0" anchor="ctr"/>
                <a:lstStyle/>
                <a:p>
                  <a:endParaRPr lang="nb-NO"/>
                </a:p>
              </p:txBody>
            </p:sp>
            <p:sp>
              <p:nvSpPr>
                <p:cNvPr id="811" name="Friform 810">
                  <a:extLst>
                    <a:ext uri="{FF2B5EF4-FFF2-40B4-BE49-F238E27FC236}">
                      <a16:creationId xmlns:a16="http://schemas.microsoft.com/office/drawing/2014/main" id="{5BFFE7FD-23DF-E456-5C93-BF9E88C67DA0}"/>
                    </a:ext>
                  </a:extLst>
                </p:cNvPr>
                <p:cNvSpPr/>
                <p:nvPr/>
              </p:nvSpPr>
              <p:spPr>
                <a:xfrm>
                  <a:off x="5276337" y="7239345"/>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812" name="Friform 811">
                  <a:extLst>
                    <a:ext uri="{FF2B5EF4-FFF2-40B4-BE49-F238E27FC236}">
                      <a16:creationId xmlns:a16="http://schemas.microsoft.com/office/drawing/2014/main" id="{CC58A9B8-CC93-7FDF-8151-23DF0DC5D72E}"/>
                    </a:ext>
                  </a:extLst>
                </p:cNvPr>
                <p:cNvSpPr/>
                <p:nvPr/>
              </p:nvSpPr>
              <p:spPr>
                <a:xfrm>
                  <a:off x="5295692"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813" name="Friform 812">
                  <a:extLst>
                    <a:ext uri="{FF2B5EF4-FFF2-40B4-BE49-F238E27FC236}">
                      <a16:creationId xmlns:a16="http://schemas.microsoft.com/office/drawing/2014/main" id="{20437898-22D0-76C0-7CD6-61A8E212B85E}"/>
                    </a:ext>
                  </a:extLst>
                </p:cNvPr>
                <p:cNvSpPr/>
                <p:nvPr/>
              </p:nvSpPr>
              <p:spPr>
                <a:xfrm>
                  <a:off x="5192204" y="7298997"/>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814" name="Friform 813">
                  <a:extLst>
                    <a:ext uri="{FF2B5EF4-FFF2-40B4-BE49-F238E27FC236}">
                      <a16:creationId xmlns:a16="http://schemas.microsoft.com/office/drawing/2014/main" id="{1280373A-16E6-F63E-8E19-BB113961A984}"/>
                    </a:ext>
                  </a:extLst>
                </p:cNvPr>
                <p:cNvSpPr/>
                <p:nvPr/>
              </p:nvSpPr>
              <p:spPr>
                <a:xfrm>
                  <a:off x="5211558"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sp>
              <p:nvSpPr>
                <p:cNvPr id="815" name="Friform 814">
                  <a:extLst>
                    <a:ext uri="{FF2B5EF4-FFF2-40B4-BE49-F238E27FC236}">
                      <a16:creationId xmlns:a16="http://schemas.microsoft.com/office/drawing/2014/main" id="{EA990BA9-0F8A-A379-A0A2-EB1107F5DA32}"/>
                    </a:ext>
                  </a:extLst>
                </p:cNvPr>
                <p:cNvSpPr/>
                <p:nvPr/>
              </p:nvSpPr>
              <p:spPr>
                <a:xfrm>
                  <a:off x="5192204" y="7269171"/>
                  <a:ext cx="298993" cy="14903"/>
                </a:xfrm>
                <a:custGeom>
                  <a:avLst/>
                  <a:gdLst>
                    <a:gd name="connsiteX0" fmla="*/ 0 w 298993"/>
                    <a:gd name="connsiteY0" fmla="*/ 0 h 14903"/>
                    <a:gd name="connsiteX1" fmla="*/ 298994 w 298993"/>
                    <a:gd name="connsiteY1" fmla="*/ 0 h 14903"/>
                    <a:gd name="connsiteX2" fmla="*/ 298994 w 298993"/>
                    <a:gd name="connsiteY2" fmla="*/ 14903 h 14903"/>
                    <a:gd name="connsiteX3" fmla="*/ 0 w 29899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8993" h="14903">
                      <a:moveTo>
                        <a:pt x="0" y="0"/>
                      </a:moveTo>
                      <a:lnTo>
                        <a:pt x="298994" y="0"/>
                      </a:lnTo>
                      <a:lnTo>
                        <a:pt x="298994" y="14903"/>
                      </a:lnTo>
                      <a:lnTo>
                        <a:pt x="0" y="14903"/>
                      </a:lnTo>
                      <a:close/>
                    </a:path>
                  </a:pathLst>
                </a:custGeom>
                <a:solidFill>
                  <a:srgbClr val="2E2F2E"/>
                </a:solidFill>
                <a:ln w="9504" cap="flat">
                  <a:noFill/>
                  <a:prstDash val="solid"/>
                  <a:miter/>
                </a:ln>
              </p:spPr>
              <p:txBody>
                <a:bodyPr rtlCol="0" anchor="ctr"/>
                <a:lstStyle/>
                <a:p>
                  <a:endParaRPr lang="nb-NO"/>
                </a:p>
              </p:txBody>
            </p:sp>
            <p:sp>
              <p:nvSpPr>
                <p:cNvPr id="816" name="Friform 815">
                  <a:extLst>
                    <a:ext uri="{FF2B5EF4-FFF2-40B4-BE49-F238E27FC236}">
                      <a16:creationId xmlns:a16="http://schemas.microsoft.com/office/drawing/2014/main" id="{50D4ADEC-C244-099F-AF74-C66AB7817599}"/>
                    </a:ext>
                  </a:extLst>
                </p:cNvPr>
                <p:cNvSpPr/>
                <p:nvPr/>
              </p:nvSpPr>
              <p:spPr>
                <a:xfrm>
                  <a:off x="5192204" y="7239345"/>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817" name="Friform 816">
                  <a:extLst>
                    <a:ext uri="{FF2B5EF4-FFF2-40B4-BE49-F238E27FC236}">
                      <a16:creationId xmlns:a16="http://schemas.microsoft.com/office/drawing/2014/main" id="{F61EBB0A-D0AC-2D12-854A-6DCB26503189}"/>
                    </a:ext>
                  </a:extLst>
                </p:cNvPr>
                <p:cNvSpPr/>
                <p:nvPr/>
              </p:nvSpPr>
              <p:spPr>
                <a:xfrm>
                  <a:off x="5211558"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grpSp>
          <p:sp>
            <p:nvSpPr>
              <p:cNvPr id="818" name="Friform 817">
                <a:extLst>
                  <a:ext uri="{FF2B5EF4-FFF2-40B4-BE49-F238E27FC236}">
                    <a16:creationId xmlns:a16="http://schemas.microsoft.com/office/drawing/2014/main" id="{2A7ED047-578D-BB20-0F7A-337931F8A3DC}"/>
                  </a:ext>
                </a:extLst>
              </p:cNvPr>
              <p:cNvSpPr/>
              <p:nvPr/>
            </p:nvSpPr>
            <p:spPr>
              <a:xfrm>
                <a:off x="5230088" y="6873062"/>
                <a:ext cx="310186" cy="351526"/>
              </a:xfrm>
              <a:custGeom>
                <a:avLst/>
                <a:gdLst>
                  <a:gd name="connsiteX0" fmla="*/ 12010 w 310186"/>
                  <a:gd name="connsiteY0" fmla="*/ 98760 h 351526"/>
                  <a:gd name="connsiteX1" fmla="*/ 25382 w 310186"/>
                  <a:gd name="connsiteY1" fmla="*/ 12011 h 351526"/>
                  <a:gd name="connsiteX2" fmla="*/ 25382 w 310186"/>
                  <a:gd name="connsiteY2" fmla="*/ 12011 h 351526"/>
                  <a:gd name="connsiteX3" fmla="*/ 112140 w 310186"/>
                  <a:gd name="connsiteY3" fmla="*/ 25384 h 351526"/>
                  <a:gd name="connsiteX4" fmla="*/ 294578 w 310186"/>
                  <a:gd name="connsiteY4" fmla="*/ 223144 h 351526"/>
                  <a:gd name="connsiteX5" fmla="*/ 277193 w 310186"/>
                  <a:gd name="connsiteY5" fmla="*/ 335914 h 351526"/>
                  <a:gd name="connsiteX6" fmla="*/ 277193 w 310186"/>
                  <a:gd name="connsiteY6" fmla="*/ 335914 h 351526"/>
                  <a:gd name="connsiteX7" fmla="*/ 164412 w 310186"/>
                  <a:gd name="connsiteY7" fmla="*/ 318528 h 351526"/>
                  <a:gd name="connsiteX8" fmla="*/ 12010 w 310186"/>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6" h="351526">
                    <a:moveTo>
                      <a:pt x="12010" y="98760"/>
                    </a:moveTo>
                    <a:cubicBezTo>
                      <a:pt x="-8248" y="71112"/>
                      <a:pt x="-2276" y="32279"/>
                      <a:pt x="25382" y="12011"/>
                    </a:cubicBezTo>
                    <a:lnTo>
                      <a:pt x="25382" y="12011"/>
                    </a:lnTo>
                    <a:cubicBezTo>
                      <a:pt x="53030" y="-8256"/>
                      <a:pt x="91873" y="-2265"/>
                      <a:pt x="112140" y="25384"/>
                    </a:cubicBezTo>
                    <a:lnTo>
                      <a:pt x="294578" y="223144"/>
                    </a:lnTo>
                    <a:cubicBezTo>
                      <a:pt x="320914" y="259085"/>
                      <a:pt x="313134" y="309579"/>
                      <a:pt x="277193" y="335914"/>
                    </a:cubicBezTo>
                    <a:lnTo>
                      <a:pt x="277193" y="335914"/>
                    </a:lnTo>
                    <a:cubicBezTo>
                      <a:pt x="241251" y="362259"/>
                      <a:pt x="190758" y="354470"/>
                      <a:pt x="164412" y="318528"/>
                    </a:cubicBezTo>
                    <a:lnTo>
                      <a:pt x="12010" y="98760"/>
                    </a:lnTo>
                    <a:close/>
                  </a:path>
                </a:pathLst>
              </a:custGeom>
              <a:solidFill>
                <a:srgbClr val="E0B000"/>
              </a:solidFill>
              <a:ln w="9504" cap="flat">
                <a:noFill/>
                <a:prstDash val="solid"/>
                <a:miter/>
              </a:ln>
            </p:spPr>
            <p:txBody>
              <a:bodyPr rtlCol="0" anchor="ctr"/>
              <a:lstStyle/>
              <a:p>
                <a:endParaRPr lang="nb-NO"/>
              </a:p>
            </p:txBody>
          </p:sp>
          <p:sp>
            <p:nvSpPr>
              <p:cNvPr id="819" name="Friform 818">
                <a:extLst>
                  <a:ext uri="{FF2B5EF4-FFF2-40B4-BE49-F238E27FC236}">
                    <a16:creationId xmlns:a16="http://schemas.microsoft.com/office/drawing/2014/main" id="{890F91EB-1655-91D6-A85E-80B44FEC4AE0}"/>
                  </a:ext>
                </a:extLst>
              </p:cNvPr>
              <p:cNvSpPr/>
              <p:nvPr/>
            </p:nvSpPr>
            <p:spPr>
              <a:xfrm>
                <a:off x="5218046" y="6873062"/>
                <a:ext cx="310185" cy="351526"/>
              </a:xfrm>
              <a:custGeom>
                <a:avLst/>
                <a:gdLst>
                  <a:gd name="connsiteX0" fmla="*/ 12011 w 310185"/>
                  <a:gd name="connsiteY0" fmla="*/ 98760 h 351526"/>
                  <a:gd name="connsiteX1" fmla="*/ 25383 w 310185"/>
                  <a:gd name="connsiteY1" fmla="*/ 12011 h 351526"/>
                  <a:gd name="connsiteX2" fmla="*/ 25383 w 310185"/>
                  <a:gd name="connsiteY2" fmla="*/ 12011 h 351526"/>
                  <a:gd name="connsiteX3" fmla="*/ 112132 w 310185"/>
                  <a:gd name="connsiteY3" fmla="*/ 25384 h 351526"/>
                  <a:gd name="connsiteX4" fmla="*/ 294570 w 310185"/>
                  <a:gd name="connsiteY4" fmla="*/ 223144 h 351526"/>
                  <a:gd name="connsiteX5" fmla="*/ 277184 w 310185"/>
                  <a:gd name="connsiteY5" fmla="*/ 335914 h 351526"/>
                  <a:gd name="connsiteX6" fmla="*/ 277184 w 310185"/>
                  <a:gd name="connsiteY6" fmla="*/ 335914 h 351526"/>
                  <a:gd name="connsiteX7" fmla="*/ 164404 w 310185"/>
                  <a:gd name="connsiteY7" fmla="*/ 318528 h 351526"/>
                  <a:gd name="connsiteX8" fmla="*/ 12011 w 310185"/>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5" h="351526">
                    <a:moveTo>
                      <a:pt x="12011" y="98760"/>
                    </a:moveTo>
                    <a:cubicBezTo>
                      <a:pt x="-8256" y="71112"/>
                      <a:pt x="-2265" y="32279"/>
                      <a:pt x="25383" y="12011"/>
                    </a:cubicBezTo>
                    <a:lnTo>
                      <a:pt x="25383" y="12011"/>
                    </a:lnTo>
                    <a:cubicBezTo>
                      <a:pt x="53032" y="-8256"/>
                      <a:pt x="91874" y="-2265"/>
                      <a:pt x="112132" y="25384"/>
                    </a:cubicBezTo>
                    <a:lnTo>
                      <a:pt x="294570" y="223144"/>
                    </a:lnTo>
                    <a:cubicBezTo>
                      <a:pt x="320915" y="259085"/>
                      <a:pt x="313136" y="309579"/>
                      <a:pt x="277184" y="335914"/>
                    </a:cubicBezTo>
                    <a:lnTo>
                      <a:pt x="277184" y="335914"/>
                    </a:lnTo>
                    <a:cubicBezTo>
                      <a:pt x="241243" y="362259"/>
                      <a:pt x="190749" y="354470"/>
                      <a:pt x="164404" y="318528"/>
                    </a:cubicBezTo>
                    <a:lnTo>
                      <a:pt x="12011" y="98760"/>
                    </a:lnTo>
                    <a:close/>
                  </a:path>
                </a:pathLst>
              </a:custGeom>
              <a:solidFill>
                <a:srgbClr val="FFD500"/>
              </a:solidFill>
              <a:ln w="9504" cap="flat">
                <a:noFill/>
                <a:prstDash val="solid"/>
                <a:miter/>
              </a:ln>
            </p:spPr>
            <p:txBody>
              <a:bodyPr rtlCol="0" anchor="ctr"/>
              <a:lstStyle/>
              <a:p>
                <a:endParaRPr lang="nb-NO"/>
              </a:p>
            </p:txBody>
          </p:sp>
          <p:grpSp>
            <p:nvGrpSpPr>
              <p:cNvPr id="820" name="Grafikk 362">
                <a:extLst>
                  <a:ext uri="{FF2B5EF4-FFF2-40B4-BE49-F238E27FC236}">
                    <a16:creationId xmlns:a16="http://schemas.microsoft.com/office/drawing/2014/main" id="{F969BC76-9A1F-DC2F-8052-8CFB82C2336B}"/>
                  </a:ext>
                </a:extLst>
              </p:cNvPr>
              <p:cNvGrpSpPr/>
              <p:nvPr/>
            </p:nvGrpSpPr>
            <p:grpSpPr>
              <a:xfrm>
                <a:off x="5391162" y="7091679"/>
                <a:ext cx="105704" cy="105704"/>
                <a:chOff x="5391162" y="7091679"/>
                <a:chExt cx="105704" cy="105704"/>
              </a:xfrm>
            </p:grpSpPr>
            <p:sp>
              <p:nvSpPr>
                <p:cNvPr id="821" name="Friform 820">
                  <a:extLst>
                    <a:ext uri="{FF2B5EF4-FFF2-40B4-BE49-F238E27FC236}">
                      <a16:creationId xmlns:a16="http://schemas.microsoft.com/office/drawing/2014/main" id="{B4FF1315-18DE-64B7-0C1B-F58CC2C3962A}"/>
                    </a:ext>
                  </a:extLst>
                </p:cNvPr>
                <p:cNvSpPr/>
                <p:nvPr/>
              </p:nvSpPr>
              <p:spPr>
                <a:xfrm>
                  <a:off x="5391162" y="7091679"/>
                  <a:ext cx="105704" cy="105704"/>
                </a:xfrm>
                <a:custGeom>
                  <a:avLst/>
                  <a:gdLst>
                    <a:gd name="connsiteX0" fmla="*/ 105704 w 105704"/>
                    <a:gd name="connsiteY0" fmla="*/ 52842 h 105704"/>
                    <a:gd name="connsiteX1" fmla="*/ 52852 w 105704"/>
                    <a:gd name="connsiteY1" fmla="*/ 0 h 105704"/>
                    <a:gd name="connsiteX2" fmla="*/ 0 w 105704"/>
                    <a:gd name="connsiteY2" fmla="*/ 52842 h 105704"/>
                    <a:gd name="connsiteX3" fmla="*/ 52852 w 105704"/>
                    <a:gd name="connsiteY3" fmla="*/ 105704 h 105704"/>
                    <a:gd name="connsiteX4" fmla="*/ 105704 w 105704"/>
                    <a:gd name="connsiteY4" fmla="*/ 52842 h 105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04" h="105704">
                      <a:moveTo>
                        <a:pt x="105704" y="52842"/>
                      </a:moveTo>
                      <a:cubicBezTo>
                        <a:pt x="105704" y="23673"/>
                        <a:pt x="82041" y="0"/>
                        <a:pt x="52852" y="0"/>
                      </a:cubicBezTo>
                      <a:cubicBezTo>
                        <a:pt x="23663" y="0"/>
                        <a:pt x="0" y="23663"/>
                        <a:pt x="0" y="52842"/>
                      </a:cubicBezTo>
                      <a:cubicBezTo>
                        <a:pt x="0" y="82031"/>
                        <a:pt x="23663" y="105704"/>
                        <a:pt x="52852" y="105704"/>
                      </a:cubicBezTo>
                      <a:cubicBezTo>
                        <a:pt x="82041" y="105695"/>
                        <a:pt x="105704" y="82031"/>
                        <a:pt x="105704" y="52842"/>
                      </a:cubicBezTo>
                      <a:close/>
                    </a:path>
                  </a:pathLst>
                </a:custGeom>
                <a:solidFill>
                  <a:srgbClr val="4D4D4D"/>
                </a:solidFill>
                <a:ln w="9504" cap="flat">
                  <a:noFill/>
                  <a:prstDash val="solid"/>
                  <a:miter/>
                </a:ln>
              </p:spPr>
              <p:txBody>
                <a:bodyPr rtlCol="0" anchor="ctr"/>
                <a:lstStyle/>
                <a:p>
                  <a:endParaRPr lang="nb-NO"/>
                </a:p>
              </p:txBody>
            </p:sp>
            <p:sp>
              <p:nvSpPr>
                <p:cNvPr id="822" name="Friform 821">
                  <a:extLst>
                    <a:ext uri="{FF2B5EF4-FFF2-40B4-BE49-F238E27FC236}">
                      <a16:creationId xmlns:a16="http://schemas.microsoft.com/office/drawing/2014/main" id="{C3FF1B53-9051-37C3-C9F3-E0A29B66EA20}"/>
                    </a:ext>
                  </a:extLst>
                </p:cNvPr>
                <p:cNvSpPr/>
                <p:nvPr/>
              </p:nvSpPr>
              <p:spPr>
                <a:xfrm>
                  <a:off x="5403602" y="7104109"/>
                  <a:ext cx="80823" cy="80823"/>
                </a:xfrm>
                <a:custGeom>
                  <a:avLst/>
                  <a:gdLst>
                    <a:gd name="connsiteX0" fmla="*/ 40412 w 80823"/>
                    <a:gd name="connsiteY0" fmla="*/ 80824 h 80823"/>
                    <a:gd name="connsiteX1" fmla="*/ 0 w 80823"/>
                    <a:gd name="connsiteY1" fmla="*/ 40412 h 80823"/>
                    <a:gd name="connsiteX2" fmla="*/ 40412 w 80823"/>
                    <a:gd name="connsiteY2" fmla="*/ 0 h 80823"/>
                    <a:gd name="connsiteX3" fmla="*/ 80824 w 80823"/>
                    <a:gd name="connsiteY3" fmla="*/ 40412 h 80823"/>
                    <a:gd name="connsiteX4" fmla="*/ 40412 w 80823"/>
                    <a:gd name="connsiteY4" fmla="*/ 80824 h 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23" h="80823">
                      <a:moveTo>
                        <a:pt x="40412" y="80824"/>
                      </a:moveTo>
                      <a:cubicBezTo>
                        <a:pt x="18128" y="80824"/>
                        <a:pt x="0" y="62696"/>
                        <a:pt x="0" y="40412"/>
                      </a:cubicBezTo>
                      <a:cubicBezTo>
                        <a:pt x="0" y="18128"/>
                        <a:pt x="18128" y="0"/>
                        <a:pt x="40412" y="0"/>
                      </a:cubicBezTo>
                      <a:cubicBezTo>
                        <a:pt x="62696" y="0"/>
                        <a:pt x="80824" y="18128"/>
                        <a:pt x="80824" y="40412"/>
                      </a:cubicBezTo>
                      <a:cubicBezTo>
                        <a:pt x="80824" y="62696"/>
                        <a:pt x="62696" y="80824"/>
                        <a:pt x="40412" y="80824"/>
                      </a:cubicBezTo>
                      <a:close/>
                    </a:path>
                  </a:pathLst>
                </a:custGeom>
                <a:solidFill>
                  <a:srgbClr val="2E2F2E"/>
                </a:solidFill>
                <a:ln w="9504" cap="flat">
                  <a:noFill/>
                  <a:prstDash val="solid"/>
                  <a:miter/>
                </a:ln>
              </p:spPr>
              <p:txBody>
                <a:bodyPr rtlCol="0" anchor="ctr"/>
                <a:lstStyle/>
                <a:p>
                  <a:endParaRPr lang="nb-NO"/>
                </a:p>
              </p:txBody>
            </p:sp>
          </p:grpSp>
          <p:grpSp>
            <p:nvGrpSpPr>
              <p:cNvPr id="823" name="Grafikk 362">
                <a:extLst>
                  <a:ext uri="{FF2B5EF4-FFF2-40B4-BE49-F238E27FC236}">
                    <a16:creationId xmlns:a16="http://schemas.microsoft.com/office/drawing/2014/main" id="{08BC9AD9-62A4-26F1-6900-6783646AD5BD}"/>
                  </a:ext>
                </a:extLst>
              </p:cNvPr>
              <p:cNvGrpSpPr/>
              <p:nvPr/>
            </p:nvGrpSpPr>
            <p:grpSpPr>
              <a:xfrm>
                <a:off x="5236639" y="6889924"/>
                <a:ext cx="90733" cy="90733"/>
                <a:chOff x="5236639" y="6889924"/>
                <a:chExt cx="90733" cy="90733"/>
              </a:xfrm>
            </p:grpSpPr>
            <p:sp>
              <p:nvSpPr>
                <p:cNvPr id="824" name="Friform 823">
                  <a:extLst>
                    <a:ext uri="{FF2B5EF4-FFF2-40B4-BE49-F238E27FC236}">
                      <a16:creationId xmlns:a16="http://schemas.microsoft.com/office/drawing/2014/main" id="{512C0DBF-7A11-726F-F9BA-3940A61E103F}"/>
                    </a:ext>
                  </a:extLst>
                </p:cNvPr>
                <p:cNvSpPr/>
                <p:nvPr/>
              </p:nvSpPr>
              <p:spPr>
                <a:xfrm>
                  <a:off x="5236639" y="6889924"/>
                  <a:ext cx="90733" cy="90733"/>
                </a:xfrm>
                <a:custGeom>
                  <a:avLst/>
                  <a:gdLst>
                    <a:gd name="connsiteX0" fmla="*/ 90734 w 90733"/>
                    <a:gd name="connsiteY0" fmla="*/ 45367 h 90733"/>
                    <a:gd name="connsiteX1" fmla="*/ 45367 w 90733"/>
                    <a:gd name="connsiteY1" fmla="*/ 0 h 90733"/>
                    <a:gd name="connsiteX2" fmla="*/ 0 w 90733"/>
                    <a:gd name="connsiteY2" fmla="*/ 45367 h 90733"/>
                    <a:gd name="connsiteX3" fmla="*/ 45367 w 90733"/>
                    <a:gd name="connsiteY3" fmla="*/ 90734 h 90733"/>
                    <a:gd name="connsiteX4" fmla="*/ 90734 w 90733"/>
                    <a:gd name="connsiteY4" fmla="*/ 45367 h 90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33" h="90733">
                      <a:moveTo>
                        <a:pt x="90734" y="45367"/>
                      </a:moveTo>
                      <a:cubicBezTo>
                        <a:pt x="90734" y="20315"/>
                        <a:pt x="70419" y="0"/>
                        <a:pt x="45367" y="0"/>
                      </a:cubicBezTo>
                      <a:cubicBezTo>
                        <a:pt x="20315" y="0"/>
                        <a:pt x="0" y="20315"/>
                        <a:pt x="0" y="45367"/>
                      </a:cubicBezTo>
                      <a:cubicBezTo>
                        <a:pt x="0" y="70428"/>
                        <a:pt x="20306" y="90734"/>
                        <a:pt x="45367" y="90734"/>
                      </a:cubicBezTo>
                      <a:cubicBezTo>
                        <a:pt x="70419" y="90734"/>
                        <a:pt x="90734" y="70419"/>
                        <a:pt x="90734" y="45367"/>
                      </a:cubicBezTo>
                      <a:close/>
                    </a:path>
                  </a:pathLst>
                </a:custGeom>
                <a:solidFill>
                  <a:srgbClr val="4D4D4D"/>
                </a:solidFill>
                <a:ln w="9504" cap="flat">
                  <a:noFill/>
                  <a:prstDash val="solid"/>
                  <a:miter/>
                </a:ln>
              </p:spPr>
              <p:txBody>
                <a:bodyPr rtlCol="0" anchor="ctr"/>
                <a:lstStyle/>
                <a:p>
                  <a:endParaRPr lang="nb-NO"/>
                </a:p>
              </p:txBody>
            </p:sp>
            <p:sp>
              <p:nvSpPr>
                <p:cNvPr id="825" name="Friform 824">
                  <a:extLst>
                    <a:ext uri="{FF2B5EF4-FFF2-40B4-BE49-F238E27FC236}">
                      <a16:creationId xmlns:a16="http://schemas.microsoft.com/office/drawing/2014/main" id="{091718FA-DD71-7643-E900-2B3C943BFAD3}"/>
                    </a:ext>
                  </a:extLst>
                </p:cNvPr>
                <p:cNvSpPr/>
                <p:nvPr/>
              </p:nvSpPr>
              <p:spPr>
                <a:xfrm>
                  <a:off x="5247319" y="6900596"/>
                  <a:ext cx="69372" cy="69391"/>
                </a:xfrm>
                <a:custGeom>
                  <a:avLst/>
                  <a:gdLst>
                    <a:gd name="connsiteX0" fmla="*/ 34686 w 69372"/>
                    <a:gd name="connsiteY0" fmla="*/ 69391 h 69391"/>
                    <a:gd name="connsiteX1" fmla="*/ 0 w 69372"/>
                    <a:gd name="connsiteY1" fmla="*/ 34696 h 69391"/>
                    <a:gd name="connsiteX2" fmla="*/ 34686 w 69372"/>
                    <a:gd name="connsiteY2" fmla="*/ 0 h 69391"/>
                    <a:gd name="connsiteX3" fmla="*/ 69372 w 69372"/>
                    <a:gd name="connsiteY3" fmla="*/ 34696 h 69391"/>
                    <a:gd name="connsiteX4" fmla="*/ 34686 w 69372"/>
                    <a:gd name="connsiteY4" fmla="*/ 69391 h 69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72" h="69391">
                      <a:moveTo>
                        <a:pt x="34686" y="69391"/>
                      </a:moveTo>
                      <a:cubicBezTo>
                        <a:pt x="15560" y="69391"/>
                        <a:pt x="0" y="53813"/>
                        <a:pt x="0" y="34696"/>
                      </a:cubicBezTo>
                      <a:cubicBezTo>
                        <a:pt x="0" y="15569"/>
                        <a:pt x="15560" y="0"/>
                        <a:pt x="34686" y="0"/>
                      </a:cubicBezTo>
                      <a:cubicBezTo>
                        <a:pt x="53822" y="0"/>
                        <a:pt x="69372" y="15569"/>
                        <a:pt x="69372" y="34696"/>
                      </a:cubicBezTo>
                      <a:cubicBezTo>
                        <a:pt x="69372" y="53813"/>
                        <a:pt x="53822" y="69391"/>
                        <a:pt x="34686" y="69391"/>
                      </a:cubicBezTo>
                      <a:close/>
                    </a:path>
                  </a:pathLst>
                </a:custGeom>
                <a:solidFill>
                  <a:srgbClr val="2E2F2E"/>
                </a:solidFill>
                <a:ln w="9504" cap="flat">
                  <a:noFill/>
                  <a:prstDash val="solid"/>
                  <a:miter/>
                </a:ln>
              </p:spPr>
              <p:txBody>
                <a:bodyPr rtlCol="0" anchor="ctr"/>
                <a:lstStyle/>
                <a:p>
                  <a:endParaRPr lang="nb-NO"/>
                </a:p>
              </p:txBody>
            </p:sp>
          </p:grpSp>
          <p:grpSp>
            <p:nvGrpSpPr>
              <p:cNvPr id="826" name="Grafikk 362">
                <a:extLst>
                  <a:ext uri="{FF2B5EF4-FFF2-40B4-BE49-F238E27FC236}">
                    <a16:creationId xmlns:a16="http://schemas.microsoft.com/office/drawing/2014/main" id="{88F711B7-5BEE-C96B-2F81-8D7367B0AF4A}"/>
                  </a:ext>
                </a:extLst>
              </p:cNvPr>
              <p:cNvGrpSpPr/>
              <p:nvPr/>
            </p:nvGrpSpPr>
            <p:grpSpPr>
              <a:xfrm>
                <a:off x="5484426" y="6680485"/>
                <a:ext cx="70570" cy="70570"/>
                <a:chOff x="5484426" y="6680485"/>
                <a:chExt cx="70570" cy="70570"/>
              </a:xfrm>
            </p:grpSpPr>
            <p:sp>
              <p:nvSpPr>
                <p:cNvPr id="827" name="Friform 826">
                  <a:extLst>
                    <a:ext uri="{FF2B5EF4-FFF2-40B4-BE49-F238E27FC236}">
                      <a16:creationId xmlns:a16="http://schemas.microsoft.com/office/drawing/2014/main" id="{CE3B3E49-7EC9-716B-3FE8-22B0DA460516}"/>
                    </a:ext>
                  </a:extLst>
                </p:cNvPr>
                <p:cNvSpPr/>
                <p:nvPr/>
              </p:nvSpPr>
              <p:spPr>
                <a:xfrm>
                  <a:off x="5484426"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73" y="0"/>
                        <a:pt x="35285" y="0"/>
                      </a:cubicBezTo>
                      <a:cubicBezTo>
                        <a:pt x="15798" y="0"/>
                        <a:pt x="0" y="15798"/>
                        <a:pt x="0" y="35285"/>
                      </a:cubicBezTo>
                      <a:cubicBezTo>
                        <a:pt x="0" y="54773"/>
                        <a:pt x="15798" y="70571"/>
                        <a:pt x="35285" y="70571"/>
                      </a:cubicBezTo>
                      <a:cubicBezTo>
                        <a:pt x="54773"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828" name="Friform 827">
                  <a:extLst>
                    <a:ext uri="{FF2B5EF4-FFF2-40B4-BE49-F238E27FC236}">
                      <a16:creationId xmlns:a16="http://schemas.microsoft.com/office/drawing/2014/main" id="{7AF72A94-2B2A-80B5-F992-94FCA15837F7}"/>
                    </a:ext>
                  </a:extLst>
                </p:cNvPr>
                <p:cNvSpPr/>
                <p:nvPr/>
              </p:nvSpPr>
              <p:spPr>
                <a:xfrm>
                  <a:off x="5492729"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6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829" name="Grafikk 362">
                <a:extLst>
                  <a:ext uri="{FF2B5EF4-FFF2-40B4-BE49-F238E27FC236}">
                    <a16:creationId xmlns:a16="http://schemas.microsoft.com/office/drawing/2014/main" id="{A08814E2-11B1-3A3D-AFE3-06B778F630F2}"/>
                  </a:ext>
                </a:extLst>
              </p:cNvPr>
              <p:cNvGrpSpPr/>
              <p:nvPr/>
            </p:nvGrpSpPr>
            <p:grpSpPr>
              <a:xfrm>
                <a:off x="5733887" y="6680485"/>
                <a:ext cx="70570" cy="70570"/>
                <a:chOff x="5733887" y="6680485"/>
                <a:chExt cx="70570" cy="70570"/>
              </a:xfrm>
            </p:grpSpPr>
            <p:sp>
              <p:nvSpPr>
                <p:cNvPr id="830" name="Friform 829">
                  <a:extLst>
                    <a:ext uri="{FF2B5EF4-FFF2-40B4-BE49-F238E27FC236}">
                      <a16:creationId xmlns:a16="http://schemas.microsoft.com/office/drawing/2014/main" id="{3542945D-23D2-D008-D126-1A8F26D4B451}"/>
                    </a:ext>
                  </a:extLst>
                </p:cNvPr>
                <p:cNvSpPr/>
                <p:nvPr/>
              </p:nvSpPr>
              <p:spPr>
                <a:xfrm>
                  <a:off x="5733887"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64" y="0"/>
                        <a:pt x="35285" y="0"/>
                      </a:cubicBezTo>
                      <a:cubicBezTo>
                        <a:pt x="15798" y="0"/>
                        <a:pt x="0" y="15798"/>
                        <a:pt x="0" y="35285"/>
                      </a:cubicBezTo>
                      <a:cubicBezTo>
                        <a:pt x="0" y="54773"/>
                        <a:pt x="15798" y="70571"/>
                        <a:pt x="35285" y="70571"/>
                      </a:cubicBezTo>
                      <a:cubicBezTo>
                        <a:pt x="54764"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831" name="Friform 830">
                  <a:extLst>
                    <a:ext uri="{FF2B5EF4-FFF2-40B4-BE49-F238E27FC236}">
                      <a16:creationId xmlns:a16="http://schemas.microsoft.com/office/drawing/2014/main" id="{7877528D-9306-163A-AAAD-F39B805EA309}"/>
                    </a:ext>
                  </a:extLst>
                </p:cNvPr>
                <p:cNvSpPr/>
                <p:nvPr/>
              </p:nvSpPr>
              <p:spPr>
                <a:xfrm>
                  <a:off x="5742190"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5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832" name="Grafikk 362">
                <a:extLst>
                  <a:ext uri="{FF2B5EF4-FFF2-40B4-BE49-F238E27FC236}">
                    <a16:creationId xmlns:a16="http://schemas.microsoft.com/office/drawing/2014/main" id="{ABE5B843-8A38-0411-8CD9-EDCC3696E7AC}"/>
                  </a:ext>
                </a:extLst>
              </p:cNvPr>
              <p:cNvGrpSpPr/>
              <p:nvPr/>
            </p:nvGrpSpPr>
            <p:grpSpPr>
              <a:xfrm>
                <a:off x="5812675" y="6791030"/>
                <a:ext cx="92350" cy="106864"/>
                <a:chOff x="5812675" y="6791030"/>
                <a:chExt cx="92350" cy="106864"/>
              </a:xfrm>
              <a:solidFill>
                <a:srgbClr val="2E2F2E"/>
              </a:solidFill>
            </p:grpSpPr>
            <p:sp>
              <p:nvSpPr>
                <p:cNvPr id="833" name="Friform 832">
                  <a:extLst>
                    <a:ext uri="{FF2B5EF4-FFF2-40B4-BE49-F238E27FC236}">
                      <a16:creationId xmlns:a16="http://schemas.microsoft.com/office/drawing/2014/main" id="{79DD7FA4-1B37-7233-5E1E-4D629BBA7933}"/>
                    </a:ext>
                  </a:extLst>
                </p:cNvPr>
                <p:cNvSpPr/>
                <p:nvPr/>
              </p:nvSpPr>
              <p:spPr>
                <a:xfrm>
                  <a:off x="5812675" y="6822017"/>
                  <a:ext cx="51976" cy="75877"/>
                </a:xfrm>
                <a:custGeom>
                  <a:avLst/>
                  <a:gdLst>
                    <a:gd name="connsiteX0" fmla="*/ 51977 w 51976"/>
                    <a:gd name="connsiteY0" fmla="*/ 60442 h 75877"/>
                    <a:gd name="connsiteX1" fmla="*/ 28694 w 51976"/>
                    <a:gd name="connsiteY1" fmla="*/ 42961 h 75877"/>
                    <a:gd name="connsiteX2" fmla="*/ 7228 w 51976"/>
                    <a:gd name="connsiteY2" fmla="*/ 0 h 75877"/>
                    <a:gd name="connsiteX3" fmla="*/ 0 w 51976"/>
                    <a:gd name="connsiteY3" fmla="*/ 0 h 75877"/>
                    <a:gd name="connsiteX4" fmla="*/ 7048 w 51976"/>
                    <a:gd name="connsiteY4" fmla="*/ 53689 h 75877"/>
                    <a:gd name="connsiteX5" fmla="*/ 16863 w 51976"/>
                    <a:gd name="connsiteY5" fmla="*/ 62382 h 75877"/>
                    <a:gd name="connsiteX6" fmla="*/ 10452 w 51976"/>
                    <a:gd name="connsiteY6" fmla="*/ 56133 h 75877"/>
                    <a:gd name="connsiteX7" fmla="*/ 10481 w 51976"/>
                    <a:gd name="connsiteY7" fmla="*/ 56181 h 75877"/>
                    <a:gd name="connsiteX8" fmla="*/ 29522 w 51976"/>
                    <a:gd name="connsiteY8" fmla="*/ 75878 h 75877"/>
                    <a:gd name="connsiteX9" fmla="*/ 36741 w 51976"/>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976" h="75877">
                      <a:moveTo>
                        <a:pt x="51977" y="60442"/>
                      </a:moveTo>
                      <a:lnTo>
                        <a:pt x="28694" y="42961"/>
                      </a:lnTo>
                      <a:lnTo>
                        <a:pt x="7228" y="0"/>
                      </a:lnTo>
                      <a:lnTo>
                        <a:pt x="0" y="0"/>
                      </a:lnTo>
                      <a:lnTo>
                        <a:pt x="7048" y="53689"/>
                      </a:lnTo>
                      <a:lnTo>
                        <a:pt x="16863" y="62382"/>
                      </a:lnTo>
                      <a:lnTo>
                        <a:pt x="10452" y="56133"/>
                      </a:lnTo>
                      <a:lnTo>
                        <a:pt x="10481" y="56181"/>
                      </a:lnTo>
                      <a:lnTo>
                        <a:pt x="29522" y="75878"/>
                      </a:lnTo>
                      <a:lnTo>
                        <a:pt x="36741" y="75878"/>
                      </a:lnTo>
                      <a:close/>
                    </a:path>
                  </a:pathLst>
                </a:custGeom>
                <a:solidFill>
                  <a:srgbClr val="2E2F2E"/>
                </a:solidFill>
                <a:ln w="9504" cap="flat">
                  <a:noFill/>
                  <a:prstDash val="solid"/>
                  <a:miter/>
                </a:ln>
              </p:spPr>
              <p:txBody>
                <a:bodyPr rtlCol="0" anchor="ctr"/>
                <a:lstStyle/>
                <a:p>
                  <a:endParaRPr lang="nb-NO"/>
                </a:p>
              </p:txBody>
            </p:sp>
            <p:sp>
              <p:nvSpPr>
                <p:cNvPr id="834" name="Friform 833">
                  <a:extLst>
                    <a:ext uri="{FF2B5EF4-FFF2-40B4-BE49-F238E27FC236}">
                      <a16:creationId xmlns:a16="http://schemas.microsoft.com/office/drawing/2014/main" id="{4B82811C-FEEB-3772-0719-8ECD7E6CC259}"/>
                    </a:ext>
                  </a:extLst>
                </p:cNvPr>
                <p:cNvSpPr/>
                <p:nvPr/>
              </p:nvSpPr>
              <p:spPr>
                <a:xfrm>
                  <a:off x="5874686" y="6791030"/>
                  <a:ext cx="30339" cy="82002"/>
                </a:xfrm>
                <a:custGeom>
                  <a:avLst/>
                  <a:gdLst>
                    <a:gd name="connsiteX0" fmla="*/ 30340 w 30339"/>
                    <a:gd name="connsiteY0" fmla="*/ 46252 h 82002"/>
                    <a:gd name="connsiteX1" fmla="*/ 30321 w 30339"/>
                    <a:gd name="connsiteY1" fmla="*/ 46213 h 82002"/>
                    <a:gd name="connsiteX2" fmla="*/ 30321 w 30339"/>
                    <a:gd name="connsiteY2" fmla="*/ 46213 h 82002"/>
                    <a:gd name="connsiteX3" fmla="*/ 30321 w 30339"/>
                    <a:gd name="connsiteY3" fmla="*/ 46213 h 82002"/>
                    <a:gd name="connsiteX4" fmla="*/ 7219 w 30339"/>
                    <a:gd name="connsiteY4" fmla="*/ 0 h 82002"/>
                    <a:gd name="connsiteX5" fmla="*/ 0 w 30339"/>
                    <a:gd name="connsiteY5" fmla="*/ 0 h 82002"/>
                    <a:gd name="connsiteX6" fmla="*/ 10034 w 30339"/>
                    <a:gd name="connsiteY6" fmla="*/ 56894 h 82002"/>
                    <a:gd name="connsiteX7" fmla="*/ 1607 w 30339"/>
                    <a:gd name="connsiteY7" fmla="*/ 82003 h 82002"/>
                    <a:gd name="connsiteX8" fmla="*/ 8836 w 30339"/>
                    <a:gd name="connsiteY8" fmla="*/ 82003 h 82002"/>
                    <a:gd name="connsiteX9" fmla="*/ 30321 w 30339"/>
                    <a:gd name="connsiteY9" fmla="*/ 79083 h 82002"/>
                    <a:gd name="connsiteX10" fmla="*/ 30321 w 30339"/>
                    <a:gd name="connsiteY10"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9" h="82002">
                      <a:moveTo>
                        <a:pt x="30340" y="46252"/>
                      </a:moveTo>
                      <a:lnTo>
                        <a:pt x="30321" y="46213"/>
                      </a:lnTo>
                      <a:lnTo>
                        <a:pt x="30321" y="46213"/>
                      </a:lnTo>
                      <a:lnTo>
                        <a:pt x="30321" y="46213"/>
                      </a:lnTo>
                      <a:lnTo>
                        <a:pt x="7219" y="0"/>
                      </a:lnTo>
                      <a:lnTo>
                        <a:pt x="0" y="0"/>
                      </a:lnTo>
                      <a:lnTo>
                        <a:pt x="10034" y="56894"/>
                      </a:lnTo>
                      <a:lnTo>
                        <a:pt x="1607" y="82003"/>
                      </a:lnTo>
                      <a:lnTo>
                        <a:pt x="8836" y="82003"/>
                      </a:lnTo>
                      <a:lnTo>
                        <a:pt x="30321" y="79083"/>
                      </a:lnTo>
                      <a:lnTo>
                        <a:pt x="30321" y="46261"/>
                      </a:lnTo>
                      <a:close/>
                    </a:path>
                  </a:pathLst>
                </a:custGeom>
                <a:solidFill>
                  <a:srgbClr val="2E2F2E"/>
                </a:solidFill>
                <a:ln w="9504" cap="flat">
                  <a:noFill/>
                  <a:prstDash val="solid"/>
                  <a:miter/>
                </a:ln>
              </p:spPr>
              <p:txBody>
                <a:bodyPr rtlCol="0" anchor="ctr"/>
                <a:lstStyle/>
                <a:p>
                  <a:endParaRPr lang="nb-NO"/>
                </a:p>
              </p:txBody>
            </p:sp>
          </p:grpSp>
          <p:grpSp>
            <p:nvGrpSpPr>
              <p:cNvPr id="835" name="Grafikk 362">
                <a:extLst>
                  <a:ext uri="{FF2B5EF4-FFF2-40B4-BE49-F238E27FC236}">
                    <a16:creationId xmlns:a16="http://schemas.microsoft.com/office/drawing/2014/main" id="{780E927C-6673-51FC-FE02-E1DCDCAA6180}"/>
                  </a:ext>
                </a:extLst>
              </p:cNvPr>
              <p:cNvGrpSpPr/>
              <p:nvPr/>
            </p:nvGrpSpPr>
            <p:grpSpPr>
              <a:xfrm>
                <a:off x="5792816" y="6791030"/>
                <a:ext cx="104981" cy="106864"/>
                <a:chOff x="5792816" y="6791030"/>
                <a:chExt cx="104981" cy="106864"/>
              </a:xfrm>
              <a:solidFill>
                <a:srgbClr val="454645"/>
              </a:solidFill>
            </p:grpSpPr>
            <p:sp>
              <p:nvSpPr>
                <p:cNvPr id="836" name="Friform 835">
                  <a:extLst>
                    <a:ext uri="{FF2B5EF4-FFF2-40B4-BE49-F238E27FC236}">
                      <a16:creationId xmlns:a16="http://schemas.microsoft.com/office/drawing/2014/main" id="{5A4AB324-C417-36EF-6232-4231EA3F8BEE}"/>
                    </a:ext>
                  </a:extLst>
                </p:cNvPr>
                <p:cNvSpPr/>
                <p:nvPr/>
              </p:nvSpPr>
              <p:spPr>
                <a:xfrm>
                  <a:off x="5792816" y="6822017"/>
                  <a:ext cx="64617" cy="75877"/>
                </a:xfrm>
                <a:custGeom>
                  <a:avLst/>
                  <a:gdLst>
                    <a:gd name="connsiteX0" fmla="*/ 64617 w 64617"/>
                    <a:gd name="connsiteY0" fmla="*/ 60442 h 75877"/>
                    <a:gd name="connsiteX1" fmla="*/ 41334 w 64617"/>
                    <a:gd name="connsiteY1" fmla="*/ 42961 h 75877"/>
                    <a:gd name="connsiteX2" fmla="*/ 19859 w 64617"/>
                    <a:gd name="connsiteY2" fmla="*/ 0 h 75877"/>
                    <a:gd name="connsiteX3" fmla="*/ 0 w 64617"/>
                    <a:gd name="connsiteY3" fmla="*/ 9929 h 75877"/>
                    <a:gd name="connsiteX4" fmla="*/ 23092 w 64617"/>
                    <a:gd name="connsiteY4" fmla="*/ 56133 h 75877"/>
                    <a:gd name="connsiteX5" fmla="*/ 23092 w 64617"/>
                    <a:gd name="connsiteY5" fmla="*/ 56133 h 75877"/>
                    <a:gd name="connsiteX6" fmla="*/ 23092 w 64617"/>
                    <a:gd name="connsiteY6" fmla="*/ 56133 h 75877"/>
                    <a:gd name="connsiteX7" fmla="*/ 23111 w 64617"/>
                    <a:gd name="connsiteY7" fmla="*/ 56181 h 75877"/>
                    <a:gd name="connsiteX8" fmla="*/ 23130 w 64617"/>
                    <a:gd name="connsiteY8" fmla="*/ 56171 h 75877"/>
                    <a:gd name="connsiteX9" fmla="*/ 49381 w 64617"/>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17" h="75877">
                      <a:moveTo>
                        <a:pt x="64617" y="60442"/>
                      </a:moveTo>
                      <a:lnTo>
                        <a:pt x="41334" y="42961"/>
                      </a:lnTo>
                      <a:lnTo>
                        <a:pt x="19859" y="0"/>
                      </a:lnTo>
                      <a:lnTo>
                        <a:pt x="0" y="9929"/>
                      </a:lnTo>
                      <a:lnTo>
                        <a:pt x="23092" y="56133"/>
                      </a:lnTo>
                      <a:lnTo>
                        <a:pt x="23092" y="56133"/>
                      </a:lnTo>
                      <a:lnTo>
                        <a:pt x="23092" y="56133"/>
                      </a:lnTo>
                      <a:lnTo>
                        <a:pt x="23111" y="56181"/>
                      </a:lnTo>
                      <a:lnTo>
                        <a:pt x="23130" y="56171"/>
                      </a:lnTo>
                      <a:lnTo>
                        <a:pt x="49381" y="75878"/>
                      </a:lnTo>
                      <a:close/>
                    </a:path>
                  </a:pathLst>
                </a:custGeom>
                <a:solidFill>
                  <a:srgbClr val="454645"/>
                </a:solidFill>
                <a:ln w="9504" cap="flat">
                  <a:noFill/>
                  <a:prstDash val="solid"/>
                  <a:miter/>
                </a:ln>
              </p:spPr>
              <p:txBody>
                <a:bodyPr rtlCol="0" anchor="ctr"/>
                <a:lstStyle/>
                <a:p>
                  <a:endParaRPr lang="nb-NO"/>
                </a:p>
              </p:txBody>
            </p:sp>
            <p:sp>
              <p:nvSpPr>
                <p:cNvPr id="837" name="Friform 836">
                  <a:extLst>
                    <a:ext uri="{FF2B5EF4-FFF2-40B4-BE49-F238E27FC236}">
                      <a16:creationId xmlns:a16="http://schemas.microsoft.com/office/drawing/2014/main" id="{234070F5-21DF-A996-755A-F9AC7482CC9F}"/>
                    </a:ext>
                  </a:extLst>
                </p:cNvPr>
                <p:cNvSpPr/>
                <p:nvPr/>
              </p:nvSpPr>
              <p:spPr>
                <a:xfrm>
                  <a:off x="5854827" y="6791030"/>
                  <a:ext cx="42970" cy="82002"/>
                </a:xfrm>
                <a:custGeom>
                  <a:avLst/>
                  <a:gdLst>
                    <a:gd name="connsiteX0" fmla="*/ 42970 w 42970"/>
                    <a:gd name="connsiteY0" fmla="*/ 46252 h 82002"/>
                    <a:gd name="connsiteX1" fmla="*/ 42961 w 42970"/>
                    <a:gd name="connsiteY1" fmla="*/ 46213 h 82002"/>
                    <a:gd name="connsiteX2" fmla="*/ 42961 w 42970"/>
                    <a:gd name="connsiteY2" fmla="*/ 46213 h 82002"/>
                    <a:gd name="connsiteX3" fmla="*/ 42961 w 42970"/>
                    <a:gd name="connsiteY3" fmla="*/ 46213 h 82002"/>
                    <a:gd name="connsiteX4" fmla="*/ 19859 w 42970"/>
                    <a:gd name="connsiteY4" fmla="*/ 0 h 82002"/>
                    <a:gd name="connsiteX5" fmla="*/ 0 w 42970"/>
                    <a:gd name="connsiteY5" fmla="*/ 9929 h 82002"/>
                    <a:gd name="connsiteX6" fmla="*/ 21466 w 42970"/>
                    <a:gd name="connsiteY6" fmla="*/ 52881 h 82002"/>
                    <a:gd name="connsiteX7" fmla="*/ 21466 w 42970"/>
                    <a:gd name="connsiteY7" fmla="*/ 82003 h 82002"/>
                    <a:gd name="connsiteX8" fmla="*/ 42961 w 42970"/>
                    <a:gd name="connsiteY8" fmla="*/ 79083 h 82002"/>
                    <a:gd name="connsiteX9" fmla="*/ 42961 w 42970"/>
                    <a:gd name="connsiteY9"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0" h="82002">
                      <a:moveTo>
                        <a:pt x="42970" y="46252"/>
                      </a:moveTo>
                      <a:lnTo>
                        <a:pt x="42961" y="46213"/>
                      </a:lnTo>
                      <a:lnTo>
                        <a:pt x="42961" y="46213"/>
                      </a:lnTo>
                      <a:lnTo>
                        <a:pt x="42961" y="46213"/>
                      </a:lnTo>
                      <a:lnTo>
                        <a:pt x="19859" y="0"/>
                      </a:lnTo>
                      <a:lnTo>
                        <a:pt x="0" y="9929"/>
                      </a:lnTo>
                      <a:lnTo>
                        <a:pt x="21466" y="52881"/>
                      </a:lnTo>
                      <a:lnTo>
                        <a:pt x="21466" y="82003"/>
                      </a:lnTo>
                      <a:lnTo>
                        <a:pt x="42961" y="79083"/>
                      </a:lnTo>
                      <a:lnTo>
                        <a:pt x="42961" y="46261"/>
                      </a:lnTo>
                      <a:close/>
                    </a:path>
                  </a:pathLst>
                </a:custGeom>
                <a:solidFill>
                  <a:srgbClr val="454645"/>
                </a:solidFill>
                <a:ln w="9504" cap="flat">
                  <a:noFill/>
                  <a:prstDash val="solid"/>
                  <a:miter/>
                </a:ln>
              </p:spPr>
              <p:txBody>
                <a:bodyPr rtlCol="0" anchor="ctr"/>
                <a:lstStyle/>
                <a:p>
                  <a:endParaRPr lang="nb-NO"/>
                </a:p>
              </p:txBody>
            </p:sp>
          </p:grpSp>
        </p:grpSp>
        <p:grpSp>
          <p:nvGrpSpPr>
            <p:cNvPr id="1266" name="Grafikk 1263">
              <a:extLst>
                <a:ext uri="{FF2B5EF4-FFF2-40B4-BE49-F238E27FC236}">
                  <a16:creationId xmlns:a16="http://schemas.microsoft.com/office/drawing/2014/main" id="{9BB421C2-93F1-8D6A-DB9A-7D8E2070A5FA}"/>
                </a:ext>
              </a:extLst>
            </p:cNvPr>
            <p:cNvGrpSpPr/>
            <p:nvPr/>
          </p:nvGrpSpPr>
          <p:grpSpPr>
            <a:xfrm>
              <a:off x="8350362" y="5875240"/>
              <a:ext cx="381309" cy="575094"/>
              <a:chOff x="3883382" y="3249495"/>
              <a:chExt cx="462076" cy="696907"/>
            </a:xfrm>
          </p:grpSpPr>
          <p:sp>
            <p:nvSpPr>
              <p:cNvPr id="1267" name="Friform 1266">
                <a:extLst>
                  <a:ext uri="{FF2B5EF4-FFF2-40B4-BE49-F238E27FC236}">
                    <a16:creationId xmlns:a16="http://schemas.microsoft.com/office/drawing/2014/main" id="{BD55E854-FA47-B4DB-B407-B89DDA388FEB}"/>
                  </a:ext>
                </a:extLst>
              </p:cNvPr>
              <p:cNvSpPr/>
              <p:nvPr/>
            </p:nvSpPr>
            <p:spPr>
              <a:xfrm>
                <a:off x="3883382" y="3489078"/>
                <a:ext cx="462076" cy="457324"/>
              </a:xfrm>
              <a:custGeom>
                <a:avLst/>
                <a:gdLst>
                  <a:gd name="connsiteX0" fmla="*/ 462077 w 462076"/>
                  <a:gd name="connsiteY0" fmla="*/ 159106 h 457324"/>
                  <a:gd name="connsiteX1" fmla="*/ 231038 w 462076"/>
                  <a:gd name="connsiteY1" fmla="*/ 438779 h 457324"/>
                  <a:gd name="connsiteX2" fmla="*/ 0 w 462076"/>
                  <a:gd name="connsiteY2" fmla="*/ 159106 h 457324"/>
                  <a:gd name="connsiteX3" fmla="*/ 222933 w 462076"/>
                  <a:gd name="connsiteY3" fmla="*/ 9134 h 457324"/>
                  <a:gd name="connsiteX4" fmla="*/ 462077 w 462076"/>
                  <a:gd name="connsiteY4" fmla="*/ 159106 h 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076" h="457324">
                    <a:moveTo>
                      <a:pt x="462077" y="159106"/>
                    </a:moveTo>
                    <a:cubicBezTo>
                      <a:pt x="462077" y="369875"/>
                      <a:pt x="331013" y="508987"/>
                      <a:pt x="231038" y="438779"/>
                    </a:cubicBezTo>
                    <a:cubicBezTo>
                      <a:pt x="141865" y="507683"/>
                      <a:pt x="0" y="377981"/>
                      <a:pt x="0" y="159106"/>
                    </a:cubicBezTo>
                    <a:cubicBezTo>
                      <a:pt x="0" y="31509"/>
                      <a:pt x="109442" y="-23289"/>
                      <a:pt x="222933" y="9134"/>
                    </a:cubicBezTo>
                    <a:cubicBezTo>
                      <a:pt x="352635" y="-23289"/>
                      <a:pt x="462077" y="31509"/>
                      <a:pt x="462077" y="159106"/>
                    </a:cubicBezTo>
                    <a:close/>
                  </a:path>
                </a:pathLst>
              </a:custGeom>
              <a:solidFill>
                <a:srgbClr val="D10008"/>
              </a:solidFill>
              <a:ln w="9525" cap="flat">
                <a:noFill/>
                <a:prstDash val="solid"/>
                <a:miter/>
              </a:ln>
            </p:spPr>
            <p:txBody>
              <a:bodyPr rtlCol="0" anchor="ctr"/>
              <a:lstStyle/>
              <a:p>
                <a:endParaRPr lang="nb-NO"/>
              </a:p>
            </p:txBody>
          </p:sp>
          <p:grpSp>
            <p:nvGrpSpPr>
              <p:cNvPr id="1268" name="Grafikk 1263">
                <a:extLst>
                  <a:ext uri="{FF2B5EF4-FFF2-40B4-BE49-F238E27FC236}">
                    <a16:creationId xmlns:a16="http://schemas.microsoft.com/office/drawing/2014/main" id="{2C5CA7EE-7B92-2E44-0088-471FCBA8EFCF}"/>
                  </a:ext>
                </a:extLst>
              </p:cNvPr>
              <p:cNvGrpSpPr/>
              <p:nvPr/>
            </p:nvGrpSpPr>
            <p:grpSpPr>
              <a:xfrm>
                <a:off x="3952289" y="3249495"/>
                <a:ext cx="352804" cy="257772"/>
                <a:chOff x="3952289" y="3249495"/>
                <a:chExt cx="352804" cy="257772"/>
              </a:xfrm>
            </p:grpSpPr>
            <p:sp>
              <p:nvSpPr>
                <p:cNvPr id="1269" name="Friform 1268">
                  <a:extLst>
                    <a:ext uri="{FF2B5EF4-FFF2-40B4-BE49-F238E27FC236}">
                      <a16:creationId xmlns:a16="http://schemas.microsoft.com/office/drawing/2014/main" id="{46E2475F-82C5-9300-258A-A801B7D6D9CA}"/>
                    </a:ext>
                  </a:extLst>
                </p:cNvPr>
                <p:cNvSpPr/>
                <p:nvPr/>
              </p:nvSpPr>
              <p:spPr>
                <a:xfrm>
                  <a:off x="3952289" y="3323431"/>
                  <a:ext cx="166624" cy="183836"/>
                </a:xfrm>
                <a:custGeom>
                  <a:avLst/>
                  <a:gdLst>
                    <a:gd name="connsiteX0" fmla="*/ 144567 w 166624"/>
                    <a:gd name="connsiteY0" fmla="*/ 174782 h 183836"/>
                    <a:gd name="connsiteX1" fmla="*/ 112144 w 166624"/>
                    <a:gd name="connsiteY1" fmla="*/ 76151 h 183836"/>
                    <a:gd name="connsiteX2" fmla="*/ 23133 w 166624"/>
                    <a:gd name="connsiteY2" fmla="*/ 40822 h 183836"/>
                    <a:gd name="connsiteX3" fmla="*/ 206 w 166624"/>
                    <a:gd name="connsiteY3" fmla="*/ 23620 h 183836"/>
                    <a:gd name="connsiteX4" fmla="*/ 17399 w 166624"/>
                    <a:gd name="connsiteY4" fmla="*/ 694 h 183836"/>
                    <a:gd name="connsiteX5" fmla="*/ 133108 w 166624"/>
                    <a:gd name="connsiteY5" fmla="*/ 48319 h 183836"/>
                    <a:gd name="connsiteX6" fmla="*/ 166103 w 166624"/>
                    <a:gd name="connsiteY6" fmla="*/ 176544 h 183836"/>
                    <a:gd name="connsiteX7" fmla="*/ 144567 w 166624"/>
                    <a:gd name="connsiteY7" fmla="*/ 174782 h 18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24" h="183836">
                      <a:moveTo>
                        <a:pt x="144567" y="174782"/>
                      </a:moveTo>
                      <a:cubicBezTo>
                        <a:pt x="144614" y="174172"/>
                        <a:pt x="140890" y="110641"/>
                        <a:pt x="112144" y="76151"/>
                      </a:cubicBezTo>
                      <a:cubicBezTo>
                        <a:pt x="79235" y="36660"/>
                        <a:pt x="23599" y="40756"/>
                        <a:pt x="23133" y="40822"/>
                      </a:cubicBezTo>
                      <a:cubicBezTo>
                        <a:pt x="12055" y="42384"/>
                        <a:pt x="1787" y="34698"/>
                        <a:pt x="206" y="23620"/>
                      </a:cubicBezTo>
                      <a:cubicBezTo>
                        <a:pt x="-1375" y="12543"/>
                        <a:pt x="6321" y="2275"/>
                        <a:pt x="17399" y="694"/>
                      </a:cubicBezTo>
                      <a:cubicBezTo>
                        <a:pt x="20170" y="303"/>
                        <a:pt x="85883" y="-8355"/>
                        <a:pt x="133108" y="48319"/>
                      </a:cubicBezTo>
                      <a:cubicBezTo>
                        <a:pt x="172618" y="95724"/>
                        <a:pt x="166389" y="173258"/>
                        <a:pt x="166103" y="176544"/>
                      </a:cubicBezTo>
                      <a:cubicBezTo>
                        <a:pt x="165188" y="187088"/>
                        <a:pt x="143595" y="185936"/>
                        <a:pt x="144567" y="174782"/>
                      </a:cubicBezTo>
                      <a:close/>
                    </a:path>
                  </a:pathLst>
                </a:custGeom>
                <a:solidFill>
                  <a:srgbClr val="8D4706"/>
                </a:solidFill>
                <a:ln w="9525" cap="flat">
                  <a:noFill/>
                  <a:prstDash val="solid"/>
                  <a:miter/>
                </a:ln>
              </p:spPr>
              <p:txBody>
                <a:bodyPr rtlCol="0" anchor="ctr"/>
                <a:lstStyle/>
                <a:p>
                  <a:endParaRPr lang="nb-NO"/>
                </a:p>
              </p:txBody>
            </p:sp>
            <p:sp>
              <p:nvSpPr>
                <p:cNvPr id="1270" name="Friform 1269">
                  <a:extLst>
                    <a:ext uri="{FF2B5EF4-FFF2-40B4-BE49-F238E27FC236}">
                      <a16:creationId xmlns:a16="http://schemas.microsoft.com/office/drawing/2014/main" id="{AC5A1552-B2F1-E0A4-1DC3-0CCC77435934}"/>
                    </a:ext>
                  </a:extLst>
                </p:cNvPr>
                <p:cNvSpPr/>
                <p:nvPr/>
              </p:nvSpPr>
              <p:spPr>
                <a:xfrm>
                  <a:off x="4117126" y="3249495"/>
                  <a:ext cx="187965" cy="209656"/>
                </a:xfrm>
                <a:custGeom>
                  <a:avLst/>
                  <a:gdLst>
                    <a:gd name="connsiteX0" fmla="*/ 148237 w 187965"/>
                    <a:gd name="connsiteY0" fmla="*/ 152725 h 209656"/>
                    <a:gd name="connsiteX1" fmla="*/ 1428 w 187965"/>
                    <a:gd name="connsiteY1" fmla="*/ 209656 h 209656"/>
                    <a:gd name="connsiteX2" fmla="*/ 39728 w 187965"/>
                    <a:gd name="connsiteY2" fmla="*/ 56932 h 209656"/>
                    <a:gd name="connsiteX3" fmla="*/ 186537 w 187965"/>
                    <a:gd name="connsiteY3" fmla="*/ 1 h 209656"/>
                    <a:gd name="connsiteX4" fmla="*/ 148237 w 187965"/>
                    <a:gd name="connsiteY4" fmla="*/ 152725 h 20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65" h="209656">
                      <a:moveTo>
                        <a:pt x="148237" y="152725"/>
                      </a:moveTo>
                      <a:cubicBezTo>
                        <a:pt x="97126" y="210618"/>
                        <a:pt x="1428" y="209656"/>
                        <a:pt x="1428" y="209656"/>
                      </a:cubicBezTo>
                      <a:cubicBezTo>
                        <a:pt x="1428" y="209656"/>
                        <a:pt x="-11383" y="114825"/>
                        <a:pt x="39728" y="56932"/>
                      </a:cubicBezTo>
                      <a:cubicBezTo>
                        <a:pt x="90840" y="-961"/>
                        <a:pt x="186537" y="1"/>
                        <a:pt x="186537" y="1"/>
                      </a:cubicBezTo>
                      <a:cubicBezTo>
                        <a:pt x="186537" y="1"/>
                        <a:pt x="199348" y="94832"/>
                        <a:pt x="148237" y="152725"/>
                      </a:cubicBezTo>
                      <a:close/>
                    </a:path>
                  </a:pathLst>
                </a:custGeom>
                <a:solidFill>
                  <a:srgbClr val="50A822"/>
                </a:solidFill>
                <a:ln w="9525" cap="flat">
                  <a:noFill/>
                  <a:prstDash val="solid"/>
                  <a:miter/>
                </a:ln>
              </p:spPr>
              <p:txBody>
                <a:bodyPr rtlCol="0" anchor="ctr"/>
                <a:lstStyle/>
                <a:p>
                  <a:endParaRPr lang="nb-NO"/>
                </a:p>
              </p:txBody>
            </p:sp>
            <p:sp>
              <p:nvSpPr>
                <p:cNvPr id="1271" name="Friform 1270">
                  <a:extLst>
                    <a:ext uri="{FF2B5EF4-FFF2-40B4-BE49-F238E27FC236}">
                      <a16:creationId xmlns:a16="http://schemas.microsoft.com/office/drawing/2014/main" id="{B35CE028-3B9F-A43B-D45D-FB5FC13F3708}"/>
                    </a:ext>
                  </a:extLst>
                </p:cNvPr>
                <p:cNvSpPr/>
                <p:nvPr/>
              </p:nvSpPr>
              <p:spPr>
                <a:xfrm>
                  <a:off x="4118554" y="3249496"/>
                  <a:ext cx="186539" cy="209655"/>
                </a:xfrm>
                <a:custGeom>
                  <a:avLst/>
                  <a:gdLst>
                    <a:gd name="connsiteX0" fmla="*/ 185109 w 186539"/>
                    <a:gd name="connsiteY0" fmla="*/ 0 h 209655"/>
                    <a:gd name="connsiteX1" fmla="*/ 0 w 186539"/>
                    <a:gd name="connsiteY1" fmla="*/ 209655 h 209655"/>
                    <a:gd name="connsiteX2" fmla="*/ 146809 w 186539"/>
                    <a:gd name="connsiteY2" fmla="*/ 152724 h 209655"/>
                    <a:gd name="connsiteX3" fmla="*/ 185109 w 186539"/>
                    <a:gd name="connsiteY3" fmla="*/ 0 h 209655"/>
                  </a:gdLst>
                  <a:ahLst/>
                  <a:cxnLst>
                    <a:cxn ang="0">
                      <a:pos x="connsiteX0" y="connsiteY0"/>
                    </a:cxn>
                    <a:cxn ang="0">
                      <a:pos x="connsiteX1" y="connsiteY1"/>
                    </a:cxn>
                    <a:cxn ang="0">
                      <a:pos x="connsiteX2" y="connsiteY2"/>
                    </a:cxn>
                    <a:cxn ang="0">
                      <a:pos x="connsiteX3" y="connsiteY3"/>
                    </a:cxn>
                  </a:cxnLst>
                  <a:rect l="l" t="t" r="r" b="b"/>
                  <a:pathLst>
                    <a:path w="186539" h="209655">
                      <a:moveTo>
                        <a:pt x="185109" y="0"/>
                      </a:moveTo>
                      <a:lnTo>
                        <a:pt x="0" y="209655"/>
                      </a:lnTo>
                      <a:cubicBezTo>
                        <a:pt x="0" y="209655"/>
                        <a:pt x="95688" y="210626"/>
                        <a:pt x="146809" y="152724"/>
                      </a:cubicBezTo>
                      <a:cubicBezTo>
                        <a:pt x="197930" y="94831"/>
                        <a:pt x="185109" y="0"/>
                        <a:pt x="185109" y="0"/>
                      </a:cubicBezTo>
                      <a:close/>
                    </a:path>
                  </a:pathLst>
                </a:custGeom>
                <a:solidFill>
                  <a:srgbClr val="578D38"/>
                </a:solidFill>
                <a:ln w="9525" cap="flat">
                  <a:noFill/>
                  <a:prstDash val="solid"/>
                  <a:miter/>
                </a:ln>
              </p:spPr>
              <p:txBody>
                <a:bodyPr rtlCol="0" anchor="ctr"/>
                <a:lstStyle/>
                <a:p>
                  <a:endParaRPr lang="nb-NO"/>
                </a:p>
              </p:txBody>
            </p:sp>
          </p:grpSp>
          <p:sp>
            <p:nvSpPr>
              <p:cNvPr id="1272" name="Friform 1271">
                <a:extLst>
                  <a:ext uri="{FF2B5EF4-FFF2-40B4-BE49-F238E27FC236}">
                    <a16:creationId xmlns:a16="http://schemas.microsoft.com/office/drawing/2014/main" id="{75D6D2C7-C689-7D28-469E-CDD85B5C24F4}"/>
                  </a:ext>
                </a:extLst>
              </p:cNvPr>
              <p:cNvSpPr/>
              <p:nvPr/>
            </p:nvSpPr>
            <p:spPr>
              <a:xfrm>
                <a:off x="3883382" y="3489078"/>
                <a:ext cx="387753" cy="388743"/>
              </a:xfrm>
              <a:custGeom>
                <a:avLst/>
                <a:gdLst>
                  <a:gd name="connsiteX0" fmla="*/ 387753 w 387753"/>
                  <a:gd name="connsiteY0" fmla="*/ 183375 h 388743"/>
                  <a:gd name="connsiteX1" fmla="*/ 277730 w 387753"/>
                  <a:gd name="connsiteY1" fmla="*/ 543 h 388743"/>
                  <a:gd name="connsiteX2" fmla="*/ 222933 w 387753"/>
                  <a:gd name="connsiteY2" fmla="*/ 9134 h 388743"/>
                  <a:gd name="connsiteX3" fmla="*/ 0 w 387753"/>
                  <a:gd name="connsiteY3" fmla="*/ 159106 h 388743"/>
                  <a:gd name="connsiteX4" fmla="*/ 26146 w 387753"/>
                  <a:gd name="connsiteY4" fmla="*/ 309153 h 388743"/>
                  <a:gd name="connsiteX5" fmla="*/ 185757 w 387753"/>
                  <a:gd name="connsiteY5" fmla="*/ 388744 h 388743"/>
                  <a:gd name="connsiteX6" fmla="*/ 387753 w 387753"/>
                  <a:gd name="connsiteY6" fmla="*/ 183375 h 38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53" h="388743">
                    <a:moveTo>
                      <a:pt x="387753" y="183375"/>
                    </a:moveTo>
                    <a:cubicBezTo>
                      <a:pt x="387753" y="103642"/>
                      <a:pt x="343033" y="34576"/>
                      <a:pt x="277730" y="543"/>
                    </a:cubicBezTo>
                    <a:cubicBezTo>
                      <a:pt x="260061" y="1629"/>
                      <a:pt x="241725" y="4429"/>
                      <a:pt x="222933" y="9134"/>
                    </a:cubicBezTo>
                    <a:cubicBezTo>
                      <a:pt x="109442" y="-23289"/>
                      <a:pt x="0" y="31509"/>
                      <a:pt x="0" y="159106"/>
                    </a:cubicBezTo>
                    <a:cubicBezTo>
                      <a:pt x="0" y="216960"/>
                      <a:pt x="9916" y="267452"/>
                      <a:pt x="26146" y="309153"/>
                    </a:cubicBezTo>
                    <a:cubicBezTo>
                      <a:pt x="63103" y="357559"/>
                      <a:pt x="120834" y="388744"/>
                      <a:pt x="185757" y="388744"/>
                    </a:cubicBezTo>
                    <a:cubicBezTo>
                      <a:pt x="297323" y="388744"/>
                      <a:pt x="387753" y="296799"/>
                      <a:pt x="387753" y="183375"/>
                    </a:cubicBezTo>
                    <a:close/>
                  </a:path>
                </a:pathLst>
              </a:custGeom>
              <a:solidFill>
                <a:srgbClr val="ED1C24"/>
              </a:solidFill>
              <a:ln w="9525" cap="flat">
                <a:noFill/>
                <a:prstDash val="solid"/>
                <a:miter/>
              </a:ln>
            </p:spPr>
            <p:txBody>
              <a:bodyPr rtlCol="0" anchor="ctr"/>
              <a:lstStyle/>
              <a:p>
                <a:endParaRPr lang="nb-NO"/>
              </a:p>
            </p:txBody>
          </p:sp>
          <p:sp>
            <p:nvSpPr>
              <p:cNvPr id="1273" name="Friform 1272">
                <a:extLst>
                  <a:ext uri="{FF2B5EF4-FFF2-40B4-BE49-F238E27FC236}">
                    <a16:creationId xmlns:a16="http://schemas.microsoft.com/office/drawing/2014/main" id="{7F82AC2C-621A-5553-6895-297140D9075E}"/>
                  </a:ext>
                </a:extLst>
              </p:cNvPr>
              <p:cNvSpPr/>
              <p:nvPr/>
            </p:nvSpPr>
            <p:spPr>
              <a:xfrm>
                <a:off x="3938538" y="3556178"/>
                <a:ext cx="140003" cy="169406"/>
              </a:xfrm>
              <a:custGeom>
                <a:avLst/>
                <a:gdLst>
                  <a:gd name="connsiteX0" fmla="*/ 134515 w 140003"/>
                  <a:gd name="connsiteY0" fmla="*/ 106046 h 169406"/>
                  <a:gd name="connsiteX1" fmla="*/ 42884 w 140003"/>
                  <a:gd name="connsiteY1" fmla="*/ 166653 h 169406"/>
                  <a:gd name="connsiteX2" fmla="*/ 5489 w 140003"/>
                  <a:gd name="connsiteY2" fmla="*/ 63355 h 169406"/>
                  <a:gd name="connsiteX3" fmla="*/ 97119 w 140003"/>
                  <a:gd name="connsiteY3" fmla="*/ 2757 h 169406"/>
                  <a:gd name="connsiteX4" fmla="*/ 134515 w 140003"/>
                  <a:gd name="connsiteY4" fmla="*/ 106046 h 16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03" h="169406">
                    <a:moveTo>
                      <a:pt x="134515" y="106046"/>
                    </a:moveTo>
                    <a:cubicBezTo>
                      <a:pt x="119541" y="151309"/>
                      <a:pt x="78517" y="178436"/>
                      <a:pt x="42884" y="166653"/>
                    </a:cubicBezTo>
                    <a:cubicBezTo>
                      <a:pt x="7251" y="154871"/>
                      <a:pt x="-9494" y="108617"/>
                      <a:pt x="5489" y="63355"/>
                    </a:cubicBezTo>
                    <a:cubicBezTo>
                      <a:pt x="20462" y="18092"/>
                      <a:pt x="61486" y="-9035"/>
                      <a:pt x="97119" y="2757"/>
                    </a:cubicBezTo>
                    <a:cubicBezTo>
                      <a:pt x="132752" y="14539"/>
                      <a:pt x="149497" y="60783"/>
                      <a:pt x="134515" y="106046"/>
                    </a:cubicBezTo>
                    <a:close/>
                  </a:path>
                </a:pathLst>
              </a:custGeom>
              <a:solidFill>
                <a:srgbClr val="FF787F"/>
              </a:solidFill>
              <a:ln w="9525" cap="flat">
                <a:noFill/>
                <a:prstDash val="solid"/>
                <a:miter/>
              </a:ln>
            </p:spPr>
            <p:txBody>
              <a:bodyPr rtlCol="0" anchor="ctr"/>
              <a:lstStyle/>
              <a:p>
                <a:endParaRPr lang="nb-NO"/>
              </a:p>
            </p:txBody>
          </p:sp>
        </p:grpSp>
        <p:grpSp>
          <p:nvGrpSpPr>
            <p:cNvPr id="1304" name="Grafikk 1263">
              <a:extLst>
                <a:ext uri="{FF2B5EF4-FFF2-40B4-BE49-F238E27FC236}">
                  <a16:creationId xmlns:a16="http://schemas.microsoft.com/office/drawing/2014/main" id="{40CD997D-776F-84FD-C9CD-1B44534DB3A0}"/>
                </a:ext>
              </a:extLst>
            </p:cNvPr>
            <p:cNvGrpSpPr/>
            <p:nvPr/>
          </p:nvGrpSpPr>
          <p:grpSpPr>
            <a:xfrm>
              <a:off x="8992519" y="5854773"/>
              <a:ext cx="363956" cy="579559"/>
              <a:chOff x="6205653" y="6008889"/>
              <a:chExt cx="437654" cy="696915"/>
            </a:xfrm>
          </p:grpSpPr>
          <p:grpSp>
            <p:nvGrpSpPr>
              <p:cNvPr id="1305" name="Grafikk 1263">
                <a:extLst>
                  <a:ext uri="{FF2B5EF4-FFF2-40B4-BE49-F238E27FC236}">
                    <a16:creationId xmlns:a16="http://schemas.microsoft.com/office/drawing/2014/main" id="{C832A9E2-EEFD-0B3F-3331-8B76B26CFEA9}"/>
                  </a:ext>
                </a:extLst>
              </p:cNvPr>
              <p:cNvGrpSpPr/>
              <p:nvPr/>
            </p:nvGrpSpPr>
            <p:grpSpPr>
              <a:xfrm>
                <a:off x="6205653" y="6008889"/>
                <a:ext cx="437654" cy="696915"/>
                <a:chOff x="6205653" y="6008889"/>
                <a:chExt cx="437654" cy="696915"/>
              </a:xfrm>
            </p:grpSpPr>
            <p:sp>
              <p:nvSpPr>
                <p:cNvPr id="1306" name="Friform 1305">
                  <a:extLst>
                    <a:ext uri="{FF2B5EF4-FFF2-40B4-BE49-F238E27FC236}">
                      <a16:creationId xmlns:a16="http://schemas.microsoft.com/office/drawing/2014/main" id="{32ED38CF-7FD2-761F-624F-F309FC194BCE}"/>
                    </a:ext>
                  </a:extLst>
                </p:cNvPr>
                <p:cNvSpPr/>
                <p:nvPr/>
              </p:nvSpPr>
              <p:spPr>
                <a:xfrm>
                  <a:off x="6413859" y="6058155"/>
                  <a:ext cx="30301" cy="118268"/>
                </a:xfrm>
                <a:custGeom>
                  <a:avLst/>
                  <a:gdLst>
                    <a:gd name="connsiteX0" fmla="*/ 21928 w 30301"/>
                    <a:gd name="connsiteY0" fmla="*/ 118268 h 118268"/>
                    <a:gd name="connsiteX1" fmla="*/ 14117 w 30301"/>
                    <a:gd name="connsiteY1" fmla="*/ 112906 h 118268"/>
                    <a:gd name="connsiteX2" fmla="*/ 192 w 30301"/>
                    <a:gd name="connsiteY2" fmla="*/ 46850 h 118268"/>
                    <a:gd name="connsiteX3" fmla="*/ 4992 w 30301"/>
                    <a:gd name="connsiteY3" fmla="*/ 5959 h 118268"/>
                    <a:gd name="connsiteX4" fmla="*/ 15422 w 30301"/>
                    <a:gd name="connsiteY4" fmla="*/ 358 h 118268"/>
                    <a:gd name="connsiteX5" fmla="*/ 21023 w 30301"/>
                    <a:gd name="connsiteY5" fmla="*/ 10779 h 118268"/>
                    <a:gd name="connsiteX6" fmla="*/ 16899 w 30301"/>
                    <a:gd name="connsiteY6" fmla="*/ 45764 h 118268"/>
                    <a:gd name="connsiteX7" fmla="*/ 29748 w 30301"/>
                    <a:gd name="connsiteY7" fmla="*/ 106895 h 118268"/>
                    <a:gd name="connsiteX8" fmla="*/ 24938 w 30301"/>
                    <a:gd name="connsiteY8" fmla="*/ 117706 h 118268"/>
                    <a:gd name="connsiteX9" fmla="*/ 21928 w 30301"/>
                    <a:gd name="connsiteY9" fmla="*/ 118268 h 11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01" h="118268">
                      <a:moveTo>
                        <a:pt x="21928" y="118268"/>
                      </a:moveTo>
                      <a:cubicBezTo>
                        <a:pt x="18566" y="118268"/>
                        <a:pt x="15394" y="116230"/>
                        <a:pt x="14117" y="112906"/>
                      </a:cubicBezTo>
                      <a:cubicBezTo>
                        <a:pt x="13641" y="111667"/>
                        <a:pt x="2478" y="82302"/>
                        <a:pt x="192" y="46850"/>
                      </a:cubicBezTo>
                      <a:cubicBezTo>
                        <a:pt x="-1123" y="26514"/>
                        <a:pt x="4745" y="6797"/>
                        <a:pt x="4992" y="5959"/>
                      </a:cubicBezTo>
                      <a:cubicBezTo>
                        <a:pt x="6326" y="1530"/>
                        <a:pt x="10993" y="-975"/>
                        <a:pt x="15422" y="358"/>
                      </a:cubicBezTo>
                      <a:cubicBezTo>
                        <a:pt x="19842" y="1692"/>
                        <a:pt x="22347" y="6359"/>
                        <a:pt x="21023" y="10779"/>
                      </a:cubicBezTo>
                      <a:cubicBezTo>
                        <a:pt x="20928" y="11102"/>
                        <a:pt x="15794" y="28600"/>
                        <a:pt x="16899" y="45764"/>
                      </a:cubicBezTo>
                      <a:cubicBezTo>
                        <a:pt x="19013" y="78568"/>
                        <a:pt x="29643" y="106619"/>
                        <a:pt x="29748" y="106895"/>
                      </a:cubicBezTo>
                      <a:cubicBezTo>
                        <a:pt x="31396" y="111210"/>
                        <a:pt x="29243" y="116049"/>
                        <a:pt x="24938" y="117706"/>
                      </a:cubicBezTo>
                      <a:cubicBezTo>
                        <a:pt x="23938" y="118087"/>
                        <a:pt x="22918" y="118268"/>
                        <a:pt x="21928" y="118268"/>
                      </a:cubicBezTo>
                      <a:close/>
                    </a:path>
                  </a:pathLst>
                </a:custGeom>
                <a:solidFill>
                  <a:srgbClr val="8D4706"/>
                </a:solidFill>
                <a:ln w="9525" cap="flat">
                  <a:noFill/>
                  <a:prstDash val="solid"/>
                  <a:miter/>
                </a:ln>
              </p:spPr>
              <p:txBody>
                <a:bodyPr rtlCol="0" anchor="ctr"/>
                <a:lstStyle/>
                <a:p>
                  <a:endParaRPr lang="nb-NO"/>
                </a:p>
              </p:txBody>
            </p:sp>
            <p:sp>
              <p:nvSpPr>
                <p:cNvPr id="1307" name="Friform 1306">
                  <a:extLst>
                    <a:ext uri="{FF2B5EF4-FFF2-40B4-BE49-F238E27FC236}">
                      <a16:creationId xmlns:a16="http://schemas.microsoft.com/office/drawing/2014/main" id="{7091C722-3B3C-0E99-B693-B0036BC721E5}"/>
                    </a:ext>
                  </a:extLst>
                </p:cNvPr>
                <p:cNvSpPr/>
                <p:nvPr/>
              </p:nvSpPr>
              <p:spPr>
                <a:xfrm>
                  <a:off x="6234963" y="6151325"/>
                  <a:ext cx="408344" cy="554478"/>
                </a:xfrm>
                <a:custGeom>
                  <a:avLst/>
                  <a:gdLst>
                    <a:gd name="connsiteX0" fmla="*/ 309037 w 408344"/>
                    <a:gd name="connsiteY0" fmla="*/ 119929 h 554478"/>
                    <a:gd name="connsiteX1" fmla="*/ 204167 w 408344"/>
                    <a:gd name="connsiteY1" fmla="*/ 0 h 554478"/>
                    <a:gd name="connsiteX2" fmla="*/ 99297 w 408344"/>
                    <a:gd name="connsiteY2" fmla="*/ 119929 h 554478"/>
                    <a:gd name="connsiteX3" fmla="*/ 8 w 408344"/>
                    <a:gd name="connsiteY3" fmla="*/ 350311 h 554478"/>
                    <a:gd name="connsiteX4" fmla="*/ 204176 w 408344"/>
                    <a:gd name="connsiteY4" fmla="*/ 554479 h 554478"/>
                    <a:gd name="connsiteX5" fmla="*/ 408345 w 408344"/>
                    <a:gd name="connsiteY5" fmla="*/ 350311 h 554478"/>
                    <a:gd name="connsiteX6" fmla="*/ 309037 w 408344"/>
                    <a:gd name="connsiteY6" fmla="*/ 119929 h 55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44" h="554478">
                      <a:moveTo>
                        <a:pt x="309037" y="119929"/>
                      </a:moveTo>
                      <a:cubicBezTo>
                        <a:pt x="309037" y="53693"/>
                        <a:pt x="262088" y="0"/>
                        <a:pt x="204167" y="0"/>
                      </a:cubicBezTo>
                      <a:cubicBezTo>
                        <a:pt x="146245" y="0"/>
                        <a:pt x="99297" y="53693"/>
                        <a:pt x="99297" y="119929"/>
                      </a:cubicBezTo>
                      <a:cubicBezTo>
                        <a:pt x="99297" y="180737"/>
                        <a:pt x="1122" y="223123"/>
                        <a:pt x="8" y="350311"/>
                      </a:cubicBezTo>
                      <a:cubicBezTo>
                        <a:pt x="-983" y="463058"/>
                        <a:pt x="91419" y="554479"/>
                        <a:pt x="204176" y="554479"/>
                      </a:cubicBezTo>
                      <a:cubicBezTo>
                        <a:pt x="316933" y="554479"/>
                        <a:pt x="408345" y="463067"/>
                        <a:pt x="408345" y="350311"/>
                      </a:cubicBezTo>
                      <a:cubicBezTo>
                        <a:pt x="408335" y="207512"/>
                        <a:pt x="309037" y="180737"/>
                        <a:pt x="309037" y="119929"/>
                      </a:cubicBezTo>
                      <a:close/>
                    </a:path>
                  </a:pathLst>
                </a:custGeom>
                <a:solidFill>
                  <a:srgbClr val="A2B00A"/>
                </a:solidFill>
                <a:ln w="9525" cap="flat">
                  <a:noFill/>
                  <a:prstDash val="solid"/>
                  <a:miter/>
                </a:ln>
              </p:spPr>
              <p:txBody>
                <a:bodyPr rtlCol="0" anchor="ctr"/>
                <a:lstStyle/>
                <a:p>
                  <a:endParaRPr lang="nb-NO"/>
                </a:p>
              </p:txBody>
            </p:sp>
            <p:sp>
              <p:nvSpPr>
                <p:cNvPr id="1308" name="Friform 1307">
                  <a:extLst>
                    <a:ext uri="{FF2B5EF4-FFF2-40B4-BE49-F238E27FC236}">
                      <a16:creationId xmlns:a16="http://schemas.microsoft.com/office/drawing/2014/main" id="{9F82EC9B-A9A6-352D-4698-6505A5942A49}"/>
                    </a:ext>
                  </a:extLst>
                </p:cNvPr>
                <p:cNvSpPr/>
                <p:nvPr/>
              </p:nvSpPr>
              <p:spPr>
                <a:xfrm>
                  <a:off x="6234963" y="6152020"/>
                  <a:ext cx="338059" cy="533695"/>
                </a:xfrm>
                <a:custGeom>
                  <a:avLst/>
                  <a:gdLst>
                    <a:gd name="connsiteX0" fmla="*/ 192889 w 338059"/>
                    <a:gd name="connsiteY0" fmla="*/ 0 h 533695"/>
                    <a:gd name="connsiteX1" fmla="*/ 99297 w 338059"/>
                    <a:gd name="connsiteY1" fmla="*/ 119234 h 533695"/>
                    <a:gd name="connsiteX2" fmla="*/ 8 w 338059"/>
                    <a:gd name="connsiteY2" fmla="*/ 349615 h 533695"/>
                    <a:gd name="connsiteX3" fmla="*/ 113622 w 338059"/>
                    <a:gd name="connsiteY3" fmla="*/ 532686 h 533695"/>
                    <a:gd name="connsiteX4" fmla="*/ 133891 w 338059"/>
                    <a:gd name="connsiteY4" fmla="*/ 533695 h 533695"/>
                    <a:gd name="connsiteX5" fmla="*/ 338060 w 338059"/>
                    <a:gd name="connsiteY5" fmla="*/ 329527 h 533695"/>
                    <a:gd name="connsiteX6" fmla="*/ 238771 w 338059"/>
                    <a:gd name="connsiteY6" fmla="*/ 99146 h 533695"/>
                    <a:gd name="connsiteX7" fmla="*/ 192889 w 338059"/>
                    <a:gd name="connsiteY7" fmla="*/ 0 h 53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59" h="533695">
                      <a:moveTo>
                        <a:pt x="192889" y="0"/>
                      </a:moveTo>
                      <a:cubicBezTo>
                        <a:pt x="140283" y="6439"/>
                        <a:pt x="99297" y="57360"/>
                        <a:pt x="99297" y="119234"/>
                      </a:cubicBezTo>
                      <a:cubicBezTo>
                        <a:pt x="99297" y="180042"/>
                        <a:pt x="1122" y="222428"/>
                        <a:pt x="8" y="349615"/>
                      </a:cubicBezTo>
                      <a:cubicBezTo>
                        <a:pt x="-697" y="429911"/>
                        <a:pt x="45976" y="499348"/>
                        <a:pt x="113622" y="532686"/>
                      </a:cubicBezTo>
                      <a:cubicBezTo>
                        <a:pt x="120290" y="533343"/>
                        <a:pt x="127052" y="533695"/>
                        <a:pt x="133891" y="533695"/>
                      </a:cubicBezTo>
                      <a:cubicBezTo>
                        <a:pt x="246648" y="533695"/>
                        <a:pt x="338060" y="442284"/>
                        <a:pt x="338060" y="329527"/>
                      </a:cubicBezTo>
                      <a:cubicBezTo>
                        <a:pt x="338060" y="186728"/>
                        <a:pt x="238771" y="159953"/>
                        <a:pt x="238771" y="99146"/>
                      </a:cubicBezTo>
                      <a:cubicBezTo>
                        <a:pt x="238752" y="57941"/>
                        <a:pt x="220569" y="21593"/>
                        <a:pt x="192889" y="0"/>
                      </a:cubicBezTo>
                      <a:close/>
                    </a:path>
                  </a:pathLst>
                </a:custGeom>
                <a:solidFill>
                  <a:srgbClr val="BAC733"/>
                </a:solidFill>
                <a:ln w="9525" cap="flat">
                  <a:noFill/>
                  <a:prstDash val="solid"/>
                  <a:miter/>
                </a:ln>
              </p:spPr>
              <p:txBody>
                <a:bodyPr rtlCol="0" anchor="ctr"/>
                <a:lstStyle/>
                <a:p>
                  <a:endParaRPr lang="nb-NO"/>
                </a:p>
              </p:txBody>
            </p:sp>
            <p:sp>
              <p:nvSpPr>
                <p:cNvPr id="1309" name="Friform 1308">
                  <a:extLst>
                    <a:ext uri="{FF2B5EF4-FFF2-40B4-BE49-F238E27FC236}">
                      <a16:creationId xmlns:a16="http://schemas.microsoft.com/office/drawing/2014/main" id="{C2FBC900-8948-59F5-1F5C-C476E64F6A6C}"/>
                    </a:ext>
                  </a:extLst>
                </p:cNvPr>
                <p:cNvSpPr/>
                <p:nvPr/>
              </p:nvSpPr>
              <p:spPr>
                <a:xfrm>
                  <a:off x="6205662" y="6008889"/>
                  <a:ext cx="209218" cy="137271"/>
                </a:xfrm>
                <a:custGeom>
                  <a:avLst/>
                  <a:gdLst>
                    <a:gd name="connsiteX0" fmla="*/ 209217 w 209218"/>
                    <a:gd name="connsiteY0" fmla="*/ 100802 h 137271"/>
                    <a:gd name="connsiteX1" fmla="*/ 111033 w 209218"/>
                    <a:gd name="connsiteY1" fmla="*/ 132711 h 137271"/>
                    <a:gd name="connsiteX2" fmla="*/ 0 w 209218"/>
                    <a:gd name="connsiteY2" fmla="*/ 26527 h 137271"/>
                    <a:gd name="connsiteX3" fmla="*/ 153143 w 209218"/>
                    <a:gd name="connsiteY3" fmla="*/ 14125 h 137271"/>
                    <a:gd name="connsiteX4" fmla="*/ 209217 w 209218"/>
                    <a:gd name="connsiteY4" fmla="*/ 100802 h 13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18" h="137271">
                      <a:moveTo>
                        <a:pt x="209217" y="100802"/>
                      </a:moveTo>
                      <a:cubicBezTo>
                        <a:pt x="209217" y="100802"/>
                        <a:pt x="169011" y="152638"/>
                        <a:pt x="111033" y="132711"/>
                      </a:cubicBezTo>
                      <a:cubicBezTo>
                        <a:pt x="16202" y="100126"/>
                        <a:pt x="0" y="26527"/>
                        <a:pt x="0" y="26527"/>
                      </a:cubicBezTo>
                      <a:cubicBezTo>
                        <a:pt x="0" y="26527"/>
                        <a:pt x="52587" y="-23746"/>
                        <a:pt x="153143" y="14125"/>
                      </a:cubicBezTo>
                      <a:cubicBezTo>
                        <a:pt x="210503" y="35728"/>
                        <a:pt x="209217" y="100802"/>
                        <a:pt x="209217" y="100802"/>
                      </a:cubicBezTo>
                      <a:close/>
                    </a:path>
                  </a:pathLst>
                </a:custGeom>
                <a:solidFill>
                  <a:srgbClr val="50A822"/>
                </a:solidFill>
                <a:ln w="9525" cap="flat">
                  <a:noFill/>
                  <a:prstDash val="solid"/>
                  <a:miter/>
                </a:ln>
              </p:spPr>
              <p:txBody>
                <a:bodyPr rtlCol="0" anchor="ctr"/>
                <a:lstStyle/>
                <a:p>
                  <a:endParaRPr lang="nb-NO"/>
                </a:p>
              </p:txBody>
            </p:sp>
            <p:sp>
              <p:nvSpPr>
                <p:cNvPr id="1310" name="Friform 1309">
                  <a:extLst>
                    <a:ext uri="{FF2B5EF4-FFF2-40B4-BE49-F238E27FC236}">
                      <a16:creationId xmlns:a16="http://schemas.microsoft.com/office/drawing/2014/main" id="{E8282A20-4DFF-9413-5E5F-F36407467B61}"/>
                    </a:ext>
                  </a:extLst>
                </p:cNvPr>
                <p:cNvSpPr/>
                <p:nvPr/>
              </p:nvSpPr>
              <p:spPr>
                <a:xfrm>
                  <a:off x="6205653" y="6008889"/>
                  <a:ext cx="209226" cy="100183"/>
                </a:xfrm>
                <a:custGeom>
                  <a:avLst/>
                  <a:gdLst>
                    <a:gd name="connsiteX0" fmla="*/ 153143 w 209226"/>
                    <a:gd name="connsiteY0" fmla="*/ 14125 h 100183"/>
                    <a:gd name="connsiteX1" fmla="*/ 0 w 209226"/>
                    <a:gd name="connsiteY1" fmla="*/ 26527 h 100183"/>
                    <a:gd name="connsiteX2" fmla="*/ 86 w 209226"/>
                    <a:gd name="connsiteY2" fmla="*/ 26869 h 100183"/>
                    <a:gd name="connsiteX3" fmla="*/ 209226 w 209226"/>
                    <a:gd name="connsiteY3" fmla="*/ 100183 h 100183"/>
                    <a:gd name="connsiteX4" fmla="*/ 153143 w 209226"/>
                    <a:gd name="connsiteY4" fmla="*/ 14125 h 10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26" h="100183">
                      <a:moveTo>
                        <a:pt x="153143" y="14125"/>
                      </a:moveTo>
                      <a:cubicBezTo>
                        <a:pt x="52597" y="-23746"/>
                        <a:pt x="0" y="26527"/>
                        <a:pt x="0" y="26527"/>
                      </a:cubicBezTo>
                      <a:cubicBezTo>
                        <a:pt x="0" y="26527"/>
                        <a:pt x="29" y="26669"/>
                        <a:pt x="86" y="26869"/>
                      </a:cubicBezTo>
                      <a:lnTo>
                        <a:pt x="209226" y="100183"/>
                      </a:lnTo>
                      <a:cubicBezTo>
                        <a:pt x="209188" y="93630"/>
                        <a:pt x="207312" y="34518"/>
                        <a:pt x="153143" y="14125"/>
                      </a:cubicBezTo>
                      <a:close/>
                    </a:path>
                  </a:pathLst>
                </a:custGeom>
                <a:solidFill>
                  <a:srgbClr val="578D38"/>
                </a:solidFill>
                <a:ln w="9525" cap="flat">
                  <a:noFill/>
                  <a:prstDash val="solid"/>
                  <a:miter/>
                </a:ln>
              </p:spPr>
              <p:txBody>
                <a:bodyPr rtlCol="0" anchor="ctr"/>
                <a:lstStyle/>
                <a:p>
                  <a:endParaRPr lang="nb-NO"/>
                </a:p>
              </p:txBody>
            </p:sp>
          </p:grpSp>
          <p:sp>
            <p:nvSpPr>
              <p:cNvPr id="1311" name="Friform 1310">
                <a:extLst>
                  <a:ext uri="{FF2B5EF4-FFF2-40B4-BE49-F238E27FC236}">
                    <a16:creationId xmlns:a16="http://schemas.microsoft.com/office/drawing/2014/main" id="{7FA52E48-8073-C914-077F-A9B5FB8B86B5}"/>
                  </a:ext>
                </a:extLst>
              </p:cNvPr>
              <p:cNvSpPr/>
              <p:nvPr/>
            </p:nvSpPr>
            <p:spPr>
              <a:xfrm>
                <a:off x="6291907" y="6373031"/>
                <a:ext cx="108284" cy="130355"/>
              </a:xfrm>
              <a:custGeom>
                <a:avLst/>
                <a:gdLst>
                  <a:gd name="connsiteX0" fmla="*/ 104713 w 108284"/>
                  <a:gd name="connsiteY0" fmla="*/ 80589 h 130355"/>
                  <a:gd name="connsiteX1" fmla="*/ 34847 w 108284"/>
                  <a:gd name="connsiteY1" fmla="*/ 128490 h 130355"/>
                  <a:gd name="connsiteX2" fmla="*/ 3567 w 108284"/>
                  <a:gd name="connsiteY2" fmla="*/ 49766 h 130355"/>
                  <a:gd name="connsiteX3" fmla="*/ 73433 w 108284"/>
                  <a:gd name="connsiteY3" fmla="*/ 1865 h 130355"/>
                  <a:gd name="connsiteX4" fmla="*/ 104713 w 108284"/>
                  <a:gd name="connsiteY4" fmla="*/ 80589 h 13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84" h="130355">
                    <a:moveTo>
                      <a:pt x="104713" y="80589"/>
                    </a:moveTo>
                    <a:cubicBezTo>
                      <a:pt x="94054" y="115556"/>
                      <a:pt x="62774" y="137006"/>
                      <a:pt x="34847" y="128490"/>
                    </a:cubicBezTo>
                    <a:cubicBezTo>
                      <a:pt x="6919" y="119985"/>
                      <a:pt x="-7082" y="84732"/>
                      <a:pt x="3567" y="49766"/>
                    </a:cubicBezTo>
                    <a:cubicBezTo>
                      <a:pt x="14225" y="14800"/>
                      <a:pt x="45505" y="-6650"/>
                      <a:pt x="73433" y="1865"/>
                    </a:cubicBezTo>
                    <a:cubicBezTo>
                      <a:pt x="101369" y="10371"/>
                      <a:pt x="115371" y="45623"/>
                      <a:pt x="104713" y="80589"/>
                    </a:cubicBezTo>
                    <a:close/>
                  </a:path>
                </a:pathLst>
              </a:custGeom>
              <a:solidFill>
                <a:srgbClr val="D5DE71"/>
              </a:solidFill>
              <a:ln w="9525" cap="flat">
                <a:noFill/>
                <a:prstDash val="solid"/>
                <a:miter/>
              </a:ln>
            </p:spPr>
            <p:txBody>
              <a:bodyPr rtlCol="0" anchor="ctr"/>
              <a:lstStyle/>
              <a:p>
                <a:endParaRPr lang="nb-NO"/>
              </a:p>
            </p:txBody>
          </p:sp>
        </p:grpSp>
        <p:grpSp>
          <p:nvGrpSpPr>
            <p:cNvPr id="1312" name="Grafikk 1263">
              <a:extLst>
                <a:ext uri="{FF2B5EF4-FFF2-40B4-BE49-F238E27FC236}">
                  <a16:creationId xmlns:a16="http://schemas.microsoft.com/office/drawing/2014/main" id="{A576ECE2-B471-BEB9-E4B6-7C2BC2F746B9}"/>
                </a:ext>
              </a:extLst>
            </p:cNvPr>
            <p:cNvGrpSpPr/>
            <p:nvPr/>
          </p:nvGrpSpPr>
          <p:grpSpPr>
            <a:xfrm>
              <a:off x="7529872" y="5927103"/>
              <a:ext cx="597890" cy="531859"/>
              <a:chOff x="7569728" y="4236962"/>
              <a:chExt cx="725829" cy="645669"/>
            </a:xfrm>
          </p:grpSpPr>
          <p:sp>
            <p:nvSpPr>
              <p:cNvPr id="1313" name="Friform 1312">
                <a:extLst>
                  <a:ext uri="{FF2B5EF4-FFF2-40B4-BE49-F238E27FC236}">
                    <a16:creationId xmlns:a16="http://schemas.microsoft.com/office/drawing/2014/main" id="{FAA4731A-0058-32DD-F9AA-EB45EFED6524}"/>
                  </a:ext>
                </a:extLst>
              </p:cNvPr>
              <p:cNvSpPr/>
              <p:nvPr/>
            </p:nvSpPr>
            <p:spPr>
              <a:xfrm>
                <a:off x="7998658" y="4255145"/>
                <a:ext cx="296899" cy="627486"/>
              </a:xfrm>
              <a:custGeom>
                <a:avLst/>
                <a:gdLst>
                  <a:gd name="connsiteX0" fmla="*/ 161782 w 296899"/>
                  <a:gd name="connsiteY0" fmla="*/ 0 h 627486"/>
                  <a:gd name="connsiteX1" fmla="*/ 209750 w 296899"/>
                  <a:gd name="connsiteY1" fmla="*/ 112881 h 627486"/>
                  <a:gd name="connsiteX2" fmla="*/ 258661 w 296899"/>
                  <a:gd name="connsiteY2" fmla="*/ 139217 h 627486"/>
                  <a:gd name="connsiteX3" fmla="*/ 245498 w 296899"/>
                  <a:gd name="connsiteY3" fmla="*/ 496653 h 627486"/>
                  <a:gd name="connsiteX4" fmla="*/ 21631 w 296899"/>
                  <a:gd name="connsiteY4" fmla="*/ 614229 h 627486"/>
                  <a:gd name="connsiteX5" fmla="*/ 0 w 296899"/>
                  <a:gd name="connsiteY5" fmla="*/ 582244 h 627486"/>
                  <a:gd name="connsiteX6" fmla="*/ 57379 w 296899"/>
                  <a:gd name="connsiteY6" fmla="*/ 506054 h 627486"/>
                  <a:gd name="connsiteX7" fmla="*/ 152381 w 296899"/>
                  <a:gd name="connsiteY7" fmla="*/ 292532 h 627486"/>
                  <a:gd name="connsiteX8" fmla="*/ 147676 w 296899"/>
                  <a:gd name="connsiteY8" fmla="*/ 152381 h 627486"/>
                  <a:gd name="connsiteX9" fmla="*/ 163668 w 296899"/>
                  <a:gd name="connsiteY9" fmla="*/ 119463 h 627486"/>
                  <a:gd name="connsiteX10" fmla="*/ 133569 w 296899"/>
                  <a:gd name="connsiteY10" fmla="*/ 0 h 627486"/>
                  <a:gd name="connsiteX11" fmla="*/ 161782 w 296899"/>
                  <a:gd name="connsiteY11" fmla="*/ 0 h 62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6899" h="627486">
                    <a:moveTo>
                      <a:pt x="161782" y="0"/>
                    </a:moveTo>
                    <a:lnTo>
                      <a:pt x="209750" y="112881"/>
                    </a:lnTo>
                    <a:cubicBezTo>
                      <a:pt x="209750" y="112881"/>
                      <a:pt x="237973" y="111938"/>
                      <a:pt x="258661" y="139217"/>
                    </a:cubicBezTo>
                    <a:cubicBezTo>
                      <a:pt x="279359" y="166497"/>
                      <a:pt x="339900" y="351806"/>
                      <a:pt x="245498" y="496653"/>
                    </a:cubicBezTo>
                    <a:cubicBezTo>
                      <a:pt x="122272" y="685724"/>
                      <a:pt x="21631" y="614229"/>
                      <a:pt x="21631" y="614229"/>
                    </a:cubicBezTo>
                    <a:lnTo>
                      <a:pt x="0" y="582244"/>
                    </a:lnTo>
                    <a:cubicBezTo>
                      <a:pt x="0" y="582244"/>
                      <a:pt x="23517" y="538972"/>
                      <a:pt x="57379" y="506054"/>
                    </a:cubicBezTo>
                    <a:cubicBezTo>
                      <a:pt x="91240" y="473135"/>
                      <a:pt x="162725" y="427044"/>
                      <a:pt x="152381" y="292532"/>
                    </a:cubicBezTo>
                    <a:cubicBezTo>
                      <a:pt x="142037" y="158020"/>
                      <a:pt x="150495" y="171193"/>
                      <a:pt x="147676" y="152381"/>
                    </a:cubicBezTo>
                    <a:cubicBezTo>
                      <a:pt x="143770" y="126340"/>
                      <a:pt x="163668" y="119463"/>
                      <a:pt x="163668" y="119463"/>
                    </a:cubicBezTo>
                    <a:lnTo>
                      <a:pt x="133569" y="0"/>
                    </a:lnTo>
                    <a:lnTo>
                      <a:pt x="161782" y="0"/>
                    </a:lnTo>
                    <a:close/>
                  </a:path>
                </a:pathLst>
              </a:custGeom>
              <a:solidFill>
                <a:srgbClr val="E8BE17"/>
              </a:solidFill>
              <a:ln w="9525" cap="flat">
                <a:noFill/>
                <a:prstDash val="solid"/>
                <a:miter/>
              </a:ln>
            </p:spPr>
            <p:txBody>
              <a:bodyPr rtlCol="0" anchor="ctr"/>
              <a:lstStyle/>
              <a:p>
                <a:endParaRPr lang="nb-NO"/>
              </a:p>
            </p:txBody>
          </p:sp>
          <p:sp>
            <p:nvSpPr>
              <p:cNvPr id="1314" name="Friform 1313">
                <a:extLst>
                  <a:ext uri="{FF2B5EF4-FFF2-40B4-BE49-F238E27FC236}">
                    <a16:creationId xmlns:a16="http://schemas.microsoft.com/office/drawing/2014/main" id="{86E94D67-8E56-9443-D3E5-296045159A1E}"/>
                  </a:ext>
                </a:extLst>
              </p:cNvPr>
              <p:cNvSpPr/>
              <p:nvPr/>
            </p:nvSpPr>
            <p:spPr>
              <a:xfrm>
                <a:off x="7998668" y="4254831"/>
                <a:ext cx="275259" cy="604282"/>
              </a:xfrm>
              <a:custGeom>
                <a:avLst/>
                <a:gdLst>
                  <a:gd name="connsiteX0" fmla="*/ 223856 w 275259"/>
                  <a:gd name="connsiteY0" fmla="*/ 482860 h 604282"/>
                  <a:gd name="connsiteX1" fmla="*/ 237030 w 275259"/>
                  <a:gd name="connsiteY1" fmla="*/ 151143 h 604282"/>
                  <a:gd name="connsiteX2" fmla="*/ 188119 w 275259"/>
                  <a:gd name="connsiteY2" fmla="*/ 126702 h 604282"/>
                  <a:gd name="connsiteX3" fmla="*/ 161468 w 275259"/>
                  <a:gd name="connsiteY3" fmla="*/ 0 h 604282"/>
                  <a:gd name="connsiteX4" fmla="*/ 133093 w 275259"/>
                  <a:gd name="connsiteY4" fmla="*/ 314 h 604282"/>
                  <a:gd name="connsiteX5" fmla="*/ 163668 w 275259"/>
                  <a:gd name="connsiteY5" fmla="*/ 119777 h 604282"/>
                  <a:gd name="connsiteX6" fmla="*/ 147676 w 275259"/>
                  <a:gd name="connsiteY6" fmla="*/ 152695 h 604282"/>
                  <a:gd name="connsiteX7" fmla="*/ 152381 w 275259"/>
                  <a:gd name="connsiteY7" fmla="*/ 292846 h 604282"/>
                  <a:gd name="connsiteX8" fmla="*/ 57378 w 275259"/>
                  <a:gd name="connsiteY8" fmla="*/ 506368 h 604282"/>
                  <a:gd name="connsiteX9" fmla="*/ 0 w 275259"/>
                  <a:gd name="connsiteY9" fmla="*/ 582559 h 604282"/>
                  <a:gd name="connsiteX10" fmla="*/ 9592 w 275259"/>
                  <a:gd name="connsiteY10" fmla="*/ 596732 h 604282"/>
                  <a:gd name="connsiteX11" fmla="*/ 223856 w 275259"/>
                  <a:gd name="connsiteY11" fmla="*/ 482860 h 60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259" h="604282">
                    <a:moveTo>
                      <a:pt x="223856" y="482860"/>
                    </a:moveTo>
                    <a:cubicBezTo>
                      <a:pt x="318259" y="348434"/>
                      <a:pt x="257718" y="176460"/>
                      <a:pt x="237030" y="151143"/>
                    </a:cubicBezTo>
                    <a:cubicBezTo>
                      <a:pt x="216332" y="125825"/>
                      <a:pt x="188119" y="126702"/>
                      <a:pt x="188119" y="126702"/>
                    </a:cubicBezTo>
                    <a:lnTo>
                      <a:pt x="161468" y="0"/>
                    </a:lnTo>
                    <a:lnTo>
                      <a:pt x="133093" y="314"/>
                    </a:lnTo>
                    <a:lnTo>
                      <a:pt x="163668" y="119777"/>
                    </a:lnTo>
                    <a:cubicBezTo>
                      <a:pt x="163668" y="119777"/>
                      <a:pt x="143770" y="126654"/>
                      <a:pt x="147676" y="152695"/>
                    </a:cubicBezTo>
                    <a:cubicBezTo>
                      <a:pt x="150495" y="171507"/>
                      <a:pt x="142037" y="158334"/>
                      <a:pt x="152381" y="292846"/>
                    </a:cubicBezTo>
                    <a:cubicBezTo>
                      <a:pt x="162725" y="427358"/>
                      <a:pt x="91240" y="473450"/>
                      <a:pt x="57378" y="506368"/>
                    </a:cubicBezTo>
                    <a:cubicBezTo>
                      <a:pt x="23517" y="539287"/>
                      <a:pt x="0" y="582559"/>
                      <a:pt x="0" y="582559"/>
                    </a:cubicBezTo>
                    <a:lnTo>
                      <a:pt x="9592" y="596732"/>
                    </a:lnTo>
                    <a:cubicBezTo>
                      <a:pt x="37471" y="608143"/>
                      <a:pt x="123111" y="626316"/>
                      <a:pt x="223856" y="482860"/>
                    </a:cubicBezTo>
                    <a:close/>
                  </a:path>
                </a:pathLst>
              </a:custGeom>
              <a:solidFill>
                <a:srgbClr val="FFE342"/>
              </a:solidFill>
              <a:ln w="9525" cap="flat">
                <a:noFill/>
                <a:prstDash val="solid"/>
                <a:miter/>
              </a:ln>
            </p:spPr>
            <p:txBody>
              <a:bodyPr rtlCol="0" anchor="ctr"/>
              <a:lstStyle/>
              <a:p>
                <a:endParaRPr lang="nb-NO"/>
              </a:p>
            </p:txBody>
          </p:sp>
          <p:sp>
            <p:nvSpPr>
              <p:cNvPr id="1315" name="Friform 1314">
                <a:extLst>
                  <a:ext uri="{FF2B5EF4-FFF2-40B4-BE49-F238E27FC236}">
                    <a16:creationId xmlns:a16="http://schemas.microsoft.com/office/drawing/2014/main" id="{D98F6074-7206-8988-3138-3248E78B2BD2}"/>
                  </a:ext>
                </a:extLst>
              </p:cNvPr>
              <p:cNvSpPr/>
              <p:nvPr/>
            </p:nvSpPr>
            <p:spPr>
              <a:xfrm>
                <a:off x="7575357" y="4237267"/>
                <a:ext cx="568776" cy="542784"/>
              </a:xfrm>
              <a:custGeom>
                <a:avLst/>
                <a:gdLst>
                  <a:gd name="connsiteX0" fmla="*/ 475964 w 568776"/>
                  <a:gd name="connsiteY0" fmla="*/ 156153 h 542784"/>
                  <a:gd name="connsiteX1" fmla="*/ 296304 w 568776"/>
                  <a:gd name="connsiteY1" fmla="*/ 326403 h 542784"/>
                  <a:gd name="connsiteX2" fmla="*/ 49854 w 568776"/>
                  <a:gd name="connsiteY2" fmla="*/ 418586 h 542784"/>
                  <a:gd name="connsiteX3" fmla="*/ 0 w 568776"/>
                  <a:gd name="connsiteY3" fmla="*/ 460915 h 542784"/>
                  <a:gd name="connsiteX4" fmla="*/ 943 w 568776"/>
                  <a:gd name="connsiteY4" fmla="*/ 511712 h 542784"/>
                  <a:gd name="connsiteX5" fmla="*/ 38567 w 568776"/>
                  <a:gd name="connsiteY5" fmla="*/ 516417 h 542784"/>
                  <a:gd name="connsiteX6" fmla="*/ 126987 w 568776"/>
                  <a:gd name="connsiteY6" fmla="*/ 542754 h 542784"/>
                  <a:gd name="connsiteX7" fmla="*/ 503234 w 568776"/>
                  <a:gd name="connsiteY7" fmla="*/ 380962 h 542784"/>
                  <a:gd name="connsiteX8" fmla="*/ 554965 w 568776"/>
                  <a:gd name="connsiteY8" fmla="*/ 165554 h 542784"/>
                  <a:gd name="connsiteX9" fmla="*/ 535210 w 568776"/>
                  <a:gd name="connsiteY9" fmla="*/ 146742 h 542784"/>
                  <a:gd name="connsiteX10" fmla="*/ 529562 w 568776"/>
                  <a:gd name="connsiteY10" fmla="*/ 0 h 542784"/>
                  <a:gd name="connsiteX11" fmla="*/ 491938 w 568776"/>
                  <a:gd name="connsiteY11" fmla="*/ 6582 h 542784"/>
                  <a:gd name="connsiteX12" fmla="*/ 475964 w 568776"/>
                  <a:gd name="connsiteY12" fmla="*/ 156153 h 54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776" h="542784">
                    <a:moveTo>
                      <a:pt x="475964" y="156153"/>
                    </a:moveTo>
                    <a:cubicBezTo>
                      <a:pt x="421405" y="167440"/>
                      <a:pt x="432692" y="270910"/>
                      <a:pt x="296304" y="326403"/>
                    </a:cubicBezTo>
                    <a:cubicBezTo>
                      <a:pt x="135655" y="391773"/>
                      <a:pt x="68675" y="398831"/>
                      <a:pt x="49854" y="418586"/>
                    </a:cubicBezTo>
                    <a:cubicBezTo>
                      <a:pt x="31042" y="438341"/>
                      <a:pt x="0" y="460915"/>
                      <a:pt x="0" y="460915"/>
                    </a:cubicBezTo>
                    <a:lnTo>
                      <a:pt x="943" y="511712"/>
                    </a:lnTo>
                    <a:cubicBezTo>
                      <a:pt x="943" y="511712"/>
                      <a:pt x="24460" y="506073"/>
                      <a:pt x="38567" y="516417"/>
                    </a:cubicBezTo>
                    <a:cubicBezTo>
                      <a:pt x="52674" y="526761"/>
                      <a:pt x="61141" y="541811"/>
                      <a:pt x="126987" y="542754"/>
                    </a:cubicBezTo>
                    <a:cubicBezTo>
                      <a:pt x="192834" y="543696"/>
                      <a:pt x="405184" y="523884"/>
                      <a:pt x="503234" y="380962"/>
                    </a:cubicBezTo>
                    <a:cubicBezTo>
                      <a:pt x="591655" y="252098"/>
                      <a:pt x="570024" y="179670"/>
                      <a:pt x="554965" y="165554"/>
                    </a:cubicBezTo>
                    <a:cubicBezTo>
                      <a:pt x="539915" y="151447"/>
                      <a:pt x="537096" y="155210"/>
                      <a:pt x="535210" y="146742"/>
                    </a:cubicBezTo>
                    <a:cubicBezTo>
                      <a:pt x="533324" y="138274"/>
                      <a:pt x="529562" y="0"/>
                      <a:pt x="529562" y="0"/>
                    </a:cubicBezTo>
                    <a:lnTo>
                      <a:pt x="491938" y="6582"/>
                    </a:lnTo>
                    <a:cubicBezTo>
                      <a:pt x="491957" y="6591"/>
                      <a:pt x="502311" y="147685"/>
                      <a:pt x="475964" y="156153"/>
                    </a:cubicBezTo>
                    <a:close/>
                  </a:path>
                </a:pathLst>
              </a:custGeom>
              <a:solidFill>
                <a:srgbClr val="E8BE17"/>
              </a:solidFill>
              <a:ln w="9525" cap="flat">
                <a:noFill/>
                <a:prstDash val="solid"/>
                <a:miter/>
              </a:ln>
            </p:spPr>
            <p:txBody>
              <a:bodyPr rtlCol="0" anchor="ctr"/>
              <a:lstStyle/>
              <a:p>
                <a:endParaRPr lang="nb-NO"/>
              </a:p>
            </p:txBody>
          </p:sp>
          <p:sp>
            <p:nvSpPr>
              <p:cNvPr id="1316" name="Friform 1315">
                <a:extLst>
                  <a:ext uri="{FF2B5EF4-FFF2-40B4-BE49-F238E27FC236}">
                    <a16:creationId xmlns:a16="http://schemas.microsoft.com/office/drawing/2014/main" id="{15CCC59A-CF40-403A-F229-DC0FB88405E1}"/>
                  </a:ext>
                </a:extLst>
              </p:cNvPr>
              <p:cNvSpPr/>
              <p:nvPr/>
            </p:nvSpPr>
            <p:spPr>
              <a:xfrm>
                <a:off x="7700111" y="4247630"/>
                <a:ext cx="511924" cy="629923"/>
              </a:xfrm>
              <a:custGeom>
                <a:avLst/>
                <a:gdLst>
                  <a:gd name="connsiteX0" fmla="*/ 501677 w 511924"/>
                  <a:gd name="connsiteY0" fmla="*/ 187595 h 629923"/>
                  <a:gd name="connsiteX1" fmla="*/ 468559 w 511924"/>
                  <a:gd name="connsiteY1" fmla="*/ 142589 h 629923"/>
                  <a:gd name="connsiteX2" fmla="*/ 433050 w 511924"/>
                  <a:gd name="connsiteY2" fmla="*/ 2819 h 629923"/>
                  <a:gd name="connsiteX3" fmla="*/ 402008 w 511924"/>
                  <a:gd name="connsiteY3" fmla="*/ 0 h 629923"/>
                  <a:gd name="connsiteX4" fmla="*/ 407227 w 511924"/>
                  <a:gd name="connsiteY4" fmla="*/ 144418 h 629923"/>
                  <a:gd name="connsiteX5" fmla="*/ 386958 w 511924"/>
                  <a:gd name="connsiteY5" fmla="*/ 182480 h 629923"/>
                  <a:gd name="connsiteX6" fmla="*/ 284431 w 511924"/>
                  <a:gd name="connsiteY6" fmla="*/ 358378 h 629923"/>
                  <a:gd name="connsiteX7" fmla="*/ 47392 w 511924"/>
                  <a:gd name="connsiteY7" fmla="*/ 519227 h 629923"/>
                  <a:gd name="connsiteX8" fmla="*/ 357 w 511924"/>
                  <a:gd name="connsiteY8" fmla="*/ 574729 h 629923"/>
                  <a:gd name="connsiteX9" fmla="*/ 81253 w 511924"/>
                  <a:gd name="connsiteY9" fmla="*/ 627402 h 629923"/>
                  <a:gd name="connsiteX10" fmla="*/ 390721 w 511924"/>
                  <a:gd name="connsiteY10" fmla="*/ 498538 h 629923"/>
                  <a:gd name="connsiteX11" fmla="*/ 501677 w 511924"/>
                  <a:gd name="connsiteY11" fmla="*/ 187595 h 6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924" h="629923">
                    <a:moveTo>
                      <a:pt x="501677" y="187595"/>
                    </a:moveTo>
                    <a:cubicBezTo>
                      <a:pt x="495305" y="170736"/>
                      <a:pt x="486390" y="151809"/>
                      <a:pt x="468559" y="142589"/>
                    </a:cubicBezTo>
                    <a:cubicBezTo>
                      <a:pt x="456205" y="100108"/>
                      <a:pt x="431592" y="5010"/>
                      <a:pt x="433050" y="2819"/>
                    </a:cubicBezTo>
                    <a:lnTo>
                      <a:pt x="402008" y="0"/>
                    </a:lnTo>
                    <a:lnTo>
                      <a:pt x="407227" y="144418"/>
                    </a:lnTo>
                    <a:cubicBezTo>
                      <a:pt x="392988" y="151876"/>
                      <a:pt x="391492" y="164354"/>
                      <a:pt x="386958" y="182480"/>
                    </a:cubicBezTo>
                    <a:cubicBezTo>
                      <a:pt x="380376" y="208817"/>
                      <a:pt x="386015" y="261490"/>
                      <a:pt x="284431" y="358378"/>
                    </a:cubicBezTo>
                    <a:cubicBezTo>
                      <a:pt x="160825" y="476260"/>
                      <a:pt x="86902" y="481603"/>
                      <a:pt x="47392" y="519227"/>
                    </a:cubicBezTo>
                    <a:cubicBezTo>
                      <a:pt x="29913" y="535876"/>
                      <a:pt x="996" y="554365"/>
                      <a:pt x="357" y="574729"/>
                    </a:cubicBezTo>
                    <a:cubicBezTo>
                      <a:pt x="-586" y="604828"/>
                      <a:pt x="-5281" y="608590"/>
                      <a:pt x="81253" y="627402"/>
                    </a:cubicBezTo>
                    <a:cubicBezTo>
                      <a:pt x="125230" y="636965"/>
                      <a:pt x="234720" y="624459"/>
                      <a:pt x="390721" y="498538"/>
                    </a:cubicBezTo>
                    <a:cubicBezTo>
                      <a:pt x="546864" y="372475"/>
                      <a:pt x="511126" y="212569"/>
                      <a:pt x="501677" y="187595"/>
                    </a:cubicBezTo>
                    <a:close/>
                  </a:path>
                </a:pathLst>
              </a:custGeom>
              <a:solidFill>
                <a:srgbClr val="E8BE17"/>
              </a:solidFill>
              <a:ln w="9525" cap="flat">
                <a:noFill/>
                <a:prstDash val="solid"/>
                <a:miter/>
              </a:ln>
            </p:spPr>
            <p:txBody>
              <a:bodyPr rtlCol="0" anchor="ctr"/>
              <a:lstStyle/>
              <a:p>
                <a:endParaRPr lang="nb-NO"/>
              </a:p>
            </p:txBody>
          </p:sp>
          <p:sp>
            <p:nvSpPr>
              <p:cNvPr id="1317" name="Friform 1316">
                <a:extLst>
                  <a:ext uri="{FF2B5EF4-FFF2-40B4-BE49-F238E27FC236}">
                    <a16:creationId xmlns:a16="http://schemas.microsoft.com/office/drawing/2014/main" id="{3F3286C2-C73B-39B7-FA77-5193974CE4FD}"/>
                  </a:ext>
                </a:extLst>
              </p:cNvPr>
              <p:cNvSpPr/>
              <p:nvPr/>
            </p:nvSpPr>
            <p:spPr>
              <a:xfrm>
                <a:off x="7701411" y="4247763"/>
                <a:ext cx="486696" cy="583073"/>
              </a:xfrm>
              <a:custGeom>
                <a:avLst/>
                <a:gdLst>
                  <a:gd name="connsiteX0" fmla="*/ 376257 w 486696"/>
                  <a:gd name="connsiteY0" fmla="*/ 457000 h 583073"/>
                  <a:gd name="connsiteX1" fmla="*/ 485365 w 486696"/>
                  <a:gd name="connsiteY1" fmla="*/ 245354 h 583073"/>
                  <a:gd name="connsiteX2" fmla="*/ 454638 w 486696"/>
                  <a:gd name="connsiteY2" fmla="*/ 142513 h 583073"/>
                  <a:gd name="connsiteX3" fmla="*/ 433159 w 486696"/>
                  <a:gd name="connsiteY3" fmla="*/ 2677 h 583073"/>
                  <a:gd name="connsiteX4" fmla="*/ 402346 w 486696"/>
                  <a:gd name="connsiteY4" fmla="*/ 0 h 583073"/>
                  <a:gd name="connsiteX5" fmla="*/ 405927 w 486696"/>
                  <a:gd name="connsiteY5" fmla="*/ 144266 h 583073"/>
                  <a:gd name="connsiteX6" fmla="*/ 385658 w 486696"/>
                  <a:gd name="connsiteY6" fmla="*/ 182328 h 583073"/>
                  <a:gd name="connsiteX7" fmla="*/ 283131 w 486696"/>
                  <a:gd name="connsiteY7" fmla="*/ 358226 h 583073"/>
                  <a:gd name="connsiteX8" fmla="*/ 0 w 486696"/>
                  <a:gd name="connsiteY8" fmla="*/ 548230 h 583073"/>
                  <a:gd name="connsiteX9" fmla="*/ 79953 w 486696"/>
                  <a:gd name="connsiteY9" fmla="*/ 582092 h 583073"/>
                  <a:gd name="connsiteX10" fmla="*/ 376257 w 486696"/>
                  <a:gd name="connsiteY10" fmla="*/ 457000 h 58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96" h="583073">
                    <a:moveTo>
                      <a:pt x="376257" y="457000"/>
                    </a:moveTo>
                    <a:cubicBezTo>
                      <a:pt x="464887" y="385458"/>
                      <a:pt x="480670" y="298971"/>
                      <a:pt x="485365" y="245354"/>
                    </a:cubicBezTo>
                    <a:cubicBezTo>
                      <a:pt x="488595" y="208512"/>
                      <a:pt x="488499" y="155677"/>
                      <a:pt x="454638" y="142513"/>
                    </a:cubicBezTo>
                    <a:cubicBezTo>
                      <a:pt x="448056" y="95164"/>
                      <a:pt x="436454" y="22117"/>
                      <a:pt x="433159" y="2677"/>
                    </a:cubicBezTo>
                    <a:lnTo>
                      <a:pt x="402346" y="0"/>
                    </a:lnTo>
                    <a:lnTo>
                      <a:pt x="405927" y="144266"/>
                    </a:lnTo>
                    <a:cubicBezTo>
                      <a:pt x="391687" y="151724"/>
                      <a:pt x="390192" y="164202"/>
                      <a:pt x="385658" y="182328"/>
                    </a:cubicBezTo>
                    <a:cubicBezTo>
                      <a:pt x="379076" y="208664"/>
                      <a:pt x="384715" y="261337"/>
                      <a:pt x="283131" y="358226"/>
                    </a:cubicBezTo>
                    <a:cubicBezTo>
                      <a:pt x="159525" y="476107"/>
                      <a:pt x="12049" y="535143"/>
                      <a:pt x="0" y="548230"/>
                    </a:cubicBezTo>
                    <a:cubicBezTo>
                      <a:pt x="14107" y="576453"/>
                      <a:pt x="49168" y="579272"/>
                      <a:pt x="79953" y="582092"/>
                    </a:cubicBezTo>
                    <a:cubicBezTo>
                      <a:pt x="124768" y="586216"/>
                      <a:pt x="220256" y="582930"/>
                      <a:pt x="376257" y="457000"/>
                    </a:cubicBezTo>
                    <a:close/>
                  </a:path>
                </a:pathLst>
              </a:custGeom>
              <a:solidFill>
                <a:srgbClr val="FFE342"/>
              </a:solidFill>
              <a:ln w="9525" cap="flat">
                <a:noFill/>
                <a:prstDash val="solid"/>
                <a:miter/>
              </a:ln>
            </p:spPr>
            <p:txBody>
              <a:bodyPr rtlCol="0" anchor="ctr"/>
              <a:lstStyle/>
              <a:p>
                <a:endParaRPr lang="nb-NO"/>
              </a:p>
            </p:txBody>
          </p:sp>
          <p:sp>
            <p:nvSpPr>
              <p:cNvPr id="1318" name="Friform 1317">
                <a:extLst>
                  <a:ext uri="{FF2B5EF4-FFF2-40B4-BE49-F238E27FC236}">
                    <a16:creationId xmlns:a16="http://schemas.microsoft.com/office/drawing/2014/main" id="{FDE682B4-CFA1-1DFC-D334-7B5FC5BDF5B3}"/>
                  </a:ext>
                </a:extLst>
              </p:cNvPr>
              <p:cNvSpPr/>
              <p:nvPr/>
            </p:nvSpPr>
            <p:spPr>
              <a:xfrm>
                <a:off x="7575053" y="4236962"/>
                <a:ext cx="531820" cy="477228"/>
              </a:xfrm>
              <a:custGeom>
                <a:avLst/>
                <a:gdLst>
                  <a:gd name="connsiteX0" fmla="*/ 529885 w 531820"/>
                  <a:gd name="connsiteY0" fmla="*/ 0 h 477228"/>
                  <a:gd name="connsiteX1" fmla="*/ 492262 w 531820"/>
                  <a:gd name="connsiteY1" fmla="*/ 6896 h 477228"/>
                  <a:gd name="connsiteX2" fmla="*/ 494376 w 531820"/>
                  <a:gd name="connsiteY2" fmla="*/ 65218 h 477228"/>
                  <a:gd name="connsiteX3" fmla="*/ 492976 w 531820"/>
                  <a:gd name="connsiteY3" fmla="*/ 104356 h 477228"/>
                  <a:gd name="connsiteX4" fmla="*/ 476269 w 531820"/>
                  <a:gd name="connsiteY4" fmla="*/ 156458 h 477228"/>
                  <a:gd name="connsiteX5" fmla="*/ 296608 w 531820"/>
                  <a:gd name="connsiteY5" fmla="*/ 326708 h 477228"/>
                  <a:gd name="connsiteX6" fmla="*/ 72428 w 531820"/>
                  <a:gd name="connsiteY6" fmla="*/ 401021 h 477228"/>
                  <a:gd name="connsiteX7" fmla="*/ 0 w 531820"/>
                  <a:gd name="connsiteY7" fmla="*/ 459657 h 477228"/>
                  <a:gd name="connsiteX8" fmla="*/ 1257 w 531820"/>
                  <a:gd name="connsiteY8" fmla="*/ 469687 h 477228"/>
                  <a:gd name="connsiteX9" fmla="*/ 61455 w 531820"/>
                  <a:gd name="connsiteY9" fmla="*/ 477212 h 477228"/>
                  <a:gd name="connsiteX10" fmla="*/ 438645 w 531820"/>
                  <a:gd name="connsiteY10" fmla="*/ 297551 h 477228"/>
                  <a:gd name="connsiteX11" fmla="*/ 509188 w 531820"/>
                  <a:gd name="connsiteY11" fmla="*/ 158963 h 477228"/>
                  <a:gd name="connsiteX12" fmla="*/ 529885 w 531820"/>
                  <a:gd name="connsiteY12" fmla="*/ 0 h 47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820" h="477228">
                    <a:moveTo>
                      <a:pt x="529885" y="0"/>
                    </a:moveTo>
                    <a:lnTo>
                      <a:pt x="492262" y="6896"/>
                    </a:lnTo>
                    <a:cubicBezTo>
                      <a:pt x="492262" y="6896"/>
                      <a:pt x="494852" y="47577"/>
                      <a:pt x="494376" y="65218"/>
                    </a:cubicBezTo>
                    <a:cubicBezTo>
                      <a:pt x="493909" y="82858"/>
                      <a:pt x="492976" y="104356"/>
                      <a:pt x="492976" y="104356"/>
                    </a:cubicBezTo>
                    <a:cubicBezTo>
                      <a:pt x="490985" y="130854"/>
                      <a:pt x="486280" y="153238"/>
                      <a:pt x="476269" y="156458"/>
                    </a:cubicBezTo>
                    <a:cubicBezTo>
                      <a:pt x="421710" y="167745"/>
                      <a:pt x="432997" y="271215"/>
                      <a:pt x="296608" y="326708"/>
                    </a:cubicBezTo>
                    <a:cubicBezTo>
                      <a:pt x="135960" y="392078"/>
                      <a:pt x="108166" y="382829"/>
                      <a:pt x="72428" y="401021"/>
                    </a:cubicBezTo>
                    <a:cubicBezTo>
                      <a:pt x="36614" y="419243"/>
                      <a:pt x="0" y="459657"/>
                      <a:pt x="0" y="459657"/>
                    </a:cubicBezTo>
                    <a:lnTo>
                      <a:pt x="1257" y="469687"/>
                    </a:lnTo>
                    <a:cubicBezTo>
                      <a:pt x="13316" y="475250"/>
                      <a:pt x="26841" y="476717"/>
                      <a:pt x="61455" y="477212"/>
                    </a:cubicBezTo>
                    <a:cubicBezTo>
                      <a:pt x="127302" y="478155"/>
                      <a:pt x="339119" y="439445"/>
                      <a:pt x="438645" y="297551"/>
                    </a:cubicBezTo>
                    <a:cubicBezTo>
                      <a:pt x="471554" y="250631"/>
                      <a:pt x="513997" y="209074"/>
                      <a:pt x="509188" y="158963"/>
                    </a:cubicBezTo>
                    <a:cubicBezTo>
                      <a:pt x="541182" y="131683"/>
                      <a:pt x="529885" y="0"/>
                      <a:pt x="529885" y="0"/>
                    </a:cubicBezTo>
                    <a:close/>
                  </a:path>
                </a:pathLst>
              </a:custGeom>
              <a:solidFill>
                <a:srgbClr val="FFE342"/>
              </a:solidFill>
              <a:ln w="9525" cap="flat">
                <a:noFill/>
                <a:prstDash val="solid"/>
                <a:miter/>
              </a:ln>
            </p:spPr>
            <p:txBody>
              <a:bodyPr rtlCol="0" anchor="ctr"/>
              <a:lstStyle/>
              <a:p>
                <a:endParaRPr lang="nb-NO"/>
              </a:p>
            </p:txBody>
          </p:sp>
          <p:sp>
            <p:nvSpPr>
              <p:cNvPr id="1319" name="Friform 1318">
                <a:extLst>
                  <a:ext uri="{FF2B5EF4-FFF2-40B4-BE49-F238E27FC236}">
                    <a16:creationId xmlns:a16="http://schemas.microsoft.com/office/drawing/2014/main" id="{57964710-643C-8A32-BE6B-9FCFD22CC23E}"/>
                  </a:ext>
                </a:extLst>
              </p:cNvPr>
              <p:cNvSpPr/>
              <p:nvPr/>
            </p:nvSpPr>
            <p:spPr>
              <a:xfrm>
                <a:off x="8041631" y="4454183"/>
                <a:ext cx="92788" cy="150897"/>
              </a:xfrm>
              <a:custGeom>
                <a:avLst/>
                <a:gdLst>
                  <a:gd name="connsiteX0" fmla="*/ 1309 w 92788"/>
                  <a:gd name="connsiteY0" fmla="*/ 150177 h 150897"/>
                  <a:gd name="connsiteX1" fmla="*/ 50344 w 92788"/>
                  <a:gd name="connsiteY1" fmla="*/ 79854 h 150897"/>
                  <a:gd name="connsiteX2" fmla="*/ 82529 w 92788"/>
                  <a:gd name="connsiteY2" fmla="*/ 387 h 150897"/>
                  <a:gd name="connsiteX3" fmla="*/ 78795 w 92788"/>
                  <a:gd name="connsiteY3" fmla="*/ 95285 h 150897"/>
                  <a:gd name="connsiteX4" fmla="*/ 1309 w 92788"/>
                  <a:gd name="connsiteY4" fmla="*/ 150177 h 15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88" h="150897">
                    <a:moveTo>
                      <a:pt x="1309" y="150177"/>
                    </a:moveTo>
                    <a:cubicBezTo>
                      <a:pt x="-7121" y="146044"/>
                      <a:pt x="27026" y="123774"/>
                      <a:pt x="50344" y="79854"/>
                    </a:cubicBezTo>
                    <a:cubicBezTo>
                      <a:pt x="74423" y="36354"/>
                      <a:pt x="74461" y="-4423"/>
                      <a:pt x="82529" y="387"/>
                    </a:cubicBezTo>
                    <a:cubicBezTo>
                      <a:pt x="90177" y="4092"/>
                      <a:pt x="102884" y="51775"/>
                      <a:pt x="78795" y="95285"/>
                    </a:cubicBezTo>
                    <a:cubicBezTo>
                      <a:pt x="55478" y="139195"/>
                      <a:pt x="8596" y="154568"/>
                      <a:pt x="1309" y="150177"/>
                    </a:cubicBezTo>
                    <a:close/>
                  </a:path>
                </a:pathLst>
              </a:custGeom>
              <a:solidFill>
                <a:srgbClr val="FFEF94"/>
              </a:solidFill>
              <a:ln w="9525" cap="flat">
                <a:noFill/>
                <a:prstDash val="solid"/>
                <a:miter/>
              </a:ln>
            </p:spPr>
            <p:txBody>
              <a:bodyPr rtlCol="0" anchor="ctr"/>
              <a:lstStyle/>
              <a:p>
                <a:endParaRPr lang="nb-NO"/>
              </a:p>
            </p:txBody>
          </p:sp>
          <p:sp>
            <p:nvSpPr>
              <p:cNvPr id="1320" name="Friform 1319">
                <a:extLst>
                  <a:ext uri="{FF2B5EF4-FFF2-40B4-BE49-F238E27FC236}">
                    <a16:creationId xmlns:a16="http://schemas.microsoft.com/office/drawing/2014/main" id="{41EBD765-29F0-605D-99EA-FF22CFC09BE1}"/>
                  </a:ext>
                </a:extLst>
              </p:cNvPr>
              <p:cNvSpPr/>
              <p:nvPr/>
            </p:nvSpPr>
            <p:spPr>
              <a:xfrm>
                <a:off x="7936941" y="4458592"/>
                <a:ext cx="86741" cy="98790"/>
              </a:xfrm>
              <a:custGeom>
                <a:avLst/>
                <a:gdLst>
                  <a:gd name="connsiteX0" fmla="*/ 252 w 86741"/>
                  <a:gd name="connsiteY0" fmla="*/ 95982 h 98790"/>
                  <a:gd name="connsiteX1" fmla="*/ 42895 w 86741"/>
                  <a:gd name="connsiteY1" fmla="*/ 54595 h 98790"/>
                  <a:gd name="connsiteX2" fmla="*/ 84281 w 86741"/>
                  <a:gd name="connsiteY2" fmla="*/ 36 h 98790"/>
                  <a:gd name="connsiteX3" fmla="*/ 56059 w 86741"/>
                  <a:gd name="connsiteY3" fmla="*/ 73407 h 98790"/>
                  <a:gd name="connsiteX4" fmla="*/ 252 w 86741"/>
                  <a:gd name="connsiteY4" fmla="*/ 95982 h 9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41" h="98790">
                    <a:moveTo>
                      <a:pt x="252" y="95982"/>
                    </a:moveTo>
                    <a:cubicBezTo>
                      <a:pt x="-2787" y="92543"/>
                      <a:pt x="22283" y="78017"/>
                      <a:pt x="42895" y="54595"/>
                    </a:cubicBezTo>
                    <a:cubicBezTo>
                      <a:pt x="64489" y="30059"/>
                      <a:pt x="79262" y="-1212"/>
                      <a:pt x="84281" y="36"/>
                    </a:cubicBezTo>
                    <a:cubicBezTo>
                      <a:pt x="92530" y="2093"/>
                      <a:pt x="79262" y="48947"/>
                      <a:pt x="56059" y="73407"/>
                    </a:cubicBezTo>
                    <a:cubicBezTo>
                      <a:pt x="32865" y="97867"/>
                      <a:pt x="5310" y="102820"/>
                      <a:pt x="252" y="95982"/>
                    </a:cubicBezTo>
                    <a:close/>
                  </a:path>
                </a:pathLst>
              </a:custGeom>
              <a:solidFill>
                <a:srgbClr val="FFEF94"/>
              </a:solidFill>
              <a:ln w="9525" cap="flat">
                <a:noFill/>
                <a:prstDash val="solid"/>
                <a:miter/>
              </a:ln>
            </p:spPr>
            <p:txBody>
              <a:bodyPr rtlCol="0" anchor="ctr"/>
              <a:lstStyle/>
              <a:p>
                <a:endParaRPr lang="nb-NO"/>
              </a:p>
            </p:txBody>
          </p:sp>
          <p:sp>
            <p:nvSpPr>
              <p:cNvPr id="1321" name="Friform 1320">
                <a:extLst>
                  <a:ext uri="{FF2B5EF4-FFF2-40B4-BE49-F238E27FC236}">
                    <a16:creationId xmlns:a16="http://schemas.microsoft.com/office/drawing/2014/main" id="{8AF7C931-57C9-E86B-5223-A2B6A0739292}"/>
                  </a:ext>
                </a:extLst>
              </p:cNvPr>
              <p:cNvSpPr/>
              <p:nvPr/>
            </p:nvSpPr>
            <p:spPr>
              <a:xfrm>
                <a:off x="7569728" y="4693476"/>
                <a:ext cx="15982" cy="56445"/>
              </a:xfrm>
              <a:custGeom>
                <a:avLst/>
                <a:gdLst>
                  <a:gd name="connsiteX0" fmla="*/ 15983 w 15982"/>
                  <a:gd name="connsiteY0" fmla="*/ 28223 h 56445"/>
                  <a:gd name="connsiteX1" fmla="*/ 7991 w 15982"/>
                  <a:gd name="connsiteY1" fmla="*/ 56445 h 56445"/>
                  <a:gd name="connsiteX2" fmla="*/ 0 w 15982"/>
                  <a:gd name="connsiteY2" fmla="*/ 28223 h 56445"/>
                  <a:gd name="connsiteX3" fmla="*/ 7991 w 15982"/>
                  <a:gd name="connsiteY3" fmla="*/ 0 h 56445"/>
                  <a:gd name="connsiteX4" fmla="*/ 15983 w 15982"/>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82" h="56445">
                    <a:moveTo>
                      <a:pt x="15983" y="28223"/>
                    </a:moveTo>
                    <a:cubicBezTo>
                      <a:pt x="15983" y="43809"/>
                      <a:pt x="12405" y="56445"/>
                      <a:pt x="7991" y="56445"/>
                    </a:cubicBezTo>
                    <a:cubicBezTo>
                      <a:pt x="3578" y="56445"/>
                      <a:pt x="0" y="43809"/>
                      <a:pt x="0" y="28223"/>
                    </a:cubicBezTo>
                    <a:cubicBezTo>
                      <a:pt x="0" y="12636"/>
                      <a:pt x="3578" y="0"/>
                      <a:pt x="7991" y="0"/>
                    </a:cubicBezTo>
                    <a:cubicBezTo>
                      <a:pt x="12405" y="0"/>
                      <a:pt x="15983" y="12636"/>
                      <a:pt x="15983" y="28223"/>
                    </a:cubicBezTo>
                    <a:close/>
                  </a:path>
                </a:pathLst>
              </a:custGeom>
              <a:solidFill>
                <a:srgbClr val="4B3925"/>
              </a:solidFill>
              <a:ln w="9525" cap="flat">
                <a:noFill/>
                <a:prstDash val="solid"/>
                <a:miter/>
              </a:ln>
            </p:spPr>
            <p:txBody>
              <a:bodyPr rtlCol="0" anchor="ctr"/>
              <a:lstStyle/>
              <a:p>
                <a:endParaRPr lang="nb-NO"/>
              </a:p>
            </p:txBody>
          </p:sp>
          <p:sp>
            <p:nvSpPr>
              <p:cNvPr id="1322" name="Friform 1321">
                <a:extLst>
                  <a:ext uri="{FF2B5EF4-FFF2-40B4-BE49-F238E27FC236}">
                    <a16:creationId xmlns:a16="http://schemas.microsoft.com/office/drawing/2014/main" id="{B067039B-F2A7-4FFD-1AA5-C7CE13650C32}"/>
                  </a:ext>
                </a:extLst>
              </p:cNvPr>
              <p:cNvSpPr/>
              <p:nvPr/>
            </p:nvSpPr>
            <p:spPr>
              <a:xfrm>
                <a:off x="7695773" y="4793184"/>
                <a:ext cx="19754" cy="56445"/>
              </a:xfrm>
              <a:custGeom>
                <a:avLst/>
                <a:gdLst>
                  <a:gd name="connsiteX0" fmla="*/ 19755 w 19754"/>
                  <a:gd name="connsiteY0" fmla="*/ 28223 h 56445"/>
                  <a:gd name="connsiteX1" fmla="*/ 9877 w 19754"/>
                  <a:gd name="connsiteY1" fmla="*/ 56445 h 56445"/>
                  <a:gd name="connsiteX2" fmla="*/ 0 w 19754"/>
                  <a:gd name="connsiteY2" fmla="*/ 28223 h 56445"/>
                  <a:gd name="connsiteX3" fmla="*/ 9877 w 19754"/>
                  <a:gd name="connsiteY3" fmla="*/ 0 h 56445"/>
                  <a:gd name="connsiteX4" fmla="*/ 19755 w 19754"/>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4" h="56445">
                    <a:moveTo>
                      <a:pt x="19755" y="28223"/>
                    </a:moveTo>
                    <a:cubicBezTo>
                      <a:pt x="19755" y="43809"/>
                      <a:pt x="15332" y="56445"/>
                      <a:pt x="9877" y="56445"/>
                    </a:cubicBezTo>
                    <a:cubicBezTo>
                      <a:pt x="4422" y="56445"/>
                      <a:pt x="0" y="43809"/>
                      <a:pt x="0" y="28223"/>
                    </a:cubicBezTo>
                    <a:cubicBezTo>
                      <a:pt x="0" y="12636"/>
                      <a:pt x="4423" y="0"/>
                      <a:pt x="9877" y="0"/>
                    </a:cubicBezTo>
                    <a:cubicBezTo>
                      <a:pt x="15333" y="0"/>
                      <a:pt x="19755" y="12636"/>
                      <a:pt x="19755" y="28223"/>
                    </a:cubicBezTo>
                    <a:close/>
                  </a:path>
                </a:pathLst>
              </a:custGeom>
              <a:solidFill>
                <a:srgbClr val="4B3925"/>
              </a:solidFill>
              <a:ln w="9525" cap="flat">
                <a:noFill/>
                <a:prstDash val="solid"/>
                <a:miter/>
              </a:ln>
            </p:spPr>
            <p:txBody>
              <a:bodyPr rtlCol="0" anchor="ctr"/>
              <a:lstStyle/>
              <a:p>
                <a:endParaRPr lang="nb-NO"/>
              </a:p>
            </p:txBody>
          </p:sp>
          <p:sp>
            <p:nvSpPr>
              <p:cNvPr id="1323" name="Friform 1322">
                <a:extLst>
                  <a:ext uri="{FF2B5EF4-FFF2-40B4-BE49-F238E27FC236}">
                    <a16:creationId xmlns:a16="http://schemas.microsoft.com/office/drawing/2014/main" id="{70A242C5-8C26-309E-2F83-E67F3336F2E2}"/>
                  </a:ext>
                </a:extLst>
              </p:cNvPr>
              <p:cNvSpPr/>
              <p:nvPr/>
            </p:nvSpPr>
            <p:spPr>
              <a:xfrm>
                <a:off x="7999264" y="4831797"/>
                <a:ext cx="25417" cy="37696"/>
              </a:xfrm>
              <a:custGeom>
                <a:avLst/>
                <a:gdLst>
                  <a:gd name="connsiteX0" fmla="*/ 21550 w 25417"/>
                  <a:gd name="connsiteY0" fmla="*/ 14441 h 37696"/>
                  <a:gd name="connsiteX1" fmla="*/ 21845 w 25417"/>
                  <a:gd name="connsiteY1" fmla="*/ 37168 h 37696"/>
                  <a:gd name="connsiteX2" fmla="*/ 3871 w 25417"/>
                  <a:gd name="connsiteY2" fmla="*/ 23252 h 37696"/>
                  <a:gd name="connsiteX3" fmla="*/ 3576 w 25417"/>
                  <a:gd name="connsiteY3" fmla="*/ 525 h 37696"/>
                  <a:gd name="connsiteX4" fmla="*/ 21550 w 25417"/>
                  <a:gd name="connsiteY4" fmla="*/ 14441 h 37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 h="37696">
                    <a:moveTo>
                      <a:pt x="21550" y="14441"/>
                    </a:moveTo>
                    <a:cubicBezTo>
                      <a:pt x="26588" y="24557"/>
                      <a:pt x="26722" y="34729"/>
                      <a:pt x="21845" y="37168"/>
                    </a:cubicBezTo>
                    <a:cubicBezTo>
                      <a:pt x="16968" y="39606"/>
                      <a:pt x="8919" y="33377"/>
                      <a:pt x="3871" y="23252"/>
                    </a:cubicBezTo>
                    <a:cubicBezTo>
                      <a:pt x="-1177" y="13127"/>
                      <a:pt x="-1301" y="2964"/>
                      <a:pt x="3576" y="525"/>
                    </a:cubicBezTo>
                    <a:cubicBezTo>
                      <a:pt x="8462" y="-1904"/>
                      <a:pt x="16511" y="4325"/>
                      <a:pt x="21550" y="14441"/>
                    </a:cubicBezTo>
                    <a:close/>
                  </a:path>
                </a:pathLst>
              </a:custGeom>
              <a:solidFill>
                <a:srgbClr val="4B3925"/>
              </a:solidFill>
              <a:ln w="9525" cap="flat">
                <a:noFill/>
                <a:prstDash val="solid"/>
                <a:miter/>
              </a:ln>
            </p:spPr>
            <p:txBody>
              <a:bodyPr rtlCol="0" anchor="ctr"/>
              <a:lstStyle/>
              <a:p>
                <a:endParaRPr lang="nb-NO"/>
              </a:p>
            </p:txBody>
          </p:sp>
        </p:grpSp>
      </p:grpSp>
      <p:grpSp>
        <p:nvGrpSpPr>
          <p:cNvPr id="2227" name="Gruppe 2226">
            <a:extLst>
              <a:ext uri="{FF2B5EF4-FFF2-40B4-BE49-F238E27FC236}">
                <a16:creationId xmlns:a16="http://schemas.microsoft.com/office/drawing/2014/main" id="{BFF4C0CD-D1C3-9C6F-5C84-CD7549ADD2FD}"/>
              </a:ext>
            </a:extLst>
          </p:cNvPr>
          <p:cNvGrpSpPr/>
          <p:nvPr/>
        </p:nvGrpSpPr>
        <p:grpSpPr>
          <a:xfrm rot="17950842">
            <a:off x="-2056249" y="2960547"/>
            <a:ext cx="3151674" cy="8788515"/>
            <a:chOff x="219092" y="2984825"/>
            <a:chExt cx="3151674" cy="8788515"/>
          </a:xfrm>
        </p:grpSpPr>
        <p:grpSp>
          <p:nvGrpSpPr>
            <p:cNvPr id="12" name="Grafikk 7">
              <a:extLst>
                <a:ext uri="{FF2B5EF4-FFF2-40B4-BE49-F238E27FC236}">
                  <a16:creationId xmlns:a16="http://schemas.microsoft.com/office/drawing/2014/main" id="{F54AD298-2232-AFDF-5770-3C93E2E6B85A}"/>
                </a:ext>
              </a:extLst>
            </p:cNvPr>
            <p:cNvGrpSpPr/>
            <p:nvPr/>
          </p:nvGrpSpPr>
          <p:grpSpPr>
            <a:xfrm flipH="1">
              <a:off x="219092" y="3919489"/>
              <a:ext cx="2371079" cy="7853851"/>
              <a:chOff x="4356081" y="1852445"/>
              <a:chExt cx="1053043" cy="3488050"/>
            </a:xfrm>
          </p:grpSpPr>
          <p:grpSp>
            <p:nvGrpSpPr>
              <p:cNvPr id="13" name="Grafikk 7">
                <a:extLst>
                  <a:ext uri="{FF2B5EF4-FFF2-40B4-BE49-F238E27FC236}">
                    <a16:creationId xmlns:a16="http://schemas.microsoft.com/office/drawing/2014/main" id="{3C5D59A3-32AE-1C60-8180-79D17B905372}"/>
                  </a:ext>
                </a:extLst>
              </p:cNvPr>
              <p:cNvGrpSpPr/>
              <p:nvPr/>
            </p:nvGrpSpPr>
            <p:grpSpPr>
              <a:xfrm>
                <a:off x="4601323" y="1852445"/>
                <a:ext cx="720991" cy="608271"/>
                <a:chOff x="4601323" y="1852445"/>
                <a:chExt cx="720991" cy="608271"/>
              </a:xfrm>
            </p:grpSpPr>
            <p:grpSp>
              <p:nvGrpSpPr>
                <p:cNvPr id="14" name="Grafikk 7">
                  <a:extLst>
                    <a:ext uri="{FF2B5EF4-FFF2-40B4-BE49-F238E27FC236}">
                      <a16:creationId xmlns:a16="http://schemas.microsoft.com/office/drawing/2014/main" id="{3817F1EA-EEEA-BA41-453C-1DBA3746AC10}"/>
                    </a:ext>
                  </a:extLst>
                </p:cNvPr>
                <p:cNvGrpSpPr/>
                <p:nvPr/>
              </p:nvGrpSpPr>
              <p:grpSpPr>
                <a:xfrm>
                  <a:off x="4989151" y="1977228"/>
                  <a:ext cx="333164" cy="473137"/>
                  <a:chOff x="4989151" y="1977228"/>
                  <a:chExt cx="333164" cy="473137"/>
                </a:xfrm>
              </p:grpSpPr>
              <p:sp>
                <p:nvSpPr>
                  <p:cNvPr id="15" name="Friform 14">
                    <a:extLst>
                      <a:ext uri="{FF2B5EF4-FFF2-40B4-BE49-F238E27FC236}">
                        <a16:creationId xmlns:a16="http://schemas.microsoft.com/office/drawing/2014/main" id="{33B45EB0-818F-BD3B-A70E-0E2A4478BC48}"/>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6A4A14C2-0368-04FE-568F-7F73376BD743}"/>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17" name="Friform 16">
                  <a:extLst>
                    <a:ext uri="{FF2B5EF4-FFF2-40B4-BE49-F238E27FC236}">
                      <a16:creationId xmlns:a16="http://schemas.microsoft.com/office/drawing/2014/main" id="{C2A0B65B-8E46-1BEB-3E1A-8243507F4BD6}"/>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561F5759-F498-53DF-1898-D366DE77D1FE}"/>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073BC39D-7633-E8A8-65BE-13185ED7F460}"/>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31C268F6-CA9D-989A-5B4B-FAE70ED4D728}"/>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BBF030AD-AC6F-1E50-F029-9E4C902D3C3C}"/>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8D9F3CCE-36EE-5164-F2B3-A5B3598F0CBC}"/>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23" name="Grafikk 7">
                  <a:extLst>
                    <a:ext uri="{FF2B5EF4-FFF2-40B4-BE49-F238E27FC236}">
                      <a16:creationId xmlns:a16="http://schemas.microsoft.com/office/drawing/2014/main" id="{7D568C17-AF5E-4651-69FE-20A382D4A22D}"/>
                    </a:ext>
                  </a:extLst>
                </p:cNvPr>
                <p:cNvGrpSpPr/>
                <p:nvPr/>
              </p:nvGrpSpPr>
              <p:grpSpPr>
                <a:xfrm>
                  <a:off x="4614507" y="2014253"/>
                  <a:ext cx="207018" cy="179260"/>
                  <a:chOff x="4614507" y="2014253"/>
                  <a:chExt cx="207018" cy="179260"/>
                </a:xfrm>
              </p:grpSpPr>
              <p:sp>
                <p:nvSpPr>
                  <p:cNvPr id="24" name="Friform 23">
                    <a:extLst>
                      <a:ext uri="{FF2B5EF4-FFF2-40B4-BE49-F238E27FC236}">
                        <a16:creationId xmlns:a16="http://schemas.microsoft.com/office/drawing/2014/main" id="{78E9B822-985C-9B53-7C33-DFA0D811EE47}"/>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25" name="Friform 24">
                    <a:extLst>
                      <a:ext uri="{FF2B5EF4-FFF2-40B4-BE49-F238E27FC236}">
                        <a16:creationId xmlns:a16="http://schemas.microsoft.com/office/drawing/2014/main" id="{CEE9890A-9AC9-44A6-4955-EB4DD50175BE}"/>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2D6793D4-5A3A-3035-D688-C99707988FD6}"/>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9EB54256-4B2F-6975-9616-AB938AFEB28F}"/>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28" name="Friform 27">
                    <a:extLst>
                      <a:ext uri="{FF2B5EF4-FFF2-40B4-BE49-F238E27FC236}">
                        <a16:creationId xmlns:a16="http://schemas.microsoft.com/office/drawing/2014/main" id="{DB8E4ADC-D338-879C-EE18-A27619A8C630}"/>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CFC42D45-E115-CFCB-D46A-682016516714}"/>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30" name="Friform 29">
                  <a:extLst>
                    <a:ext uri="{FF2B5EF4-FFF2-40B4-BE49-F238E27FC236}">
                      <a16:creationId xmlns:a16="http://schemas.microsoft.com/office/drawing/2014/main" id="{463D1BE2-F657-E64F-8F11-6C658F3E3214}"/>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31" name="Friform 30">
                  <a:extLst>
                    <a:ext uri="{FF2B5EF4-FFF2-40B4-BE49-F238E27FC236}">
                      <a16:creationId xmlns:a16="http://schemas.microsoft.com/office/drawing/2014/main" id="{21003629-02DE-45B0-6190-A2138EF0A1B0}"/>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32" name="Grafikk 7">
                  <a:extLst>
                    <a:ext uri="{FF2B5EF4-FFF2-40B4-BE49-F238E27FC236}">
                      <a16:creationId xmlns:a16="http://schemas.microsoft.com/office/drawing/2014/main" id="{3DCDA031-31C6-8CFB-89DE-281606D0D517}"/>
                    </a:ext>
                  </a:extLst>
                </p:cNvPr>
                <p:cNvGrpSpPr/>
                <p:nvPr/>
              </p:nvGrpSpPr>
              <p:grpSpPr>
                <a:xfrm>
                  <a:off x="4891041" y="2090534"/>
                  <a:ext cx="123154" cy="123259"/>
                  <a:chOff x="4891041" y="2090534"/>
                  <a:chExt cx="123154" cy="123259"/>
                </a:xfrm>
              </p:grpSpPr>
              <p:sp>
                <p:nvSpPr>
                  <p:cNvPr id="33" name="Friform 32">
                    <a:extLst>
                      <a:ext uri="{FF2B5EF4-FFF2-40B4-BE49-F238E27FC236}">
                        <a16:creationId xmlns:a16="http://schemas.microsoft.com/office/drawing/2014/main" id="{58F16300-19C9-EB2D-110F-94BCBDDF6278}"/>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34" name="Friform 33">
                    <a:extLst>
                      <a:ext uri="{FF2B5EF4-FFF2-40B4-BE49-F238E27FC236}">
                        <a16:creationId xmlns:a16="http://schemas.microsoft.com/office/drawing/2014/main" id="{E0AEC28F-E224-AE6B-0619-AF8609C417F2}"/>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35" name="Grafikk 7">
                <a:extLst>
                  <a:ext uri="{FF2B5EF4-FFF2-40B4-BE49-F238E27FC236}">
                    <a16:creationId xmlns:a16="http://schemas.microsoft.com/office/drawing/2014/main" id="{3FCA4B7C-29A4-9435-62F9-2503FEED0528}"/>
                  </a:ext>
                </a:extLst>
              </p:cNvPr>
              <p:cNvGrpSpPr/>
              <p:nvPr/>
            </p:nvGrpSpPr>
            <p:grpSpPr>
              <a:xfrm>
                <a:off x="4458975" y="3057896"/>
                <a:ext cx="950149" cy="2282599"/>
                <a:chOff x="4458975" y="3057896"/>
                <a:chExt cx="950149" cy="2282599"/>
              </a:xfrm>
            </p:grpSpPr>
            <p:grpSp>
              <p:nvGrpSpPr>
                <p:cNvPr id="36" name="Grafikk 7">
                  <a:extLst>
                    <a:ext uri="{FF2B5EF4-FFF2-40B4-BE49-F238E27FC236}">
                      <a16:creationId xmlns:a16="http://schemas.microsoft.com/office/drawing/2014/main" id="{8B83386F-D1D8-C760-77FB-D3C948F1FF00}"/>
                    </a:ext>
                  </a:extLst>
                </p:cNvPr>
                <p:cNvGrpSpPr/>
                <p:nvPr/>
              </p:nvGrpSpPr>
              <p:grpSpPr>
                <a:xfrm>
                  <a:off x="4458975" y="3057896"/>
                  <a:ext cx="428948" cy="2282599"/>
                  <a:chOff x="4458975" y="3057896"/>
                  <a:chExt cx="428948" cy="2282599"/>
                </a:xfrm>
              </p:grpSpPr>
              <p:grpSp>
                <p:nvGrpSpPr>
                  <p:cNvPr id="37" name="Grafikk 7">
                    <a:extLst>
                      <a:ext uri="{FF2B5EF4-FFF2-40B4-BE49-F238E27FC236}">
                        <a16:creationId xmlns:a16="http://schemas.microsoft.com/office/drawing/2014/main" id="{25B28F4E-4FE1-78C8-1897-84B5788D0AB9}"/>
                      </a:ext>
                    </a:extLst>
                  </p:cNvPr>
                  <p:cNvGrpSpPr/>
                  <p:nvPr/>
                </p:nvGrpSpPr>
                <p:grpSpPr>
                  <a:xfrm>
                    <a:off x="4458975" y="4701778"/>
                    <a:ext cx="403481" cy="638717"/>
                    <a:chOff x="4458975" y="4701778"/>
                    <a:chExt cx="403481" cy="638717"/>
                  </a:xfrm>
                </p:grpSpPr>
                <p:sp>
                  <p:nvSpPr>
                    <p:cNvPr id="38" name="Friform 37">
                      <a:extLst>
                        <a:ext uri="{FF2B5EF4-FFF2-40B4-BE49-F238E27FC236}">
                          <a16:creationId xmlns:a16="http://schemas.microsoft.com/office/drawing/2014/main" id="{D5C2C6BD-8242-4F19-FB80-E07E8B4A68ED}"/>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39" name="Grafikk 7">
                      <a:extLst>
                        <a:ext uri="{FF2B5EF4-FFF2-40B4-BE49-F238E27FC236}">
                          <a16:creationId xmlns:a16="http://schemas.microsoft.com/office/drawing/2014/main" id="{1F266093-64AB-27AF-7F2D-095F16FB94F4}"/>
                        </a:ext>
                      </a:extLst>
                    </p:cNvPr>
                    <p:cNvGrpSpPr/>
                    <p:nvPr/>
                  </p:nvGrpSpPr>
                  <p:grpSpPr>
                    <a:xfrm>
                      <a:off x="4458975" y="5047254"/>
                      <a:ext cx="403481" cy="293241"/>
                      <a:chOff x="4458975" y="5047254"/>
                      <a:chExt cx="403481" cy="293241"/>
                    </a:xfrm>
                  </p:grpSpPr>
                  <p:sp>
                    <p:nvSpPr>
                      <p:cNvPr id="40" name="Friform 39">
                        <a:extLst>
                          <a:ext uri="{FF2B5EF4-FFF2-40B4-BE49-F238E27FC236}">
                            <a16:creationId xmlns:a16="http://schemas.microsoft.com/office/drawing/2014/main" id="{1524736D-57FA-3A1C-CB1A-0831B72227A8}"/>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41" name="Grafikk 7">
                        <a:extLst>
                          <a:ext uri="{FF2B5EF4-FFF2-40B4-BE49-F238E27FC236}">
                            <a16:creationId xmlns:a16="http://schemas.microsoft.com/office/drawing/2014/main" id="{C7DC5708-C1B2-A6F9-05B3-7ED6998D3FC4}"/>
                          </a:ext>
                        </a:extLst>
                      </p:cNvPr>
                      <p:cNvGrpSpPr/>
                      <p:nvPr/>
                    </p:nvGrpSpPr>
                    <p:grpSpPr>
                      <a:xfrm>
                        <a:off x="4458975" y="5047254"/>
                        <a:ext cx="403481" cy="242616"/>
                        <a:chOff x="4458975" y="5047254"/>
                        <a:chExt cx="403481" cy="242616"/>
                      </a:xfrm>
                    </p:grpSpPr>
                    <p:sp>
                      <p:nvSpPr>
                        <p:cNvPr id="42" name="Friform 41">
                          <a:extLst>
                            <a:ext uri="{FF2B5EF4-FFF2-40B4-BE49-F238E27FC236}">
                              <a16:creationId xmlns:a16="http://schemas.microsoft.com/office/drawing/2014/main" id="{697A256A-29A5-496F-489E-807E4B2C0B3C}"/>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F1D4E130-8A41-2799-A5AE-64DE897C3638}"/>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44" name="Friform 43">
                          <a:extLst>
                            <a:ext uri="{FF2B5EF4-FFF2-40B4-BE49-F238E27FC236}">
                              <a16:creationId xmlns:a16="http://schemas.microsoft.com/office/drawing/2014/main" id="{F7A1B7B2-6C1A-0B83-0129-B5355ACA023B}"/>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45" name="Friform 44">
                          <a:extLst>
                            <a:ext uri="{FF2B5EF4-FFF2-40B4-BE49-F238E27FC236}">
                              <a16:creationId xmlns:a16="http://schemas.microsoft.com/office/drawing/2014/main" id="{BD29A18D-F07C-1E24-BCF4-07A79FFC963D}"/>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46" name="Friform 45">
                    <a:extLst>
                      <a:ext uri="{FF2B5EF4-FFF2-40B4-BE49-F238E27FC236}">
                        <a16:creationId xmlns:a16="http://schemas.microsoft.com/office/drawing/2014/main" id="{70FCEF07-8959-41EB-E70D-5F5B01B92512}"/>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47" name="Friform 46">
                    <a:extLst>
                      <a:ext uri="{FF2B5EF4-FFF2-40B4-BE49-F238E27FC236}">
                        <a16:creationId xmlns:a16="http://schemas.microsoft.com/office/drawing/2014/main" id="{7D9BF524-2003-519B-CC64-F6E12BEC0B2E}"/>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48" name="Grafikk 7">
                  <a:extLst>
                    <a:ext uri="{FF2B5EF4-FFF2-40B4-BE49-F238E27FC236}">
                      <a16:creationId xmlns:a16="http://schemas.microsoft.com/office/drawing/2014/main" id="{5685DA34-F265-62D0-B6CC-2BDB1D193118}"/>
                    </a:ext>
                  </a:extLst>
                </p:cNvPr>
                <p:cNvGrpSpPr/>
                <p:nvPr/>
              </p:nvGrpSpPr>
              <p:grpSpPr>
                <a:xfrm>
                  <a:off x="4646317" y="3057896"/>
                  <a:ext cx="762807" cy="2282599"/>
                  <a:chOff x="4646317" y="3057896"/>
                  <a:chExt cx="762807" cy="2282599"/>
                </a:xfrm>
              </p:grpSpPr>
              <p:grpSp>
                <p:nvGrpSpPr>
                  <p:cNvPr id="49" name="Grafikk 7">
                    <a:extLst>
                      <a:ext uri="{FF2B5EF4-FFF2-40B4-BE49-F238E27FC236}">
                        <a16:creationId xmlns:a16="http://schemas.microsoft.com/office/drawing/2014/main" id="{5347A01F-1F1C-E573-B686-055BF739A4A7}"/>
                      </a:ext>
                    </a:extLst>
                  </p:cNvPr>
                  <p:cNvGrpSpPr/>
                  <p:nvPr/>
                </p:nvGrpSpPr>
                <p:grpSpPr>
                  <a:xfrm>
                    <a:off x="4986248" y="4696529"/>
                    <a:ext cx="422876" cy="643966"/>
                    <a:chOff x="4986248" y="4696529"/>
                    <a:chExt cx="422876" cy="643966"/>
                  </a:xfrm>
                </p:grpSpPr>
                <p:sp>
                  <p:nvSpPr>
                    <p:cNvPr id="50" name="Friform 49">
                      <a:extLst>
                        <a:ext uri="{FF2B5EF4-FFF2-40B4-BE49-F238E27FC236}">
                          <a16:creationId xmlns:a16="http://schemas.microsoft.com/office/drawing/2014/main" id="{AA1E7A53-08ED-28FD-1D69-4404003D7801}"/>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51" name="Grafikk 7">
                      <a:extLst>
                        <a:ext uri="{FF2B5EF4-FFF2-40B4-BE49-F238E27FC236}">
                          <a16:creationId xmlns:a16="http://schemas.microsoft.com/office/drawing/2014/main" id="{423B3927-87D6-650B-1221-8940051B636A}"/>
                        </a:ext>
                      </a:extLst>
                    </p:cNvPr>
                    <p:cNvGrpSpPr/>
                    <p:nvPr/>
                  </p:nvGrpSpPr>
                  <p:grpSpPr>
                    <a:xfrm>
                      <a:off x="4986248" y="5047254"/>
                      <a:ext cx="422876" cy="293241"/>
                      <a:chOff x="4986248" y="5047254"/>
                      <a:chExt cx="422876" cy="293241"/>
                    </a:xfrm>
                  </p:grpSpPr>
                  <p:sp>
                    <p:nvSpPr>
                      <p:cNvPr id="52" name="Friform 51">
                        <a:extLst>
                          <a:ext uri="{FF2B5EF4-FFF2-40B4-BE49-F238E27FC236}">
                            <a16:creationId xmlns:a16="http://schemas.microsoft.com/office/drawing/2014/main" id="{53DA6112-834E-13BD-C32E-5998754F3C3B}"/>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53" name="Grafikk 7">
                        <a:extLst>
                          <a:ext uri="{FF2B5EF4-FFF2-40B4-BE49-F238E27FC236}">
                            <a16:creationId xmlns:a16="http://schemas.microsoft.com/office/drawing/2014/main" id="{DF7D1155-9607-AA3A-9550-7E1F32211960}"/>
                          </a:ext>
                        </a:extLst>
                      </p:cNvPr>
                      <p:cNvGrpSpPr/>
                      <p:nvPr/>
                    </p:nvGrpSpPr>
                    <p:grpSpPr>
                      <a:xfrm>
                        <a:off x="4986248" y="5047254"/>
                        <a:ext cx="422876" cy="242616"/>
                        <a:chOff x="4986248" y="5047254"/>
                        <a:chExt cx="422876" cy="242616"/>
                      </a:xfrm>
                    </p:grpSpPr>
                    <p:sp>
                      <p:nvSpPr>
                        <p:cNvPr id="54" name="Friform 53">
                          <a:extLst>
                            <a:ext uri="{FF2B5EF4-FFF2-40B4-BE49-F238E27FC236}">
                              <a16:creationId xmlns:a16="http://schemas.microsoft.com/office/drawing/2014/main" id="{B271E40C-6F0A-5821-C8F7-19B05E60BD26}"/>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55" name="Friform 54">
                          <a:extLst>
                            <a:ext uri="{FF2B5EF4-FFF2-40B4-BE49-F238E27FC236}">
                              <a16:creationId xmlns:a16="http://schemas.microsoft.com/office/drawing/2014/main" id="{04998F2C-683F-6566-F46F-EEBD65964A19}"/>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56" name="Friform 55">
                          <a:extLst>
                            <a:ext uri="{FF2B5EF4-FFF2-40B4-BE49-F238E27FC236}">
                              <a16:creationId xmlns:a16="http://schemas.microsoft.com/office/drawing/2014/main" id="{E9F41202-2FFE-8A68-1A93-6F384C7943B2}"/>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57" name="Friform 56">
                          <a:extLst>
                            <a:ext uri="{FF2B5EF4-FFF2-40B4-BE49-F238E27FC236}">
                              <a16:creationId xmlns:a16="http://schemas.microsoft.com/office/drawing/2014/main" id="{9DB60F1C-CF29-A6A7-04D8-46ADE6F3E026}"/>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58" name="Grafikk 7">
                    <a:extLst>
                      <a:ext uri="{FF2B5EF4-FFF2-40B4-BE49-F238E27FC236}">
                        <a16:creationId xmlns:a16="http://schemas.microsoft.com/office/drawing/2014/main" id="{3C746549-6E3A-E9DA-B10D-72089D515E12}"/>
                      </a:ext>
                    </a:extLst>
                  </p:cNvPr>
                  <p:cNvGrpSpPr/>
                  <p:nvPr/>
                </p:nvGrpSpPr>
                <p:grpSpPr>
                  <a:xfrm>
                    <a:off x="4646317" y="3057896"/>
                    <a:ext cx="756183" cy="1862632"/>
                    <a:chOff x="4646317" y="3057896"/>
                    <a:chExt cx="756183" cy="1862632"/>
                  </a:xfrm>
                </p:grpSpPr>
                <p:sp>
                  <p:nvSpPr>
                    <p:cNvPr id="59" name="Friform 58">
                      <a:extLst>
                        <a:ext uri="{FF2B5EF4-FFF2-40B4-BE49-F238E27FC236}">
                          <a16:creationId xmlns:a16="http://schemas.microsoft.com/office/drawing/2014/main" id="{2656C26A-C07F-9AA4-033B-500F259A0E98}"/>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60" name="Friform 59">
                      <a:extLst>
                        <a:ext uri="{FF2B5EF4-FFF2-40B4-BE49-F238E27FC236}">
                          <a16:creationId xmlns:a16="http://schemas.microsoft.com/office/drawing/2014/main" id="{A812E59F-67DC-DBA9-7D7D-A5A79BFB68D9}"/>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61" name="Friform 60">
                      <a:extLst>
                        <a:ext uri="{FF2B5EF4-FFF2-40B4-BE49-F238E27FC236}">
                          <a16:creationId xmlns:a16="http://schemas.microsoft.com/office/drawing/2014/main" id="{6C9BFCB4-74B0-03DF-93FF-0A54D34C6584}"/>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62" name="Grafikk 7">
                <a:extLst>
                  <a:ext uri="{FF2B5EF4-FFF2-40B4-BE49-F238E27FC236}">
                    <a16:creationId xmlns:a16="http://schemas.microsoft.com/office/drawing/2014/main" id="{C7BEC1B3-C536-2C5B-82A2-6631DE8EB7DA}"/>
                  </a:ext>
                </a:extLst>
              </p:cNvPr>
              <p:cNvGrpSpPr/>
              <p:nvPr/>
            </p:nvGrpSpPr>
            <p:grpSpPr>
              <a:xfrm>
                <a:off x="4356081" y="2441914"/>
                <a:ext cx="832525" cy="615972"/>
                <a:chOff x="4356081" y="2441914"/>
                <a:chExt cx="832525" cy="615972"/>
              </a:xfrm>
            </p:grpSpPr>
            <p:grpSp>
              <p:nvGrpSpPr>
                <p:cNvPr id="63" name="Grafikk 7">
                  <a:extLst>
                    <a:ext uri="{FF2B5EF4-FFF2-40B4-BE49-F238E27FC236}">
                      <a16:creationId xmlns:a16="http://schemas.microsoft.com/office/drawing/2014/main" id="{F488A2C1-1C6F-33AB-4A0E-A8DBA9509C70}"/>
                    </a:ext>
                  </a:extLst>
                </p:cNvPr>
                <p:cNvGrpSpPr/>
                <p:nvPr/>
              </p:nvGrpSpPr>
              <p:grpSpPr>
                <a:xfrm>
                  <a:off x="4356081" y="2441914"/>
                  <a:ext cx="765330" cy="615972"/>
                  <a:chOff x="4356081" y="2441914"/>
                  <a:chExt cx="765330" cy="615972"/>
                </a:xfrm>
              </p:grpSpPr>
              <p:sp>
                <p:nvSpPr>
                  <p:cNvPr id="64" name="Friform 63">
                    <a:extLst>
                      <a:ext uri="{FF2B5EF4-FFF2-40B4-BE49-F238E27FC236}">
                        <a16:creationId xmlns:a16="http://schemas.microsoft.com/office/drawing/2014/main" id="{8DB3BEE1-3EFC-2E0A-9FA5-FAA5C90C6935}"/>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65" name="Grafikk 7">
                    <a:extLst>
                      <a:ext uri="{FF2B5EF4-FFF2-40B4-BE49-F238E27FC236}">
                        <a16:creationId xmlns:a16="http://schemas.microsoft.com/office/drawing/2014/main" id="{D3803206-99A7-C722-3234-D7F2DBFB5075}"/>
                      </a:ext>
                    </a:extLst>
                  </p:cNvPr>
                  <p:cNvGrpSpPr/>
                  <p:nvPr/>
                </p:nvGrpSpPr>
                <p:grpSpPr>
                  <a:xfrm>
                    <a:off x="4545280" y="2441914"/>
                    <a:ext cx="576131" cy="615972"/>
                    <a:chOff x="4545280" y="2441914"/>
                    <a:chExt cx="576131" cy="615972"/>
                  </a:xfrm>
                </p:grpSpPr>
                <p:sp>
                  <p:nvSpPr>
                    <p:cNvPr id="66" name="Friform 65">
                      <a:extLst>
                        <a:ext uri="{FF2B5EF4-FFF2-40B4-BE49-F238E27FC236}">
                          <a16:creationId xmlns:a16="http://schemas.microsoft.com/office/drawing/2014/main" id="{8C4AB3D1-23A8-D1C9-B55B-947EC35CAD54}"/>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67" name="Friform 66">
                      <a:extLst>
                        <a:ext uri="{FF2B5EF4-FFF2-40B4-BE49-F238E27FC236}">
                          <a16:creationId xmlns:a16="http://schemas.microsoft.com/office/drawing/2014/main" id="{6DE757D3-904F-AADF-3D60-BEDB5C5B6BA8}"/>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68" name="Friform 67">
                      <a:extLst>
                        <a:ext uri="{FF2B5EF4-FFF2-40B4-BE49-F238E27FC236}">
                          <a16:creationId xmlns:a16="http://schemas.microsoft.com/office/drawing/2014/main" id="{BA4C67D1-AA08-2BDE-54ED-510D8636EEE2}"/>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69" name="Grafikk 7">
                  <a:extLst>
                    <a:ext uri="{FF2B5EF4-FFF2-40B4-BE49-F238E27FC236}">
                      <a16:creationId xmlns:a16="http://schemas.microsoft.com/office/drawing/2014/main" id="{6228DFFE-5579-C043-DC82-5D2A857AE86A}"/>
                    </a:ext>
                  </a:extLst>
                </p:cNvPr>
                <p:cNvGrpSpPr/>
                <p:nvPr/>
              </p:nvGrpSpPr>
              <p:grpSpPr>
                <a:xfrm>
                  <a:off x="4578112" y="2441924"/>
                  <a:ext cx="610493" cy="583916"/>
                  <a:chOff x="4578112" y="2441924"/>
                  <a:chExt cx="610493" cy="583916"/>
                </a:xfrm>
              </p:grpSpPr>
              <p:grpSp>
                <p:nvGrpSpPr>
                  <p:cNvPr id="70" name="Grafikk 7">
                    <a:extLst>
                      <a:ext uri="{FF2B5EF4-FFF2-40B4-BE49-F238E27FC236}">
                        <a16:creationId xmlns:a16="http://schemas.microsoft.com/office/drawing/2014/main" id="{EE4D77D4-F7A5-45C3-A9AA-96B272FBBF82}"/>
                      </a:ext>
                    </a:extLst>
                  </p:cNvPr>
                  <p:cNvGrpSpPr/>
                  <p:nvPr/>
                </p:nvGrpSpPr>
                <p:grpSpPr>
                  <a:xfrm>
                    <a:off x="4916286" y="2441924"/>
                    <a:ext cx="272320" cy="583916"/>
                    <a:chOff x="4916286" y="2441924"/>
                    <a:chExt cx="272320" cy="583916"/>
                  </a:xfrm>
                  <a:solidFill>
                    <a:srgbClr val="E16536"/>
                  </a:solidFill>
                </p:grpSpPr>
                <p:sp>
                  <p:nvSpPr>
                    <p:cNvPr id="71" name="Friform 70">
                      <a:extLst>
                        <a:ext uri="{FF2B5EF4-FFF2-40B4-BE49-F238E27FC236}">
                          <a16:creationId xmlns:a16="http://schemas.microsoft.com/office/drawing/2014/main" id="{43330186-A576-D568-01FE-34371F25E84A}"/>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72" name="Friform 71">
                      <a:extLst>
                        <a:ext uri="{FF2B5EF4-FFF2-40B4-BE49-F238E27FC236}">
                          <a16:creationId xmlns:a16="http://schemas.microsoft.com/office/drawing/2014/main" id="{499D7EE7-B844-883E-D09C-82B27E76431B}"/>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73" name="Grafikk 7">
                    <a:extLst>
                      <a:ext uri="{FF2B5EF4-FFF2-40B4-BE49-F238E27FC236}">
                        <a16:creationId xmlns:a16="http://schemas.microsoft.com/office/drawing/2014/main" id="{3C131A52-9CF7-068D-AFC2-77B656CA23AE}"/>
                      </a:ext>
                    </a:extLst>
                  </p:cNvPr>
                  <p:cNvGrpSpPr/>
                  <p:nvPr/>
                </p:nvGrpSpPr>
                <p:grpSpPr>
                  <a:xfrm>
                    <a:off x="4578112" y="2838897"/>
                    <a:ext cx="411038" cy="186404"/>
                    <a:chOff x="4578112" y="2838897"/>
                    <a:chExt cx="411038" cy="186404"/>
                  </a:xfrm>
                </p:grpSpPr>
                <p:sp>
                  <p:nvSpPr>
                    <p:cNvPr id="74" name="Friform 73">
                      <a:extLst>
                        <a:ext uri="{FF2B5EF4-FFF2-40B4-BE49-F238E27FC236}">
                          <a16:creationId xmlns:a16="http://schemas.microsoft.com/office/drawing/2014/main" id="{020645F5-0E8D-6091-FF84-4E37D51EECB3}"/>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75" name="Friform 74">
                      <a:extLst>
                        <a:ext uri="{FF2B5EF4-FFF2-40B4-BE49-F238E27FC236}">
                          <a16:creationId xmlns:a16="http://schemas.microsoft.com/office/drawing/2014/main" id="{53851CB7-75BE-9E2B-5102-FB7D6955BD01}"/>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76" name="Friform 75">
                      <a:extLst>
                        <a:ext uri="{FF2B5EF4-FFF2-40B4-BE49-F238E27FC236}">
                          <a16:creationId xmlns:a16="http://schemas.microsoft.com/office/drawing/2014/main" id="{3B93D27A-CA8D-CF80-958B-2A3148A17438}"/>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77" name="Friform 76">
                      <a:extLst>
                        <a:ext uri="{FF2B5EF4-FFF2-40B4-BE49-F238E27FC236}">
                          <a16:creationId xmlns:a16="http://schemas.microsoft.com/office/drawing/2014/main" id="{CC27F8C8-F5AB-75F6-3AA6-4ED7722741E9}"/>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78" name="Grafikk 7">
                  <a:extLst>
                    <a:ext uri="{FF2B5EF4-FFF2-40B4-BE49-F238E27FC236}">
                      <a16:creationId xmlns:a16="http://schemas.microsoft.com/office/drawing/2014/main" id="{2B415159-4B28-AD0D-CAC5-5B5F6D53105A}"/>
                    </a:ext>
                  </a:extLst>
                </p:cNvPr>
                <p:cNvGrpSpPr/>
                <p:nvPr/>
              </p:nvGrpSpPr>
              <p:grpSpPr>
                <a:xfrm>
                  <a:off x="4463904" y="2786598"/>
                  <a:ext cx="491690" cy="230293"/>
                  <a:chOff x="4463904" y="2786598"/>
                  <a:chExt cx="491690" cy="230293"/>
                </a:xfrm>
              </p:grpSpPr>
              <p:sp>
                <p:nvSpPr>
                  <p:cNvPr id="79" name="Friform 78">
                    <a:extLst>
                      <a:ext uri="{FF2B5EF4-FFF2-40B4-BE49-F238E27FC236}">
                        <a16:creationId xmlns:a16="http://schemas.microsoft.com/office/drawing/2014/main" id="{9C7B91DA-0617-F8EE-2C3E-6461AC42F4C9}"/>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80" name="Grafikk 7">
                    <a:extLst>
                      <a:ext uri="{FF2B5EF4-FFF2-40B4-BE49-F238E27FC236}">
                        <a16:creationId xmlns:a16="http://schemas.microsoft.com/office/drawing/2014/main" id="{E143BB56-840F-A321-7730-225CF98E3AD4}"/>
                      </a:ext>
                    </a:extLst>
                  </p:cNvPr>
                  <p:cNvGrpSpPr/>
                  <p:nvPr/>
                </p:nvGrpSpPr>
                <p:grpSpPr>
                  <a:xfrm>
                    <a:off x="4463904" y="2811846"/>
                    <a:ext cx="278168" cy="205044"/>
                    <a:chOff x="4463904" y="2811846"/>
                    <a:chExt cx="278168" cy="205044"/>
                  </a:xfrm>
                  <a:solidFill>
                    <a:srgbClr val="E16536"/>
                  </a:solidFill>
                </p:grpSpPr>
                <p:sp>
                  <p:nvSpPr>
                    <p:cNvPr id="81" name="Friform 80">
                      <a:extLst>
                        <a:ext uri="{FF2B5EF4-FFF2-40B4-BE49-F238E27FC236}">
                          <a16:creationId xmlns:a16="http://schemas.microsoft.com/office/drawing/2014/main" id="{525F7F08-F919-7F32-A13A-9F90A3275897}"/>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82" name="Friform 81">
                      <a:extLst>
                        <a:ext uri="{FF2B5EF4-FFF2-40B4-BE49-F238E27FC236}">
                          <a16:creationId xmlns:a16="http://schemas.microsoft.com/office/drawing/2014/main" id="{BC400425-5C80-39E1-4131-F586BCAFF840}"/>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2190" name="Friform 2189">
              <a:extLst>
                <a:ext uri="{FF2B5EF4-FFF2-40B4-BE49-F238E27FC236}">
                  <a16:creationId xmlns:a16="http://schemas.microsoft.com/office/drawing/2014/main" id="{B944549B-9FC9-5E77-943E-9DD69FEF46EE}"/>
                </a:ext>
              </a:extLst>
            </p:cNvPr>
            <p:cNvSpPr/>
            <p:nvPr/>
          </p:nvSpPr>
          <p:spPr>
            <a:xfrm flipH="1">
              <a:off x="1051427" y="2984825"/>
              <a:ext cx="2319339" cy="92262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2225" name="TekstSylinder 2224">
              <a:extLst>
                <a:ext uri="{FF2B5EF4-FFF2-40B4-BE49-F238E27FC236}">
                  <a16:creationId xmlns:a16="http://schemas.microsoft.com/office/drawing/2014/main" id="{3DDD4F50-F22E-0595-63E7-CA0950290050}"/>
                </a:ext>
              </a:extLst>
            </p:cNvPr>
            <p:cNvSpPr txBox="1"/>
            <p:nvPr/>
          </p:nvSpPr>
          <p:spPr>
            <a:xfrm>
              <a:off x="1240278" y="3208706"/>
              <a:ext cx="1986441" cy="307777"/>
            </a:xfrm>
            <a:prstGeom prst="rect">
              <a:avLst/>
            </a:prstGeom>
            <a:noFill/>
          </p:spPr>
          <p:txBody>
            <a:bodyPr wrap="none" rtlCol="0">
              <a:spAutoFit/>
            </a:bodyPr>
            <a:lstStyle/>
            <a:p>
              <a:r>
                <a:rPr lang="nb-NO" sz="1400" spc="300" dirty="0">
                  <a:solidFill>
                    <a:schemeClr val="tx2"/>
                  </a:solidFill>
                  <a:latin typeface="Helvetica" pitchFamily="2" charset="0"/>
                </a:rPr>
                <a:t>Plukk opp eplet</a:t>
              </a:r>
              <a:endParaRPr lang="nb-NO" sz="1600" spc="300" dirty="0">
                <a:solidFill>
                  <a:schemeClr val="tx2"/>
                </a:solidFill>
                <a:latin typeface="Helvetica" pitchFamily="2" charset="0"/>
              </a:endParaRPr>
            </a:p>
          </p:txBody>
        </p:sp>
      </p:grpSp>
      <p:sp>
        <p:nvSpPr>
          <p:cNvPr id="2229" name="TekstSylinder 2228">
            <a:extLst>
              <a:ext uri="{FF2B5EF4-FFF2-40B4-BE49-F238E27FC236}">
                <a16:creationId xmlns:a16="http://schemas.microsoft.com/office/drawing/2014/main" id="{A7473D35-567A-A574-793D-562BDEDE2806}"/>
              </a:ext>
            </a:extLst>
          </p:cNvPr>
          <p:cNvSpPr txBox="1"/>
          <p:nvPr/>
        </p:nvSpPr>
        <p:spPr>
          <a:xfrm>
            <a:off x="1504230" y="7485545"/>
            <a:ext cx="9722149" cy="369332"/>
          </a:xfrm>
          <a:prstGeom prst="rect">
            <a:avLst/>
          </a:prstGeom>
          <a:noFill/>
        </p:spPr>
        <p:txBody>
          <a:bodyPr wrap="none" rtlCol="0">
            <a:spAutoFit/>
          </a:bodyPr>
          <a:lstStyle/>
          <a:p>
            <a:r>
              <a:rPr lang="nb-NO" spc="300" dirty="0">
                <a:solidFill>
                  <a:schemeClr val="tx2"/>
                </a:solidFill>
                <a:latin typeface="Helvetica" pitchFamily="2" charset="0"/>
              </a:rPr>
              <a:t>OG DET SOM ER ENKELT FOR MASKINER ER VANSKELIG FOR OSS</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41593704-6791-0F18-680C-8C71B9BA15B6}"/>
              </a:ext>
            </a:extLst>
          </p:cNvPr>
          <p:cNvSpPr txBox="1"/>
          <p:nvPr/>
        </p:nvSpPr>
        <p:spPr>
          <a:xfrm>
            <a:off x="1233867" y="3107393"/>
            <a:ext cx="9722149" cy="369332"/>
          </a:xfrm>
          <a:prstGeom prst="rect">
            <a:avLst/>
          </a:prstGeom>
          <a:noFill/>
        </p:spPr>
        <p:txBody>
          <a:bodyPr wrap="none" rtlCol="0">
            <a:spAutoFit/>
          </a:bodyPr>
          <a:lstStyle/>
          <a:p>
            <a:r>
              <a:rPr lang="nb-NO" spc="300" dirty="0">
                <a:solidFill>
                  <a:schemeClr val="tx2"/>
                </a:solidFill>
                <a:latin typeface="Helvetica" pitchFamily="2" charset="0"/>
              </a:rPr>
              <a:t>OG DET SOM ER ENKELT FOR MASKINER ER VANSKELIG FOR OSS</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BB65FA47-6CA0-881D-F9C4-E1B7E5CA2BD8}"/>
              </a:ext>
            </a:extLst>
          </p:cNvPr>
          <p:cNvSpPr txBox="1"/>
          <p:nvPr/>
        </p:nvSpPr>
        <p:spPr>
          <a:xfrm>
            <a:off x="2391842" y="4336362"/>
            <a:ext cx="7406195" cy="461665"/>
          </a:xfrm>
          <a:prstGeom prst="rect">
            <a:avLst/>
          </a:prstGeom>
          <a:noFill/>
        </p:spPr>
        <p:txBody>
          <a:bodyPr wrap="none" rtlCol="0">
            <a:spAutoFit/>
          </a:bodyPr>
          <a:lstStyle/>
          <a:p>
            <a:r>
              <a:rPr lang="nb-NO" sz="2400" b="1" spc="300" dirty="0">
                <a:solidFill>
                  <a:schemeClr val="tx2"/>
                </a:solidFill>
                <a:latin typeface="Helvetica" pitchFamily="2" charset="0"/>
              </a:rPr>
              <a:t>Plasser oppgavene i koordinatsystemet</a:t>
            </a:r>
          </a:p>
        </p:txBody>
      </p:sp>
      <p:sp>
        <p:nvSpPr>
          <p:cNvPr id="7" name="TekstSylinder 6">
            <a:extLst>
              <a:ext uri="{FF2B5EF4-FFF2-40B4-BE49-F238E27FC236}">
                <a16:creationId xmlns:a16="http://schemas.microsoft.com/office/drawing/2014/main" id="{C0EFBF93-A1B8-92AF-ED2F-5B7B01E0C771}"/>
              </a:ext>
            </a:extLst>
          </p:cNvPr>
          <p:cNvSpPr txBox="1"/>
          <p:nvPr/>
        </p:nvSpPr>
        <p:spPr>
          <a:xfrm>
            <a:off x="5598033" y="3557092"/>
            <a:ext cx="954107" cy="369332"/>
          </a:xfrm>
          <a:prstGeom prst="rect">
            <a:avLst/>
          </a:prstGeom>
          <a:noFill/>
        </p:spPr>
        <p:txBody>
          <a:bodyPr wrap="none" rtlCol="0">
            <a:spAutoFit/>
          </a:bodyPr>
          <a:lstStyle/>
          <a:p>
            <a:r>
              <a:rPr lang="nb-NO" spc="300" dirty="0">
                <a:solidFill>
                  <a:schemeClr val="tx2"/>
                </a:solidFill>
                <a:latin typeface="Helvetica" pitchFamily="2" charset="0"/>
              </a:rPr>
              <a:t>(ofte)</a:t>
            </a:r>
            <a:endParaRPr lang="nb-NO" sz="2000" spc="300" dirty="0">
              <a:solidFill>
                <a:schemeClr val="tx2"/>
              </a:solidFill>
              <a:latin typeface="Helvetica" pitchFamily="2" charset="0"/>
            </a:endParaRPr>
          </a:p>
        </p:txBody>
      </p:sp>
    </p:spTree>
    <p:extLst>
      <p:ext uri="{BB962C8B-B14F-4D97-AF65-F5344CB8AC3E}">
        <p14:creationId xmlns:p14="http://schemas.microsoft.com/office/powerpoint/2010/main" val="1144969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807279" y="607733"/>
            <a:ext cx="6577442" cy="584775"/>
          </a:xfrm>
          <a:prstGeom prst="rect">
            <a:avLst/>
          </a:prstGeom>
          <a:noFill/>
        </p:spPr>
        <p:txBody>
          <a:bodyPr wrap="none" rtlCol="0">
            <a:spAutoFit/>
          </a:bodyPr>
          <a:lstStyle/>
          <a:p>
            <a:r>
              <a:rPr lang="nb-NO" sz="3200" b="1" spc="300" dirty="0">
                <a:solidFill>
                  <a:schemeClr val="tx2"/>
                </a:solidFill>
                <a:latin typeface="Helvetica" pitchFamily="2" charset="0"/>
              </a:rPr>
              <a:t>KUNSTIG INTELLIGENS (KI)</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50265" y="1192508"/>
            <a:ext cx="2091470" cy="369332"/>
          </a:xfrm>
          <a:prstGeom prst="rect">
            <a:avLst/>
          </a:prstGeom>
          <a:noFill/>
        </p:spPr>
        <p:txBody>
          <a:bodyPr wrap="none" rtlCol="0">
            <a:spAutoFit/>
          </a:bodyPr>
          <a:lstStyle/>
          <a:p>
            <a:r>
              <a:rPr lang="nb-NO" spc="300" dirty="0">
                <a:solidFill>
                  <a:schemeClr val="tx2"/>
                </a:solidFill>
                <a:latin typeface="Helvetica" pitchFamily="2" charset="0"/>
              </a:rPr>
              <a:t>HVA ER DET?</a:t>
            </a:r>
            <a:endParaRPr lang="nb-NO" sz="2000" spc="300" dirty="0">
              <a:solidFill>
                <a:schemeClr val="tx2"/>
              </a:solidFill>
              <a:latin typeface="Helvetica" pitchFamily="2" charset="0"/>
            </a:endParaRPr>
          </a:p>
        </p:txBody>
      </p:sp>
      <p:sp>
        <p:nvSpPr>
          <p:cNvPr id="14" name="TekstSylinder 13">
            <a:extLst>
              <a:ext uri="{FF2B5EF4-FFF2-40B4-BE49-F238E27FC236}">
                <a16:creationId xmlns:a16="http://schemas.microsoft.com/office/drawing/2014/main" id="{B7BA078A-F634-263E-BBC0-0F8F08BB6D1D}"/>
              </a:ext>
            </a:extLst>
          </p:cNvPr>
          <p:cNvSpPr txBox="1"/>
          <p:nvPr/>
        </p:nvSpPr>
        <p:spPr>
          <a:xfrm>
            <a:off x="6096000" y="3685582"/>
            <a:ext cx="1590500" cy="400110"/>
          </a:xfrm>
          <a:prstGeom prst="rect">
            <a:avLst/>
          </a:prstGeom>
          <a:noFill/>
        </p:spPr>
        <p:txBody>
          <a:bodyPr wrap="none" rtlCol="0">
            <a:spAutoFit/>
          </a:bodyPr>
          <a:lstStyle/>
          <a:p>
            <a:r>
              <a:rPr lang="nb-NO" sz="2000" b="1" spc="300" dirty="0">
                <a:solidFill>
                  <a:schemeClr val="tx2"/>
                </a:solidFill>
                <a:latin typeface="Helvetica" pitchFamily="2" charset="0"/>
              </a:rPr>
              <a:t>Robotikk</a:t>
            </a:r>
          </a:p>
        </p:txBody>
      </p:sp>
      <p:sp>
        <p:nvSpPr>
          <p:cNvPr id="15" name="TekstSylinder 14">
            <a:extLst>
              <a:ext uri="{FF2B5EF4-FFF2-40B4-BE49-F238E27FC236}">
                <a16:creationId xmlns:a16="http://schemas.microsoft.com/office/drawing/2014/main" id="{F11A6290-B042-07F1-B093-4DA1253CCA40}"/>
              </a:ext>
            </a:extLst>
          </p:cNvPr>
          <p:cNvSpPr txBox="1"/>
          <p:nvPr/>
        </p:nvSpPr>
        <p:spPr>
          <a:xfrm>
            <a:off x="4253829" y="4186017"/>
            <a:ext cx="1842171" cy="400110"/>
          </a:xfrm>
          <a:prstGeom prst="rect">
            <a:avLst/>
          </a:prstGeom>
          <a:noFill/>
        </p:spPr>
        <p:txBody>
          <a:bodyPr wrap="none" rtlCol="0">
            <a:spAutoFit/>
          </a:bodyPr>
          <a:lstStyle/>
          <a:p>
            <a:pPr algn="r"/>
            <a:r>
              <a:rPr lang="nb-NO" sz="2000" b="1" spc="300" dirty="0">
                <a:solidFill>
                  <a:schemeClr val="tx2"/>
                </a:solidFill>
                <a:latin typeface="Helvetica" pitchFamily="2" charset="0"/>
              </a:rPr>
              <a:t>Maskinsyn</a:t>
            </a:r>
          </a:p>
        </p:txBody>
      </p:sp>
      <p:sp>
        <p:nvSpPr>
          <p:cNvPr id="17" name="TekstSylinder 16">
            <a:extLst>
              <a:ext uri="{FF2B5EF4-FFF2-40B4-BE49-F238E27FC236}">
                <a16:creationId xmlns:a16="http://schemas.microsoft.com/office/drawing/2014/main" id="{BE544CA6-E39A-0ED5-BD28-F1124A61A15B}"/>
              </a:ext>
            </a:extLst>
          </p:cNvPr>
          <p:cNvSpPr txBox="1"/>
          <p:nvPr/>
        </p:nvSpPr>
        <p:spPr>
          <a:xfrm>
            <a:off x="6096000" y="2640255"/>
            <a:ext cx="2828018" cy="400110"/>
          </a:xfrm>
          <a:prstGeom prst="rect">
            <a:avLst/>
          </a:prstGeom>
          <a:noFill/>
        </p:spPr>
        <p:txBody>
          <a:bodyPr wrap="none" rtlCol="0">
            <a:spAutoFit/>
          </a:bodyPr>
          <a:lstStyle/>
          <a:p>
            <a:r>
              <a:rPr lang="nb-NO" sz="2000" b="1" spc="300" dirty="0">
                <a:solidFill>
                  <a:schemeClr val="tx2"/>
                </a:solidFill>
                <a:latin typeface="Helvetica" pitchFamily="2" charset="0"/>
              </a:rPr>
              <a:t>Ekspertsystemer</a:t>
            </a:r>
          </a:p>
        </p:txBody>
      </p:sp>
      <p:sp>
        <p:nvSpPr>
          <p:cNvPr id="4" name="TekstSylinder 3">
            <a:extLst>
              <a:ext uri="{FF2B5EF4-FFF2-40B4-BE49-F238E27FC236}">
                <a16:creationId xmlns:a16="http://schemas.microsoft.com/office/drawing/2014/main" id="{B2C94947-9FB4-ABA2-31D8-C860D06407F4}"/>
              </a:ext>
            </a:extLst>
          </p:cNvPr>
          <p:cNvSpPr txBox="1"/>
          <p:nvPr/>
        </p:nvSpPr>
        <p:spPr>
          <a:xfrm>
            <a:off x="6096000" y="4730909"/>
            <a:ext cx="832600" cy="400110"/>
          </a:xfrm>
          <a:prstGeom prst="rect">
            <a:avLst/>
          </a:prstGeom>
          <a:noFill/>
        </p:spPr>
        <p:txBody>
          <a:bodyPr wrap="none" rtlCol="0">
            <a:spAutoFit/>
          </a:bodyPr>
          <a:lstStyle/>
          <a:p>
            <a:pPr algn="r"/>
            <a:r>
              <a:rPr lang="nb-NO" sz="2000" b="1" spc="300" dirty="0">
                <a:solidFill>
                  <a:schemeClr val="tx2"/>
                </a:solidFill>
                <a:latin typeface="Helvetica" pitchFamily="2" charset="0"/>
              </a:rPr>
              <a:t>osv.</a:t>
            </a:r>
          </a:p>
        </p:txBody>
      </p:sp>
      <p:sp>
        <p:nvSpPr>
          <p:cNvPr id="23" name="TekstSylinder 22">
            <a:extLst>
              <a:ext uri="{FF2B5EF4-FFF2-40B4-BE49-F238E27FC236}">
                <a16:creationId xmlns:a16="http://schemas.microsoft.com/office/drawing/2014/main" id="{F4BA64C9-27B4-E1DC-06FE-C34243260015}"/>
              </a:ext>
            </a:extLst>
          </p:cNvPr>
          <p:cNvSpPr txBox="1"/>
          <p:nvPr/>
        </p:nvSpPr>
        <p:spPr>
          <a:xfrm>
            <a:off x="4019791" y="2086208"/>
            <a:ext cx="2076209" cy="400110"/>
          </a:xfrm>
          <a:prstGeom prst="rect">
            <a:avLst/>
          </a:prstGeom>
          <a:noFill/>
        </p:spPr>
        <p:txBody>
          <a:bodyPr wrap="none" rtlCol="0">
            <a:spAutoFit/>
          </a:bodyPr>
          <a:lstStyle/>
          <a:p>
            <a:r>
              <a:rPr lang="nb-NO" sz="2000" b="1" spc="300" dirty="0">
                <a:solidFill>
                  <a:schemeClr val="tx2"/>
                </a:solidFill>
                <a:latin typeface="Helvetica" pitchFamily="2" charset="0"/>
              </a:rPr>
              <a:t>Regelbasert</a:t>
            </a:r>
          </a:p>
        </p:txBody>
      </p:sp>
      <p:sp>
        <p:nvSpPr>
          <p:cNvPr id="24" name="TekstSylinder 23">
            <a:extLst>
              <a:ext uri="{FF2B5EF4-FFF2-40B4-BE49-F238E27FC236}">
                <a16:creationId xmlns:a16="http://schemas.microsoft.com/office/drawing/2014/main" id="{83A95D0A-4BC3-132F-E130-0D24877A15FA}"/>
              </a:ext>
            </a:extLst>
          </p:cNvPr>
          <p:cNvSpPr txBox="1"/>
          <p:nvPr/>
        </p:nvSpPr>
        <p:spPr>
          <a:xfrm>
            <a:off x="1344378" y="3133078"/>
            <a:ext cx="4751622" cy="400110"/>
          </a:xfrm>
          <a:prstGeom prst="rect">
            <a:avLst/>
          </a:prstGeom>
          <a:noFill/>
        </p:spPr>
        <p:txBody>
          <a:bodyPr wrap="none" rtlCol="0">
            <a:spAutoFit/>
          </a:bodyPr>
          <a:lstStyle/>
          <a:p>
            <a:pPr algn="r"/>
            <a:r>
              <a:rPr lang="nb-NO" sz="2000" b="1" spc="300" dirty="0">
                <a:solidFill>
                  <a:schemeClr val="tx2"/>
                </a:solidFill>
                <a:latin typeface="Helvetica" pitchFamily="2" charset="0"/>
              </a:rPr>
              <a:t>Naturlig språk -prosessering</a:t>
            </a:r>
          </a:p>
        </p:txBody>
      </p:sp>
      <p:sp>
        <p:nvSpPr>
          <p:cNvPr id="20" name="TekstSylinder 19">
            <a:extLst>
              <a:ext uri="{FF2B5EF4-FFF2-40B4-BE49-F238E27FC236}">
                <a16:creationId xmlns:a16="http://schemas.microsoft.com/office/drawing/2014/main" id="{3B847B7F-205B-2A37-DE8D-584B1E0685A2}"/>
              </a:ext>
            </a:extLst>
          </p:cNvPr>
          <p:cNvSpPr txBox="1"/>
          <p:nvPr/>
        </p:nvSpPr>
        <p:spPr>
          <a:xfrm>
            <a:off x="2530761" y="7106565"/>
            <a:ext cx="7130477" cy="707886"/>
          </a:xfrm>
          <a:prstGeom prst="rect">
            <a:avLst/>
          </a:prstGeom>
          <a:noFill/>
        </p:spPr>
        <p:txBody>
          <a:bodyPr wrap="none" rtlCol="0">
            <a:spAutoFit/>
          </a:bodyPr>
          <a:lstStyle/>
          <a:p>
            <a:pPr algn="ctr"/>
            <a:r>
              <a:rPr lang="nb-NO" sz="1600" b="1" spc="300" dirty="0">
                <a:solidFill>
                  <a:schemeClr val="tx2"/>
                </a:solidFill>
                <a:latin typeface="Helvetica" pitchFamily="2" charset="0"/>
              </a:rPr>
              <a:t>I dag støttes eller kombineres mange av disse med </a:t>
            </a:r>
          </a:p>
          <a:p>
            <a:pPr algn="ctr"/>
            <a:r>
              <a:rPr lang="nb-NO" sz="2400" b="1" spc="300" dirty="0">
                <a:solidFill>
                  <a:schemeClr val="tx2"/>
                </a:solidFill>
                <a:latin typeface="Helvetica" pitchFamily="2" charset="0"/>
              </a:rPr>
              <a:t>maskinlæring</a:t>
            </a:r>
          </a:p>
        </p:txBody>
      </p:sp>
    </p:spTree>
    <p:extLst>
      <p:ext uri="{BB962C8B-B14F-4D97-AF65-F5344CB8AC3E}">
        <p14:creationId xmlns:p14="http://schemas.microsoft.com/office/powerpoint/2010/main" val="290542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807279" y="607733"/>
            <a:ext cx="6577442" cy="584775"/>
          </a:xfrm>
          <a:prstGeom prst="rect">
            <a:avLst/>
          </a:prstGeom>
          <a:noFill/>
        </p:spPr>
        <p:txBody>
          <a:bodyPr wrap="none" rtlCol="0">
            <a:spAutoFit/>
          </a:bodyPr>
          <a:lstStyle/>
          <a:p>
            <a:r>
              <a:rPr lang="nb-NO" sz="3200" b="1" spc="300" dirty="0">
                <a:solidFill>
                  <a:schemeClr val="tx2"/>
                </a:solidFill>
                <a:latin typeface="Helvetica" pitchFamily="2" charset="0"/>
              </a:rPr>
              <a:t>KUNSTIG INTELLIGENS (KI)</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50265" y="1192508"/>
            <a:ext cx="2091470" cy="369332"/>
          </a:xfrm>
          <a:prstGeom prst="rect">
            <a:avLst/>
          </a:prstGeom>
          <a:noFill/>
        </p:spPr>
        <p:txBody>
          <a:bodyPr wrap="none" rtlCol="0">
            <a:spAutoFit/>
          </a:bodyPr>
          <a:lstStyle/>
          <a:p>
            <a:r>
              <a:rPr lang="nb-NO" spc="300" dirty="0">
                <a:solidFill>
                  <a:schemeClr val="tx2"/>
                </a:solidFill>
                <a:latin typeface="Helvetica" pitchFamily="2" charset="0"/>
              </a:rPr>
              <a:t>HVA ER DET?</a:t>
            </a:r>
            <a:endParaRPr lang="nb-NO" sz="2000" spc="300" dirty="0">
              <a:solidFill>
                <a:schemeClr val="tx2"/>
              </a:solidFill>
              <a:latin typeface="Helvetica" pitchFamily="2" charset="0"/>
            </a:endParaRPr>
          </a:p>
        </p:txBody>
      </p:sp>
      <p:grpSp>
        <p:nvGrpSpPr>
          <p:cNvPr id="21" name="Gruppe 20">
            <a:extLst>
              <a:ext uri="{FF2B5EF4-FFF2-40B4-BE49-F238E27FC236}">
                <a16:creationId xmlns:a16="http://schemas.microsoft.com/office/drawing/2014/main" id="{B287EDE5-49B5-32A1-4B53-532760AC37ED}"/>
              </a:ext>
            </a:extLst>
          </p:cNvPr>
          <p:cNvGrpSpPr/>
          <p:nvPr/>
        </p:nvGrpSpPr>
        <p:grpSpPr>
          <a:xfrm>
            <a:off x="473069" y="1308247"/>
            <a:ext cx="11086080" cy="4808768"/>
            <a:chOff x="473069" y="1308247"/>
            <a:chExt cx="11086080" cy="4808768"/>
          </a:xfrm>
        </p:grpSpPr>
        <p:sp>
          <p:nvSpPr>
            <p:cNvPr id="6" name="Bue 5">
              <a:extLst>
                <a:ext uri="{FF2B5EF4-FFF2-40B4-BE49-F238E27FC236}">
                  <a16:creationId xmlns:a16="http://schemas.microsoft.com/office/drawing/2014/main" id="{A1183159-66E3-EC7F-C54D-ED15EA9788E7}"/>
                </a:ext>
              </a:extLst>
            </p:cNvPr>
            <p:cNvSpPr/>
            <p:nvPr/>
          </p:nvSpPr>
          <p:spPr>
            <a:xfrm rot="4514976" flipV="1">
              <a:off x="3357255" y="1087736"/>
              <a:ext cx="1004530" cy="1445551"/>
            </a:xfrm>
            <a:prstGeom prst="arc">
              <a:avLst>
                <a:gd name="adj1" fmla="val 16131300"/>
                <a:gd name="adj2" fmla="val 21002252"/>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4" name="TekstSylinder 13">
              <a:extLst>
                <a:ext uri="{FF2B5EF4-FFF2-40B4-BE49-F238E27FC236}">
                  <a16:creationId xmlns:a16="http://schemas.microsoft.com/office/drawing/2014/main" id="{B7BA078A-F634-263E-BBC0-0F8F08BB6D1D}"/>
                </a:ext>
              </a:extLst>
            </p:cNvPr>
            <p:cNvSpPr txBox="1"/>
            <p:nvPr/>
          </p:nvSpPr>
          <p:spPr>
            <a:xfrm>
              <a:off x="6096000" y="3685582"/>
              <a:ext cx="1590500" cy="400110"/>
            </a:xfrm>
            <a:prstGeom prst="rect">
              <a:avLst/>
            </a:prstGeom>
            <a:noFill/>
          </p:spPr>
          <p:txBody>
            <a:bodyPr wrap="none" rtlCol="0">
              <a:spAutoFit/>
            </a:bodyPr>
            <a:lstStyle/>
            <a:p>
              <a:r>
                <a:rPr lang="nb-NO" sz="2000" b="1" spc="300" dirty="0">
                  <a:solidFill>
                    <a:schemeClr val="tx2"/>
                  </a:solidFill>
                  <a:latin typeface="Helvetica" pitchFamily="2" charset="0"/>
                </a:rPr>
                <a:t>Robotikk</a:t>
              </a:r>
            </a:p>
          </p:txBody>
        </p:sp>
        <p:sp>
          <p:nvSpPr>
            <p:cNvPr id="15" name="TekstSylinder 14">
              <a:extLst>
                <a:ext uri="{FF2B5EF4-FFF2-40B4-BE49-F238E27FC236}">
                  <a16:creationId xmlns:a16="http://schemas.microsoft.com/office/drawing/2014/main" id="{F11A6290-B042-07F1-B093-4DA1253CCA40}"/>
                </a:ext>
              </a:extLst>
            </p:cNvPr>
            <p:cNvSpPr txBox="1"/>
            <p:nvPr/>
          </p:nvSpPr>
          <p:spPr>
            <a:xfrm>
              <a:off x="4253829" y="4186017"/>
              <a:ext cx="1842171" cy="400110"/>
            </a:xfrm>
            <a:prstGeom prst="rect">
              <a:avLst/>
            </a:prstGeom>
            <a:noFill/>
          </p:spPr>
          <p:txBody>
            <a:bodyPr wrap="none" rtlCol="0">
              <a:spAutoFit/>
            </a:bodyPr>
            <a:lstStyle/>
            <a:p>
              <a:pPr algn="r"/>
              <a:r>
                <a:rPr lang="nb-NO" sz="2000" b="1" spc="300" dirty="0">
                  <a:solidFill>
                    <a:schemeClr val="tx2"/>
                  </a:solidFill>
                  <a:latin typeface="Helvetica" pitchFamily="2" charset="0"/>
                </a:rPr>
                <a:t>Maskinsyn</a:t>
              </a:r>
            </a:p>
          </p:txBody>
        </p:sp>
        <p:sp>
          <p:nvSpPr>
            <p:cNvPr id="17" name="TekstSylinder 16">
              <a:extLst>
                <a:ext uri="{FF2B5EF4-FFF2-40B4-BE49-F238E27FC236}">
                  <a16:creationId xmlns:a16="http://schemas.microsoft.com/office/drawing/2014/main" id="{BE544CA6-E39A-0ED5-BD28-F1124A61A15B}"/>
                </a:ext>
              </a:extLst>
            </p:cNvPr>
            <p:cNvSpPr txBox="1"/>
            <p:nvPr/>
          </p:nvSpPr>
          <p:spPr>
            <a:xfrm>
              <a:off x="6096000" y="2640255"/>
              <a:ext cx="2828018" cy="400110"/>
            </a:xfrm>
            <a:prstGeom prst="rect">
              <a:avLst/>
            </a:prstGeom>
            <a:noFill/>
          </p:spPr>
          <p:txBody>
            <a:bodyPr wrap="none" rtlCol="0">
              <a:spAutoFit/>
            </a:bodyPr>
            <a:lstStyle/>
            <a:p>
              <a:r>
                <a:rPr lang="nb-NO" sz="2000" b="1" spc="300" dirty="0">
                  <a:solidFill>
                    <a:schemeClr val="tx2"/>
                  </a:solidFill>
                  <a:latin typeface="Helvetica" pitchFamily="2" charset="0"/>
                </a:rPr>
                <a:t>Ekspertsystemer</a:t>
              </a:r>
            </a:p>
          </p:txBody>
        </p:sp>
        <p:sp>
          <p:nvSpPr>
            <p:cNvPr id="4" name="TekstSylinder 3">
              <a:extLst>
                <a:ext uri="{FF2B5EF4-FFF2-40B4-BE49-F238E27FC236}">
                  <a16:creationId xmlns:a16="http://schemas.microsoft.com/office/drawing/2014/main" id="{B2C94947-9FB4-ABA2-31D8-C860D06407F4}"/>
                </a:ext>
              </a:extLst>
            </p:cNvPr>
            <p:cNvSpPr txBox="1"/>
            <p:nvPr/>
          </p:nvSpPr>
          <p:spPr>
            <a:xfrm>
              <a:off x="6096000" y="4730909"/>
              <a:ext cx="832600" cy="400110"/>
            </a:xfrm>
            <a:prstGeom prst="rect">
              <a:avLst/>
            </a:prstGeom>
            <a:noFill/>
          </p:spPr>
          <p:txBody>
            <a:bodyPr wrap="none" rtlCol="0">
              <a:spAutoFit/>
            </a:bodyPr>
            <a:lstStyle/>
            <a:p>
              <a:pPr algn="r"/>
              <a:r>
                <a:rPr lang="nb-NO" sz="2000" b="1" spc="300" dirty="0">
                  <a:solidFill>
                    <a:schemeClr val="tx2"/>
                  </a:solidFill>
                  <a:latin typeface="Helvetica" pitchFamily="2" charset="0"/>
                </a:rPr>
                <a:t>osv.</a:t>
              </a:r>
            </a:p>
          </p:txBody>
        </p:sp>
        <p:sp>
          <p:nvSpPr>
            <p:cNvPr id="23" name="TekstSylinder 22">
              <a:extLst>
                <a:ext uri="{FF2B5EF4-FFF2-40B4-BE49-F238E27FC236}">
                  <a16:creationId xmlns:a16="http://schemas.microsoft.com/office/drawing/2014/main" id="{F4BA64C9-27B4-E1DC-06FE-C34243260015}"/>
                </a:ext>
              </a:extLst>
            </p:cNvPr>
            <p:cNvSpPr txBox="1"/>
            <p:nvPr/>
          </p:nvSpPr>
          <p:spPr>
            <a:xfrm>
              <a:off x="4019791" y="2086208"/>
              <a:ext cx="2076209" cy="400110"/>
            </a:xfrm>
            <a:prstGeom prst="rect">
              <a:avLst/>
            </a:prstGeom>
            <a:noFill/>
          </p:spPr>
          <p:txBody>
            <a:bodyPr wrap="none" rtlCol="0">
              <a:spAutoFit/>
            </a:bodyPr>
            <a:lstStyle/>
            <a:p>
              <a:r>
                <a:rPr lang="nb-NO" sz="2000" b="1" spc="300" dirty="0">
                  <a:solidFill>
                    <a:schemeClr val="tx2"/>
                  </a:solidFill>
                  <a:latin typeface="Helvetica" pitchFamily="2" charset="0"/>
                </a:rPr>
                <a:t>Regelbasert</a:t>
              </a:r>
            </a:p>
          </p:txBody>
        </p:sp>
        <p:sp>
          <p:nvSpPr>
            <p:cNvPr id="24" name="TekstSylinder 23">
              <a:extLst>
                <a:ext uri="{FF2B5EF4-FFF2-40B4-BE49-F238E27FC236}">
                  <a16:creationId xmlns:a16="http://schemas.microsoft.com/office/drawing/2014/main" id="{83A95D0A-4BC3-132F-E130-0D24877A15FA}"/>
                </a:ext>
              </a:extLst>
            </p:cNvPr>
            <p:cNvSpPr txBox="1"/>
            <p:nvPr/>
          </p:nvSpPr>
          <p:spPr>
            <a:xfrm>
              <a:off x="1344378" y="3133078"/>
              <a:ext cx="4751622" cy="400110"/>
            </a:xfrm>
            <a:prstGeom prst="rect">
              <a:avLst/>
            </a:prstGeom>
            <a:noFill/>
          </p:spPr>
          <p:txBody>
            <a:bodyPr wrap="none" rtlCol="0">
              <a:spAutoFit/>
            </a:bodyPr>
            <a:lstStyle/>
            <a:p>
              <a:pPr algn="r"/>
              <a:r>
                <a:rPr lang="nb-NO" sz="2000" b="1" spc="300" dirty="0">
                  <a:solidFill>
                    <a:schemeClr val="tx2"/>
                  </a:solidFill>
                  <a:latin typeface="Helvetica" pitchFamily="2" charset="0"/>
                </a:rPr>
                <a:t>Naturlig språk -prosessering</a:t>
              </a:r>
            </a:p>
          </p:txBody>
        </p:sp>
        <p:sp>
          <p:nvSpPr>
            <p:cNvPr id="5" name="Avrundet rektangel 4">
              <a:extLst>
                <a:ext uri="{FF2B5EF4-FFF2-40B4-BE49-F238E27FC236}">
                  <a16:creationId xmlns:a16="http://schemas.microsoft.com/office/drawing/2014/main" id="{EEF4FDF6-2FB8-E5FF-E5D1-8E5C40046CD1}"/>
                </a:ext>
              </a:extLst>
            </p:cNvPr>
            <p:cNvSpPr/>
            <p:nvPr/>
          </p:nvSpPr>
          <p:spPr>
            <a:xfrm>
              <a:off x="1451867" y="1598992"/>
              <a:ext cx="1750701" cy="40011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solidFill>
                    <a:schemeClr val="tx2"/>
                  </a:solidFill>
                  <a:latin typeface="Helvetica Light" panose="020B0403020202020204" pitchFamily="34" charset="0"/>
                </a:rPr>
                <a:t>Logikk og regler</a:t>
              </a:r>
            </a:p>
          </p:txBody>
        </p:sp>
        <p:sp>
          <p:nvSpPr>
            <p:cNvPr id="7" name="Avrundet rektangel 6">
              <a:extLst>
                <a:ext uri="{FF2B5EF4-FFF2-40B4-BE49-F238E27FC236}">
                  <a16:creationId xmlns:a16="http://schemas.microsoft.com/office/drawing/2014/main" id="{CBE1DD74-75C6-C13D-9BEC-DED87FC18711}"/>
                </a:ext>
              </a:extLst>
            </p:cNvPr>
            <p:cNvSpPr/>
            <p:nvPr/>
          </p:nvSpPr>
          <p:spPr>
            <a:xfrm>
              <a:off x="653106" y="1875244"/>
              <a:ext cx="996071" cy="40011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Hvis A skjer, gjør B</a:t>
              </a:r>
            </a:p>
          </p:txBody>
        </p:sp>
        <p:sp>
          <p:nvSpPr>
            <p:cNvPr id="8" name="Avrundet rektangel 7">
              <a:extLst>
                <a:ext uri="{FF2B5EF4-FFF2-40B4-BE49-F238E27FC236}">
                  <a16:creationId xmlns:a16="http://schemas.microsoft.com/office/drawing/2014/main" id="{929A2A91-0ED9-5DF4-0A39-1EEEF5AA80B4}"/>
                </a:ext>
              </a:extLst>
            </p:cNvPr>
            <p:cNvSpPr/>
            <p:nvPr/>
          </p:nvSpPr>
          <p:spPr>
            <a:xfrm>
              <a:off x="9601554" y="2017038"/>
              <a:ext cx="1957595" cy="584775"/>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solidFill>
                    <a:schemeClr val="tx2"/>
                  </a:solidFill>
                  <a:latin typeface="Helvetica Light" panose="020B0403020202020204" pitchFamily="34" charset="0"/>
                </a:rPr>
                <a:t>Programmert menneskelig kunnskap</a:t>
              </a:r>
            </a:p>
          </p:txBody>
        </p:sp>
        <p:sp>
          <p:nvSpPr>
            <p:cNvPr id="9" name="Bue 8">
              <a:extLst>
                <a:ext uri="{FF2B5EF4-FFF2-40B4-BE49-F238E27FC236}">
                  <a16:creationId xmlns:a16="http://schemas.microsoft.com/office/drawing/2014/main" id="{B2178ED7-FC7F-4312-5844-88610B0BAD2F}"/>
                </a:ext>
              </a:extLst>
            </p:cNvPr>
            <p:cNvSpPr/>
            <p:nvPr/>
          </p:nvSpPr>
          <p:spPr>
            <a:xfrm flipH="1">
              <a:off x="8622757" y="2309426"/>
              <a:ext cx="1957595" cy="702365"/>
            </a:xfrm>
            <a:prstGeom prst="arc">
              <a:avLst>
                <a:gd name="adj1" fmla="val 16264540"/>
                <a:gd name="adj2" fmla="val 0"/>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 name="Avrundet rektangel 9">
              <a:extLst>
                <a:ext uri="{FF2B5EF4-FFF2-40B4-BE49-F238E27FC236}">
                  <a16:creationId xmlns:a16="http://schemas.microsoft.com/office/drawing/2014/main" id="{B3B5B772-9BBE-B2F4-071D-5335C695B7EF}"/>
                </a:ext>
              </a:extLst>
            </p:cNvPr>
            <p:cNvSpPr/>
            <p:nvPr/>
          </p:nvSpPr>
          <p:spPr>
            <a:xfrm>
              <a:off x="473069" y="3807268"/>
              <a:ext cx="1957595" cy="556847"/>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solidFill>
                    <a:schemeClr val="tx2"/>
                  </a:solidFill>
                  <a:latin typeface="Helvetica Light" panose="020B0403020202020204" pitchFamily="34" charset="0"/>
                </a:rPr>
                <a:t>Analyse av syntaks og grammatikk</a:t>
              </a:r>
            </a:p>
          </p:txBody>
        </p:sp>
        <p:sp>
          <p:nvSpPr>
            <p:cNvPr id="11" name="Bue 10">
              <a:extLst>
                <a:ext uri="{FF2B5EF4-FFF2-40B4-BE49-F238E27FC236}">
                  <a16:creationId xmlns:a16="http://schemas.microsoft.com/office/drawing/2014/main" id="{D25DD5B8-EC95-6570-A6DD-4F755C302522}"/>
                </a:ext>
              </a:extLst>
            </p:cNvPr>
            <p:cNvSpPr/>
            <p:nvPr/>
          </p:nvSpPr>
          <p:spPr>
            <a:xfrm rot="156643" flipV="1">
              <a:off x="1721437" y="2994227"/>
              <a:ext cx="1457338" cy="1077919"/>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2" name="Avrundet rektangel 11">
              <a:extLst>
                <a:ext uri="{FF2B5EF4-FFF2-40B4-BE49-F238E27FC236}">
                  <a16:creationId xmlns:a16="http://schemas.microsoft.com/office/drawing/2014/main" id="{18C5A2D7-97E7-41A0-2BDD-D0F87A93DC00}"/>
                </a:ext>
              </a:extLst>
            </p:cNvPr>
            <p:cNvSpPr/>
            <p:nvPr/>
          </p:nvSpPr>
          <p:spPr>
            <a:xfrm>
              <a:off x="9044120" y="4486319"/>
              <a:ext cx="2054480" cy="584775"/>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solidFill>
                    <a:schemeClr val="tx2"/>
                  </a:solidFill>
                  <a:latin typeface="Helvetica Light" panose="020B0403020202020204" pitchFamily="34" charset="0"/>
                </a:rPr>
                <a:t>Programmerte prosedyrer for handling</a:t>
              </a:r>
            </a:p>
          </p:txBody>
        </p:sp>
        <p:sp>
          <p:nvSpPr>
            <p:cNvPr id="13" name="Bue 12">
              <a:extLst>
                <a:ext uri="{FF2B5EF4-FFF2-40B4-BE49-F238E27FC236}">
                  <a16:creationId xmlns:a16="http://schemas.microsoft.com/office/drawing/2014/main" id="{E3F7B930-0729-A92D-43D0-2A6A390329AB}"/>
                </a:ext>
              </a:extLst>
            </p:cNvPr>
            <p:cNvSpPr/>
            <p:nvPr/>
          </p:nvSpPr>
          <p:spPr>
            <a:xfrm rot="21432104" flipH="1" flipV="1">
              <a:off x="7355130" y="3265459"/>
              <a:ext cx="3377981" cy="1498155"/>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 name="Bue 15">
              <a:extLst>
                <a:ext uri="{FF2B5EF4-FFF2-40B4-BE49-F238E27FC236}">
                  <a16:creationId xmlns:a16="http://schemas.microsoft.com/office/drawing/2014/main" id="{2C2357D2-593A-7308-EB2E-848A082CFD32}"/>
                </a:ext>
              </a:extLst>
            </p:cNvPr>
            <p:cNvSpPr/>
            <p:nvPr/>
          </p:nvSpPr>
          <p:spPr>
            <a:xfrm rot="17079795">
              <a:off x="3261156" y="4536455"/>
              <a:ext cx="1715569" cy="1445551"/>
            </a:xfrm>
            <a:prstGeom prst="arc">
              <a:avLst>
                <a:gd name="adj1" fmla="val 16131300"/>
                <a:gd name="adj2" fmla="val 21002252"/>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9" name="Avrundet rektangel 18">
              <a:extLst>
                <a:ext uri="{FF2B5EF4-FFF2-40B4-BE49-F238E27FC236}">
                  <a16:creationId xmlns:a16="http://schemas.microsoft.com/office/drawing/2014/main" id="{F9AA0A2E-7D8C-7881-CBD7-8A32EA65FE2F}"/>
                </a:ext>
              </a:extLst>
            </p:cNvPr>
            <p:cNvSpPr/>
            <p:nvPr/>
          </p:nvSpPr>
          <p:spPr>
            <a:xfrm>
              <a:off x="1724142" y="5037403"/>
              <a:ext cx="1750701" cy="40011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solidFill>
                    <a:schemeClr val="tx2"/>
                  </a:solidFill>
                  <a:latin typeface="Helvetica Light" panose="020B0403020202020204" pitchFamily="34" charset="0"/>
                </a:rPr>
                <a:t>Tolke omgivelser</a:t>
              </a:r>
            </a:p>
          </p:txBody>
        </p:sp>
      </p:grpSp>
      <p:sp>
        <p:nvSpPr>
          <p:cNvPr id="20" name="TekstSylinder 19">
            <a:extLst>
              <a:ext uri="{FF2B5EF4-FFF2-40B4-BE49-F238E27FC236}">
                <a16:creationId xmlns:a16="http://schemas.microsoft.com/office/drawing/2014/main" id="{3B847B7F-205B-2A37-DE8D-584B1E0685A2}"/>
              </a:ext>
            </a:extLst>
          </p:cNvPr>
          <p:cNvSpPr txBox="1"/>
          <p:nvPr/>
        </p:nvSpPr>
        <p:spPr>
          <a:xfrm>
            <a:off x="2530761" y="7106565"/>
            <a:ext cx="7130477" cy="707886"/>
          </a:xfrm>
          <a:prstGeom prst="rect">
            <a:avLst/>
          </a:prstGeom>
          <a:noFill/>
        </p:spPr>
        <p:txBody>
          <a:bodyPr wrap="none" rtlCol="0">
            <a:spAutoFit/>
          </a:bodyPr>
          <a:lstStyle/>
          <a:p>
            <a:pPr algn="ctr"/>
            <a:r>
              <a:rPr lang="nb-NO" sz="1600" b="1" spc="300" dirty="0">
                <a:solidFill>
                  <a:schemeClr val="tx2"/>
                </a:solidFill>
                <a:latin typeface="Helvetica" pitchFamily="2" charset="0"/>
              </a:rPr>
              <a:t>I dag støttes eller kombineres mange av disse med </a:t>
            </a:r>
          </a:p>
          <a:p>
            <a:pPr algn="ctr"/>
            <a:r>
              <a:rPr lang="nb-NO" sz="2400" b="1" spc="300" dirty="0">
                <a:solidFill>
                  <a:schemeClr val="tx2"/>
                </a:solidFill>
                <a:latin typeface="Helvetica" pitchFamily="2" charset="0"/>
              </a:rPr>
              <a:t>maskinlæring</a:t>
            </a:r>
          </a:p>
        </p:txBody>
      </p:sp>
    </p:spTree>
    <p:extLst>
      <p:ext uri="{BB962C8B-B14F-4D97-AF65-F5344CB8AC3E}">
        <p14:creationId xmlns:p14="http://schemas.microsoft.com/office/powerpoint/2010/main" val="99096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807279" y="607733"/>
            <a:ext cx="6577442" cy="584775"/>
          </a:xfrm>
          <a:prstGeom prst="rect">
            <a:avLst/>
          </a:prstGeom>
          <a:noFill/>
        </p:spPr>
        <p:txBody>
          <a:bodyPr wrap="none" rtlCol="0">
            <a:spAutoFit/>
          </a:bodyPr>
          <a:lstStyle/>
          <a:p>
            <a:r>
              <a:rPr lang="nb-NO" sz="3200" b="1" spc="300" dirty="0">
                <a:solidFill>
                  <a:schemeClr val="tx2"/>
                </a:solidFill>
                <a:latin typeface="Helvetica" pitchFamily="2" charset="0"/>
              </a:rPr>
              <a:t>KUNSTIG INTELLIGENS (KI)</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50265" y="1192508"/>
            <a:ext cx="2091470" cy="369332"/>
          </a:xfrm>
          <a:prstGeom prst="rect">
            <a:avLst/>
          </a:prstGeom>
          <a:noFill/>
        </p:spPr>
        <p:txBody>
          <a:bodyPr wrap="none" rtlCol="0">
            <a:spAutoFit/>
          </a:bodyPr>
          <a:lstStyle/>
          <a:p>
            <a:r>
              <a:rPr lang="nb-NO" spc="300" dirty="0">
                <a:solidFill>
                  <a:schemeClr val="tx2"/>
                </a:solidFill>
                <a:latin typeface="Helvetica" pitchFamily="2" charset="0"/>
              </a:rPr>
              <a:t>HVA ER DET?</a:t>
            </a:r>
            <a:endParaRPr lang="nb-NO" sz="2000" spc="300" dirty="0">
              <a:solidFill>
                <a:schemeClr val="tx2"/>
              </a:solidFill>
              <a:latin typeface="Helvetica" pitchFamily="2" charset="0"/>
            </a:endParaRPr>
          </a:p>
        </p:txBody>
      </p:sp>
      <p:grpSp>
        <p:nvGrpSpPr>
          <p:cNvPr id="18" name="Gruppe 17">
            <a:extLst>
              <a:ext uri="{FF2B5EF4-FFF2-40B4-BE49-F238E27FC236}">
                <a16:creationId xmlns:a16="http://schemas.microsoft.com/office/drawing/2014/main" id="{D61C62DA-9C38-27CE-94A2-4EF6DC023729}"/>
              </a:ext>
            </a:extLst>
          </p:cNvPr>
          <p:cNvGrpSpPr/>
          <p:nvPr/>
        </p:nvGrpSpPr>
        <p:grpSpPr>
          <a:xfrm>
            <a:off x="1857069" y="1561840"/>
            <a:ext cx="8477860" cy="3677410"/>
            <a:chOff x="473069" y="1308247"/>
            <a:chExt cx="11086080" cy="4808768"/>
          </a:xfrm>
        </p:grpSpPr>
        <p:sp>
          <p:nvSpPr>
            <p:cNvPr id="6" name="Bue 5">
              <a:extLst>
                <a:ext uri="{FF2B5EF4-FFF2-40B4-BE49-F238E27FC236}">
                  <a16:creationId xmlns:a16="http://schemas.microsoft.com/office/drawing/2014/main" id="{A1183159-66E3-EC7F-C54D-ED15EA9788E7}"/>
                </a:ext>
              </a:extLst>
            </p:cNvPr>
            <p:cNvSpPr/>
            <p:nvPr/>
          </p:nvSpPr>
          <p:spPr>
            <a:xfrm rot="4514976" flipV="1">
              <a:off x="3357255" y="1087736"/>
              <a:ext cx="1004530" cy="1445551"/>
            </a:xfrm>
            <a:prstGeom prst="arc">
              <a:avLst>
                <a:gd name="adj1" fmla="val 16131300"/>
                <a:gd name="adj2" fmla="val 21002252"/>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100"/>
            </a:p>
          </p:txBody>
        </p:sp>
        <p:sp>
          <p:nvSpPr>
            <p:cNvPr id="14" name="TekstSylinder 13">
              <a:extLst>
                <a:ext uri="{FF2B5EF4-FFF2-40B4-BE49-F238E27FC236}">
                  <a16:creationId xmlns:a16="http://schemas.microsoft.com/office/drawing/2014/main" id="{B7BA078A-F634-263E-BBC0-0F8F08BB6D1D}"/>
                </a:ext>
              </a:extLst>
            </p:cNvPr>
            <p:cNvSpPr txBox="1"/>
            <p:nvPr/>
          </p:nvSpPr>
          <p:spPr>
            <a:xfrm>
              <a:off x="6096000" y="3685582"/>
              <a:ext cx="1505468" cy="362218"/>
            </a:xfrm>
            <a:prstGeom prst="rect">
              <a:avLst/>
            </a:prstGeom>
            <a:noFill/>
          </p:spPr>
          <p:txBody>
            <a:bodyPr wrap="none" rtlCol="0">
              <a:spAutoFit/>
            </a:bodyPr>
            <a:lstStyle/>
            <a:p>
              <a:r>
                <a:rPr lang="nb-NO" sz="1200" b="1" spc="300" dirty="0">
                  <a:solidFill>
                    <a:schemeClr val="tx2"/>
                  </a:solidFill>
                  <a:latin typeface="Helvetica" pitchFamily="2" charset="0"/>
                </a:rPr>
                <a:t>Robotikk</a:t>
              </a:r>
            </a:p>
          </p:txBody>
        </p:sp>
        <p:sp>
          <p:nvSpPr>
            <p:cNvPr id="15" name="TekstSylinder 14">
              <a:extLst>
                <a:ext uri="{FF2B5EF4-FFF2-40B4-BE49-F238E27FC236}">
                  <a16:creationId xmlns:a16="http://schemas.microsoft.com/office/drawing/2014/main" id="{F11A6290-B042-07F1-B093-4DA1253CCA40}"/>
                </a:ext>
              </a:extLst>
            </p:cNvPr>
            <p:cNvSpPr txBox="1"/>
            <p:nvPr/>
          </p:nvSpPr>
          <p:spPr>
            <a:xfrm>
              <a:off x="4374627" y="4186018"/>
              <a:ext cx="1721373" cy="362218"/>
            </a:xfrm>
            <a:prstGeom prst="rect">
              <a:avLst/>
            </a:prstGeom>
            <a:noFill/>
          </p:spPr>
          <p:txBody>
            <a:bodyPr wrap="none" rtlCol="0">
              <a:spAutoFit/>
            </a:bodyPr>
            <a:lstStyle/>
            <a:p>
              <a:pPr algn="r"/>
              <a:r>
                <a:rPr lang="nb-NO" sz="1200" b="1" spc="300" dirty="0">
                  <a:solidFill>
                    <a:schemeClr val="tx2"/>
                  </a:solidFill>
                  <a:latin typeface="Helvetica" pitchFamily="2" charset="0"/>
                </a:rPr>
                <a:t>Maskinsyn</a:t>
              </a:r>
            </a:p>
          </p:txBody>
        </p:sp>
        <p:sp>
          <p:nvSpPr>
            <p:cNvPr id="17" name="TekstSylinder 16">
              <a:extLst>
                <a:ext uri="{FF2B5EF4-FFF2-40B4-BE49-F238E27FC236}">
                  <a16:creationId xmlns:a16="http://schemas.microsoft.com/office/drawing/2014/main" id="{BE544CA6-E39A-0ED5-BD28-F1124A61A15B}"/>
                </a:ext>
              </a:extLst>
            </p:cNvPr>
            <p:cNvSpPr txBox="1"/>
            <p:nvPr/>
          </p:nvSpPr>
          <p:spPr>
            <a:xfrm>
              <a:off x="6096000" y="2640255"/>
              <a:ext cx="2610148" cy="362218"/>
            </a:xfrm>
            <a:prstGeom prst="rect">
              <a:avLst/>
            </a:prstGeom>
            <a:noFill/>
          </p:spPr>
          <p:txBody>
            <a:bodyPr wrap="none" rtlCol="0">
              <a:spAutoFit/>
            </a:bodyPr>
            <a:lstStyle/>
            <a:p>
              <a:r>
                <a:rPr lang="nb-NO" sz="1200" b="1" spc="300" dirty="0">
                  <a:solidFill>
                    <a:schemeClr val="tx2"/>
                  </a:solidFill>
                  <a:latin typeface="Helvetica" pitchFamily="2" charset="0"/>
                </a:rPr>
                <a:t>Ekspertsystemer</a:t>
              </a:r>
            </a:p>
          </p:txBody>
        </p:sp>
        <p:sp>
          <p:nvSpPr>
            <p:cNvPr id="4" name="TekstSylinder 3">
              <a:extLst>
                <a:ext uri="{FF2B5EF4-FFF2-40B4-BE49-F238E27FC236}">
                  <a16:creationId xmlns:a16="http://schemas.microsoft.com/office/drawing/2014/main" id="{B2C94947-9FB4-ABA2-31D8-C860D06407F4}"/>
                </a:ext>
              </a:extLst>
            </p:cNvPr>
            <p:cNvSpPr txBox="1"/>
            <p:nvPr/>
          </p:nvSpPr>
          <p:spPr>
            <a:xfrm>
              <a:off x="6098266" y="4730909"/>
              <a:ext cx="830333" cy="362218"/>
            </a:xfrm>
            <a:prstGeom prst="rect">
              <a:avLst/>
            </a:prstGeom>
            <a:noFill/>
          </p:spPr>
          <p:txBody>
            <a:bodyPr wrap="none" rtlCol="0">
              <a:spAutoFit/>
            </a:bodyPr>
            <a:lstStyle/>
            <a:p>
              <a:pPr algn="r"/>
              <a:r>
                <a:rPr lang="nb-NO" sz="1200" b="1" spc="300" dirty="0">
                  <a:solidFill>
                    <a:schemeClr val="tx2"/>
                  </a:solidFill>
                  <a:latin typeface="Helvetica" pitchFamily="2" charset="0"/>
                </a:rPr>
                <a:t>osv.</a:t>
              </a:r>
            </a:p>
          </p:txBody>
        </p:sp>
        <p:sp>
          <p:nvSpPr>
            <p:cNvPr id="23" name="TekstSylinder 22">
              <a:extLst>
                <a:ext uri="{FF2B5EF4-FFF2-40B4-BE49-F238E27FC236}">
                  <a16:creationId xmlns:a16="http://schemas.microsoft.com/office/drawing/2014/main" id="{F4BA64C9-27B4-E1DC-06FE-C34243260015}"/>
                </a:ext>
              </a:extLst>
            </p:cNvPr>
            <p:cNvSpPr txBox="1"/>
            <p:nvPr/>
          </p:nvSpPr>
          <p:spPr>
            <a:xfrm>
              <a:off x="4019792" y="2086208"/>
              <a:ext cx="1943567" cy="362218"/>
            </a:xfrm>
            <a:prstGeom prst="rect">
              <a:avLst/>
            </a:prstGeom>
            <a:noFill/>
          </p:spPr>
          <p:txBody>
            <a:bodyPr wrap="none" rtlCol="0">
              <a:spAutoFit/>
            </a:bodyPr>
            <a:lstStyle/>
            <a:p>
              <a:r>
                <a:rPr lang="nb-NO" sz="1200" b="1" spc="300" dirty="0">
                  <a:solidFill>
                    <a:schemeClr val="tx2"/>
                  </a:solidFill>
                  <a:latin typeface="Helvetica" pitchFamily="2" charset="0"/>
                </a:rPr>
                <a:t>Regelbasert</a:t>
              </a:r>
            </a:p>
          </p:txBody>
        </p:sp>
        <p:sp>
          <p:nvSpPr>
            <p:cNvPr id="24" name="TekstSylinder 23">
              <a:extLst>
                <a:ext uri="{FF2B5EF4-FFF2-40B4-BE49-F238E27FC236}">
                  <a16:creationId xmlns:a16="http://schemas.microsoft.com/office/drawing/2014/main" id="{83A95D0A-4BC3-132F-E130-0D24877A15FA}"/>
                </a:ext>
              </a:extLst>
            </p:cNvPr>
            <p:cNvSpPr txBox="1"/>
            <p:nvPr/>
          </p:nvSpPr>
          <p:spPr>
            <a:xfrm>
              <a:off x="1708299" y="3133078"/>
              <a:ext cx="4387699" cy="362218"/>
            </a:xfrm>
            <a:prstGeom prst="rect">
              <a:avLst/>
            </a:prstGeom>
            <a:noFill/>
          </p:spPr>
          <p:txBody>
            <a:bodyPr wrap="none" rtlCol="0">
              <a:spAutoFit/>
            </a:bodyPr>
            <a:lstStyle/>
            <a:p>
              <a:pPr algn="r"/>
              <a:r>
                <a:rPr lang="nb-NO" sz="1200" b="1" spc="300" dirty="0">
                  <a:solidFill>
                    <a:schemeClr val="tx2"/>
                  </a:solidFill>
                  <a:latin typeface="Helvetica" pitchFamily="2" charset="0"/>
                </a:rPr>
                <a:t>Naturlig språk -prosessering</a:t>
              </a:r>
            </a:p>
          </p:txBody>
        </p:sp>
        <p:sp>
          <p:nvSpPr>
            <p:cNvPr id="5" name="Avrundet rektangel 4">
              <a:extLst>
                <a:ext uri="{FF2B5EF4-FFF2-40B4-BE49-F238E27FC236}">
                  <a16:creationId xmlns:a16="http://schemas.microsoft.com/office/drawing/2014/main" id="{EEF4FDF6-2FB8-E5FF-E5D1-8E5C40046CD1}"/>
                </a:ext>
              </a:extLst>
            </p:cNvPr>
            <p:cNvSpPr/>
            <p:nvPr/>
          </p:nvSpPr>
          <p:spPr>
            <a:xfrm>
              <a:off x="1451867" y="1598992"/>
              <a:ext cx="1750701" cy="40011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900" b="1" dirty="0">
                  <a:solidFill>
                    <a:schemeClr val="tx2"/>
                  </a:solidFill>
                  <a:latin typeface="Helvetica Light" panose="020B0403020202020204" pitchFamily="34" charset="0"/>
                </a:rPr>
                <a:t>Logikk og regler</a:t>
              </a:r>
            </a:p>
          </p:txBody>
        </p:sp>
        <p:sp>
          <p:nvSpPr>
            <p:cNvPr id="7" name="Avrundet rektangel 6">
              <a:extLst>
                <a:ext uri="{FF2B5EF4-FFF2-40B4-BE49-F238E27FC236}">
                  <a16:creationId xmlns:a16="http://schemas.microsoft.com/office/drawing/2014/main" id="{CBE1DD74-75C6-C13D-9BEC-DED87FC18711}"/>
                </a:ext>
              </a:extLst>
            </p:cNvPr>
            <p:cNvSpPr/>
            <p:nvPr/>
          </p:nvSpPr>
          <p:spPr>
            <a:xfrm>
              <a:off x="653106" y="1875244"/>
              <a:ext cx="996071" cy="40011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700" dirty="0">
                  <a:solidFill>
                    <a:schemeClr val="tx2"/>
                  </a:solidFill>
                  <a:latin typeface="Helvetica Light" panose="020B0403020202020204" pitchFamily="34" charset="0"/>
                </a:rPr>
                <a:t>Hvis A skjer, gjør B</a:t>
              </a:r>
            </a:p>
          </p:txBody>
        </p:sp>
        <p:sp>
          <p:nvSpPr>
            <p:cNvPr id="8" name="Avrundet rektangel 7">
              <a:extLst>
                <a:ext uri="{FF2B5EF4-FFF2-40B4-BE49-F238E27FC236}">
                  <a16:creationId xmlns:a16="http://schemas.microsoft.com/office/drawing/2014/main" id="{929A2A91-0ED9-5DF4-0A39-1EEEF5AA80B4}"/>
                </a:ext>
              </a:extLst>
            </p:cNvPr>
            <p:cNvSpPr/>
            <p:nvPr/>
          </p:nvSpPr>
          <p:spPr>
            <a:xfrm>
              <a:off x="9601554" y="2017038"/>
              <a:ext cx="1957595" cy="584775"/>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900" b="1" dirty="0">
                  <a:solidFill>
                    <a:schemeClr val="tx2"/>
                  </a:solidFill>
                  <a:latin typeface="Helvetica Light" panose="020B0403020202020204" pitchFamily="34" charset="0"/>
                </a:rPr>
                <a:t>Programmert menneskelig kunnskap</a:t>
              </a:r>
            </a:p>
          </p:txBody>
        </p:sp>
        <p:sp>
          <p:nvSpPr>
            <p:cNvPr id="9" name="Bue 8">
              <a:extLst>
                <a:ext uri="{FF2B5EF4-FFF2-40B4-BE49-F238E27FC236}">
                  <a16:creationId xmlns:a16="http://schemas.microsoft.com/office/drawing/2014/main" id="{B2178ED7-FC7F-4312-5844-88610B0BAD2F}"/>
                </a:ext>
              </a:extLst>
            </p:cNvPr>
            <p:cNvSpPr/>
            <p:nvPr/>
          </p:nvSpPr>
          <p:spPr>
            <a:xfrm flipH="1">
              <a:off x="8622757" y="2309426"/>
              <a:ext cx="1957595" cy="702365"/>
            </a:xfrm>
            <a:prstGeom prst="arc">
              <a:avLst>
                <a:gd name="adj1" fmla="val 16264540"/>
                <a:gd name="adj2" fmla="val 0"/>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100"/>
            </a:p>
          </p:txBody>
        </p:sp>
        <p:sp>
          <p:nvSpPr>
            <p:cNvPr id="10" name="Avrundet rektangel 9">
              <a:extLst>
                <a:ext uri="{FF2B5EF4-FFF2-40B4-BE49-F238E27FC236}">
                  <a16:creationId xmlns:a16="http://schemas.microsoft.com/office/drawing/2014/main" id="{B3B5B772-9BBE-B2F4-071D-5335C695B7EF}"/>
                </a:ext>
              </a:extLst>
            </p:cNvPr>
            <p:cNvSpPr/>
            <p:nvPr/>
          </p:nvSpPr>
          <p:spPr>
            <a:xfrm>
              <a:off x="473069" y="3807268"/>
              <a:ext cx="1957595" cy="556847"/>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900" b="1" dirty="0">
                  <a:solidFill>
                    <a:schemeClr val="tx2"/>
                  </a:solidFill>
                  <a:latin typeface="Helvetica Light" panose="020B0403020202020204" pitchFamily="34" charset="0"/>
                </a:rPr>
                <a:t>Analyse av syntaks og grammatikk</a:t>
              </a:r>
            </a:p>
          </p:txBody>
        </p:sp>
        <p:sp>
          <p:nvSpPr>
            <p:cNvPr id="11" name="Bue 10">
              <a:extLst>
                <a:ext uri="{FF2B5EF4-FFF2-40B4-BE49-F238E27FC236}">
                  <a16:creationId xmlns:a16="http://schemas.microsoft.com/office/drawing/2014/main" id="{D25DD5B8-EC95-6570-A6DD-4F755C302522}"/>
                </a:ext>
              </a:extLst>
            </p:cNvPr>
            <p:cNvSpPr/>
            <p:nvPr/>
          </p:nvSpPr>
          <p:spPr>
            <a:xfrm rot="156643" flipV="1">
              <a:off x="1721437" y="2994227"/>
              <a:ext cx="1457338" cy="1077919"/>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100"/>
            </a:p>
          </p:txBody>
        </p:sp>
        <p:sp>
          <p:nvSpPr>
            <p:cNvPr id="12" name="Avrundet rektangel 11">
              <a:extLst>
                <a:ext uri="{FF2B5EF4-FFF2-40B4-BE49-F238E27FC236}">
                  <a16:creationId xmlns:a16="http://schemas.microsoft.com/office/drawing/2014/main" id="{18C5A2D7-97E7-41A0-2BDD-D0F87A93DC00}"/>
                </a:ext>
              </a:extLst>
            </p:cNvPr>
            <p:cNvSpPr/>
            <p:nvPr/>
          </p:nvSpPr>
          <p:spPr>
            <a:xfrm>
              <a:off x="9044120" y="4486319"/>
              <a:ext cx="2054480" cy="584775"/>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900" b="1" dirty="0">
                  <a:solidFill>
                    <a:schemeClr val="tx2"/>
                  </a:solidFill>
                  <a:latin typeface="Helvetica Light" panose="020B0403020202020204" pitchFamily="34" charset="0"/>
                </a:rPr>
                <a:t>Programmerte prosedyrer for handling</a:t>
              </a:r>
            </a:p>
          </p:txBody>
        </p:sp>
        <p:sp>
          <p:nvSpPr>
            <p:cNvPr id="13" name="Bue 12">
              <a:extLst>
                <a:ext uri="{FF2B5EF4-FFF2-40B4-BE49-F238E27FC236}">
                  <a16:creationId xmlns:a16="http://schemas.microsoft.com/office/drawing/2014/main" id="{E3F7B930-0729-A92D-43D0-2A6A390329AB}"/>
                </a:ext>
              </a:extLst>
            </p:cNvPr>
            <p:cNvSpPr/>
            <p:nvPr/>
          </p:nvSpPr>
          <p:spPr>
            <a:xfrm rot="21432104" flipH="1" flipV="1">
              <a:off x="7355130" y="3265459"/>
              <a:ext cx="3377981" cy="1498155"/>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100"/>
            </a:p>
          </p:txBody>
        </p:sp>
        <p:sp>
          <p:nvSpPr>
            <p:cNvPr id="16" name="Bue 15">
              <a:extLst>
                <a:ext uri="{FF2B5EF4-FFF2-40B4-BE49-F238E27FC236}">
                  <a16:creationId xmlns:a16="http://schemas.microsoft.com/office/drawing/2014/main" id="{2C2357D2-593A-7308-EB2E-848A082CFD32}"/>
                </a:ext>
              </a:extLst>
            </p:cNvPr>
            <p:cNvSpPr/>
            <p:nvPr/>
          </p:nvSpPr>
          <p:spPr>
            <a:xfrm rot="17079795">
              <a:off x="3261156" y="4536455"/>
              <a:ext cx="1715569" cy="1445551"/>
            </a:xfrm>
            <a:prstGeom prst="arc">
              <a:avLst>
                <a:gd name="adj1" fmla="val 16131300"/>
                <a:gd name="adj2" fmla="val 21002252"/>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100"/>
            </a:p>
          </p:txBody>
        </p:sp>
        <p:sp>
          <p:nvSpPr>
            <p:cNvPr id="19" name="Avrundet rektangel 18">
              <a:extLst>
                <a:ext uri="{FF2B5EF4-FFF2-40B4-BE49-F238E27FC236}">
                  <a16:creationId xmlns:a16="http://schemas.microsoft.com/office/drawing/2014/main" id="{F9AA0A2E-7D8C-7881-CBD7-8A32EA65FE2F}"/>
                </a:ext>
              </a:extLst>
            </p:cNvPr>
            <p:cNvSpPr/>
            <p:nvPr/>
          </p:nvSpPr>
          <p:spPr>
            <a:xfrm>
              <a:off x="1724142" y="5037403"/>
              <a:ext cx="1750701" cy="40011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900" b="1" dirty="0">
                  <a:solidFill>
                    <a:schemeClr val="tx2"/>
                  </a:solidFill>
                  <a:latin typeface="Helvetica Light" panose="020B0403020202020204" pitchFamily="34" charset="0"/>
                </a:rPr>
                <a:t>Tolke omgivelser</a:t>
              </a:r>
            </a:p>
          </p:txBody>
        </p:sp>
      </p:grpSp>
      <p:sp>
        <p:nvSpPr>
          <p:cNvPr id="20" name="TekstSylinder 19">
            <a:extLst>
              <a:ext uri="{FF2B5EF4-FFF2-40B4-BE49-F238E27FC236}">
                <a16:creationId xmlns:a16="http://schemas.microsoft.com/office/drawing/2014/main" id="{3B847B7F-205B-2A37-DE8D-584B1E0685A2}"/>
              </a:ext>
            </a:extLst>
          </p:cNvPr>
          <p:cNvSpPr txBox="1"/>
          <p:nvPr/>
        </p:nvSpPr>
        <p:spPr>
          <a:xfrm>
            <a:off x="2591854" y="5234497"/>
            <a:ext cx="7130477" cy="962123"/>
          </a:xfrm>
          <a:prstGeom prst="rect">
            <a:avLst/>
          </a:prstGeom>
          <a:noFill/>
        </p:spPr>
        <p:txBody>
          <a:bodyPr wrap="none" rtlCol="0">
            <a:spAutoFit/>
          </a:bodyPr>
          <a:lstStyle/>
          <a:p>
            <a:pPr algn="ctr">
              <a:lnSpc>
                <a:spcPct val="150000"/>
              </a:lnSpc>
            </a:pPr>
            <a:r>
              <a:rPr lang="nb-NO" sz="1600" b="1" spc="300" dirty="0">
                <a:solidFill>
                  <a:schemeClr val="tx2"/>
                </a:solidFill>
                <a:latin typeface="Helvetica" pitchFamily="2" charset="0"/>
              </a:rPr>
              <a:t>I dag støttes eller kombineres mange av disse med </a:t>
            </a:r>
          </a:p>
          <a:p>
            <a:pPr algn="ctr">
              <a:lnSpc>
                <a:spcPct val="150000"/>
              </a:lnSpc>
            </a:pPr>
            <a:r>
              <a:rPr lang="nb-NO" sz="2400" b="1" spc="300" dirty="0">
                <a:solidFill>
                  <a:schemeClr val="tx2"/>
                </a:solidFill>
                <a:latin typeface="Helvetica" pitchFamily="2" charset="0"/>
              </a:rPr>
              <a:t>maskinlæring</a:t>
            </a:r>
          </a:p>
        </p:txBody>
      </p:sp>
    </p:spTree>
    <p:extLst>
      <p:ext uri="{BB962C8B-B14F-4D97-AF65-F5344CB8AC3E}">
        <p14:creationId xmlns:p14="http://schemas.microsoft.com/office/powerpoint/2010/main" val="2015989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2"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50265" y="1192508"/>
            <a:ext cx="2091470" cy="369332"/>
          </a:xfrm>
          <a:prstGeom prst="rect">
            <a:avLst/>
          </a:prstGeom>
          <a:noFill/>
        </p:spPr>
        <p:txBody>
          <a:bodyPr wrap="none" rtlCol="0">
            <a:spAutoFit/>
          </a:bodyPr>
          <a:lstStyle/>
          <a:p>
            <a:r>
              <a:rPr lang="nb-NO" spc="300" dirty="0">
                <a:solidFill>
                  <a:schemeClr val="tx2"/>
                </a:solidFill>
                <a:latin typeface="Helvetica" pitchFamily="2" charset="0"/>
              </a:rPr>
              <a:t>HVA ER DET?</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A171853E-3930-8213-5615-B61208E6F4E1}"/>
              </a:ext>
            </a:extLst>
          </p:cNvPr>
          <p:cNvSpPr txBox="1"/>
          <p:nvPr/>
        </p:nvSpPr>
        <p:spPr>
          <a:xfrm>
            <a:off x="2779762" y="2758305"/>
            <a:ext cx="6632469" cy="584775"/>
          </a:xfrm>
          <a:prstGeom prst="rect">
            <a:avLst/>
          </a:prstGeom>
          <a:noFill/>
        </p:spPr>
        <p:txBody>
          <a:bodyPr wrap="square" rtlCol="0">
            <a:spAutoFit/>
          </a:bodyPr>
          <a:lstStyle/>
          <a:p>
            <a:pPr algn="ctr"/>
            <a:r>
              <a:rPr lang="nb-NO" sz="1600" dirty="0">
                <a:solidFill>
                  <a:schemeClr val="tx2"/>
                </a:solidFill>
                <a:latin typeface="Helvetica" pitchFamily="2" charset="0"/>
              </a:rPr>
              <a:t>Maskiner som har evnen til å lære og forbedre seg ut ifra erfaring, uten at vi eksplisitt har gitt dem regler for hvordan «verden henger sammen»</a:t>
            </a:r>
          </a:p>
        </p:txBody>
      </p:sp>
      <p:sp>
        <p:nvSpPr>
          <p:cNvPr id="5" name="TekstSylinder 4">
            <a:extLst>
              <a:ext uri="{FF2B5EF4-FFF2-40B4-BE49-F238E27FC236}">
                <a16:creationId xmlns:a16="http://schemas.microsoft.com/office/drawing/2014/main" id="{4FA3F61E-79F8-AED1-15C3-80330D660828}"/>
              </a:ext>
            </a:extLst>
          </p:cNvPr>
          <p:cNvSpPr txBox="1"/>
          <p:nvPr/>
        </p:nvSpPr>
        <p:spPr>
          <a:xfrm>
            <a:off x="3468457" y="2419751"/>
            <a:ext cx="5255077"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Et felt innenfor KI som handler om:</a:t>
            </a:r>
          </a:p>
        </p:txBody>
      </p:sp>
    </p:spTree>
    <p:extLst>
      <p:ext uri="{BB962C8B-B14F-4D97-AF65-F5344CB8AC3E}">
        <p14:creationId xmlns:p14="http://schemas.microsoft.com/office/powerpoint/2010/main" val="393417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2"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50265" y="1192508"/>
            <a:ext cx="2091470" cy="369332"/>
          </a:xfrm>
          <a:prstGeom prst="rect">
            <a:avLst/>
          </a:prstGeom>
          <a:noFill/>
        </p:spPr>
        <p:txBody>
          <a:bodyPr wrap="none" rtlCol="0">
            <a:spAutoFit/>
          </a:bodyPr>
          <a:lstStyle/>
          <a:p>
            <a:r>
              <a:rPr lang="nb-NO" spc="300" dirty="0">
                <a:solidFill>
                  <a:schemeClr val="tx2"/>
                </a:solidFill>
                <a:latin typeface="Helvetica" pitchFamily="2" charset="0"/>
              </a:rPr>
              <a:t>HVA ER DET?</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A171853E-3930-8213-5615-B61208E6F4E1}"/>
              </a:ext>
            </a:extLst>
          </p:cNvPr>
          <p:cNvSpPr txBox="1"/>
          <p:nvPr/>
        </p:nvSpPr>
        <p:spPr>
          <a:xfrm>
            <a:off x="2779762" y="2758305"/>
            <a:ext cx="6632469" cy="584775"/>
          </a:xfrm>
          <a:prstGeom prst="rect">
            <a:avLst/>
          </a:prstGeom>
          <a:noFill/>
        </p:spPr>
        <p:txBody>
          <a:bodyPr wrap="square" rtlCol="0">
            <a:spAutoFit/>
          </a:bodyPr>
          <a:lstStyle/>
          <a:p>
            <a:pPr algn="ctr"/>
            <a:r>
              <a:rPr lang="nb-NO" sz="1600" dirty="0">
                <a:solidFill>
                  <a:schemeClr val="tx2"/>
                </a:solidFill>
                <a:latin typeface="Helvetica" pitchFamily="2" charset="0"/>
              </a:rPr>
              <a:t>Maskiner som har evnen til å lære og forbedre seg ut ifra erfaring, uten at vi eksplisitt har gitt dem regler for hvordan «verden henger sammen»</a:t>
            </a:r>
          </a:p>
        </p:txBody>
      </p:sp>
      <p:sp>
        <p:nvSpPr>
          <p:cNvPr id="6" name="TekstSylinder 5">
            <a:extLst>
              <a:ext uri="{FF2B5EF4-FFF2-40B4-BE49-F238E27FC236}">
                <a16:creationId xmlns:a16="http://schemas.microsoft.com/office/drawing/2014/main" id="{A9677DF0-6C7C-74E8-269D-56F87C29518F}"/>
              </a:ext>
            </a:extLst>
          </p:cNvPr>
          <p:cNvSpPr txBox="1"/>
          <p:nvPr/>
        </p:nvSpPr>
        <p:spPr>
          <a:xfrm>
            <a:off x="4945113" y="4099695"/>
            <a:ext cx="2301768" cy="338554"/>
          </a:xfrm>
          <a:prstGeom prst="rect">
            <a:avLst/>
          </a:prstGeom>
          <a:noFill/>
        </p:spPr>
        <p:txBody>
          <a:bodyPr wrap="square" rtlCol="0">
            <a:spAutoFit/>
          </a:bodyPr>
          <a:lstStyle/>
          <a:p>
            <a:pPr algn="ctr"/>
            <a:r>
              <a:rPr lang="nb-NO" sz="1600" b="1" spc="300" dirty="0">
                <a:solidFill>
                  <a:schemeClr val="tx2"/>
                </a:solidFill>
                <a:latin typeface="Helvetica" pitchFamily="2" charset="0"/>
              </a:rPr>
              <a:t>Å lære fra data:</a:t>
            </a:r>
          </a:p>
        </p:txBody>
      </p:sp>
      <p:sp>
        <p:nvSpPr>
          <p:cNvPr id="7" name="TekstSylinder 6">
            <a:extLst>
              <a:ext uri="{FF2B5EF4-FFF2-40B4-BE49-F238E27FC236}">
                <a16:creationId xmlns:a16="http://schemas.microsoft.com/office/drawing/2014/main" id="{082F3FB2-1C7E-6B49-EE28-5FECFC3CA8A5}"/>
              </a:ext>
            </a:extLst>
          </p:cNvPr>
          <p:cNvSpPr txBox="1"/>
          <p:nvPr/>
        </p:nvSpPr>
        <p:spPr>
          <a:xfrm>
            <a:off x="2903940" y="4438249"/>
            <a:ext cx="6384110"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gjøre en generalisering av et sett med eksempler, og bruke dette til å takle nye og usette situasjoner for samme problem</a:t>
            </a:r>
          </a:p>
        </p:txBody>
      </p:sp>
      <p:grpSp>
        <p:nvGrpSpPr>
          <p:cNvPr id="10" name="Gruppe 9">
            <a:extLst>
              <a:ext uri="{FF2B5EF4-FFF2-40B4-BE49-F238E27FC236}">
                <a16:creationId xmlns:a16="http://schemas.microsoft.com/office/drawing/2014/main" id="{B592B3A9-D18A-5A4B-3322-F968E141F2F9}"/>
              </a:ext>
            </a:extLst>
          </p:cNvPr>
          <p:cNvGrpSpPr/>
          <p:nvPr/>
        </p:nvGrpSpPr>
        <p:grpSpPr>
          <a:xfrm>
            <a:off x="808074" y="3792555"/>
            <a:ext cx="3655663" cy="1230469"/>
            <a:chOff x="808074" y="3792555"/>
            <a:chExt cx="3655663" cy="1230469"/>
          </a:xfrm>
        </p:grpSpPr>
        <p:sp>
          <p:nvSpPr>
            <p:cNvPr id="9" name="Bue 8">
              <a:extLst>
                <a:ext uri="{FF2B5EF4-FFF2-40B4-BE49-F238E27FC236}">
                  <a16:creationId xmlns:a16="http://schemas.microsoft.com/office/drawing/2014/main" id="{F3778659-E931-ADBD-1199-A592EABF75C7}"/>
                </a:ext>
              </a:extLst>
            </p:cNvPr>
            <p:cNvSpPr/>
            <p:nvPr/>
          </p:nvSpPr>
          <p:spPr>
            <a:xfrm>
              <a:off x="808074" y="3987193"/>
              <a:ext cx="3655663" cy="1035831"/>
            </a:xfrm>
            <a:prstGeom prst="arc">
              <a:avLst>
                <a:gd name="adj1" fmla="val 16186586"/>
                <a:gd name="adj2" fmla="val 0"/>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200"/>
            </a:p>
          </p:txBody>
        </p:sp>
        <p:sp>
          <p:nvSpPr>
            <p:cNvPr id="8" name="Avrundet rektangel 7">
              <a:extLst>
                <a:ext uri="{FF2B5EF4-FFF2-40B4-BE49-F238E27FC236}">
                  <a16:creationId xmlns:a16="http://schemas.microsoft.com/office/drawing/2014/main" id="{40B6145A-9179-21E5-E097-A686C373DD94}"/>
                </a:ext>
              </a:extLst>
            </p:cNvPr>
            <p:cNvSpPr/>
            <p:nvPr/>
          </p:nvSpPr>
          <p:spPr>
            <a:xfrm rot="20550883">
              <a:off x="1287881" y="3792555"/>
              <a:ext cx="1457338" cy="45404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00" dirty="0">
                  <a:solidFill>
                    <a:schemeClr val="tx2"/>
                  </a:solidFill>
                  <a:latin typeface="Helvetica Light" panose="020B0403020202020204" pitchFamily="34" charset="0"/>
                </a:rPr>
                <a:t>Bygge en modell av «verden»</a:t>
              </a:r>
            </a:p>
          </p:txBody>
        </p:sp>
      </p:grpSp>
      <p:sp>
        <p:nvSpPr>
          <p:cNvPr id="11" name="TekstSylinder 10">
            <a:extLst>
              <a:ext uri="{FF2B5EF4-FFF2-40B4-BE49-F238E27FC236}">
                <a16:creationId xmlns:a16="http://schemas.microsoft.com/office/drawing/2014/main" id="{1FBA0D5A-80A2-A6E1-A32E-E5F995D316B4}"/>
              </a:ext>
            </a:extLst>
          </p:cNvPr>
          <p:cNvSpPr txBox="1"/>
          <p:nvPr/>
        </p:nvSpPr>
        <p:spPr>
          <a:xfrm>
            <a:off x="3468457" y="2419751"/>
            <a:ext cx="5255077"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Et felt innenfor KI som handler om:</a:t>
            </a:r>
          </a:p>
        </p:txBody>
      </p:sp>
    </p:spTree>
    <p:extLst>
      <p:ext uri="{BB962C8B-B14F-4D97-AF65-F5344CB8AC3E}">
        <p14:creationId xmlns:p14="http://schemas.microsoft.com/office/powerpoint/2010/main" val="701639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1"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294063" y="1192508"/>
            <a:ext cx="3603872" cy="400110"/>
          </a:xfrm>
          <a:prstGeom prst="rect">
            <a:avLst/>
          </a:prstGeom>
          <a:noFill/>
        </p:spPr>
        <p:txBody>
          <a:bodyPr wrap="none" rtlCol="0">
            <a:spAutoFit/>
          </a:bodyPr>
          <a:lstStyle/>
          <a:p>
            <a:r>
              <a:rPr lang="nb-NO" sz="2000" spc="300" dirty="0">
                <a:solidFill>
                  <a:schemeClr val="tx2"/>
                </a:solidFill>
                <a:latin typeface="Helvetica" pitchFamily="2" charset="0"/>
              </a:rPr>
              <a:t>NÅR BRUKER VI DET?</a:t>
            </a:r>
          </a:p>
        </p:txBody>
      </p:sp>
      <p:sp>
        <p:nvSpPr>
          <p:cNvPr id="4" name="TekstSylinder 3">
            <a:extLst>
              <a:ext uri="{FF2B5EF4-FFF2-40B4-BE49-F238E27FC236}">
                <a16:creationId xmlns:a16="http://schemas.microsoft.com/office/drawing/2014/main" id="{CE8C0798-7B75-CD1F-A455-13CAAC921308}"/>
              </a:ext>
            </a:extLst>
          </p:cNvPr>
          <p:cNvSpPr txBox="1"/>
          <p:nvPr/>
        </p:nvSpPr>
        <p:spPr>
          <a:xfrm>
            <a:off x="2419699" y="1968532"/>
            <a:ext cx="7352609" cy="338554"/>
          </a:xfrm>
          <a:prstGeom prst="rect">
            <a:avLst/>
          </a:prstGeom>
          <a:noFill/>
        </p:spPr>
        <p:txBody>
          <a:bodyPr wrap="square" rtlCol="0">
            <a:spAutoFit/>
          </a:bodyPr>
          <a:lstStyle/>
          <a:p>
            <a:pPr algn="ctr"/>
            <a:r>
              <a:rPr lang="nb-NO" sz="1600" b="1" spc="300" dirty="0">
                <a:solidFill>
                  <a:schemeClr val="tx2"/>
                </a:solidFill>
                <a:latin typeface="Helvetica" pitchFamily="2" charset="0"/>
              </a:rPr>
              <a:t>Når vi ikke klarer å løse problemet analytisk</a:t>
            </a:r>
          </a:p>
        </p:txBody>
      </p:sp>
      <p:sp>
        <p:nvSpPr>
          <p:cNvPr id="5" name="TekstSylinder 4">
            <a:extLst>
              <a:ext uri="{FF2B5EF4-FFF2-40B4-BE49-F238E27FC236}">
                <a16:creationId xmlns:a16="http://schemas.microsoft.com/office/drawing/2014/main" id="{8C5FD5D7-E6EA-13FE-F40B-68C4C465EDCE}"/>
              </a:ext>
            </a:extLst>
          </p:cNvPr>
          <p:cNvSpPr txBox="1"/>
          <p:nvPr/>
        </p:nvSpPr>
        <p:spPr>
          <a:xfrm>
            <a:off x="3679272" y="3070197"/>
            <a:ext cx="483345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Effektivisering</a:t>
            </a:r>
          </a:p>
        </p:txBody>
      </p:sp>
      <p:sp>
        <p:nvSpPr>
          <p:cNvPr id="6" name="TekstSylinder 5">
            <a:extLst>
              <a:ext uri="{FF2B5EF4-FFF2-40B4-BE49-F238E27FC236}">
                <a16:creationId xmlns:a16="http://schemas.microsoft.com/office/drawing/2014/main" id="{E8786890-0BE8-C69F-DB55-E51C9A5285B1}"/>
              </a:ext>
            </a:extLst>
          </p:cNvPr>
          <p:cNvSpPr txBox="1"/>
          <p:nvPr/>
        </p:nvSpPr>
        <p:spPr>
          <a:xfrm>
            <a:off x="1820364" y="2238389"/>
            <a:ext cx="8551273" cy="619529"/>
          </a:xfrm>
          <a:prstGeom prst="rect">
            <a:avLst/>
          </a:prstGeom>
          <a:noFill/>
        </p:spPr>
        <p:txBody>
          <a:bodyPr wrap="square" rtlCol="0">
            <a:spAutoFit/>
          </a:bodyPr>
          <a:lstStyle/>
          <a:p>
            <a:pPr algn="ctr">
              <a:lnSpc>
                <a:spcPct val="150000"/>
              </a:lnSpc>
            </a:pPr>
            <a:r>
              <a:rPr lang="nb-NO" sz="1200" dirty="0">
                <a:solidFill>
                  <a:schemeClr val="tx2"/>
                </a:solidFill>
                <a:latin typeface="Helvetica Light" panose="020B0403020202020204" pitchFamily="34" charset="0"/>
              </a:rPr>
              <a:t>Håndtere og analysere enorme mengder data</a:t>
            </a:r>
          </a:p>
          <a:p>
            <a:pPr algn="ctr">
              <a:lnSpc>
                <a:spcPct val="150000"/>
              </a:lnSpc>
            </a:pPr>
            <a:r>
              <a:rPr lang="nb-NO" sz="1200" dirty="0">
                <a:solidFill>
                  <a:schemeClr val="tx2"/>
                </a:solidFill>
                <a:latin typeface="Helvetica Light" panose="020B0403020202020204" pitchFamily="34" charset="0"/>
              </a:rPr>
              <a:t>Oppdage komplekse mønster som er vanskelig eller umulig for mennesker å identifisere eller forstå</a:t>
            </a:r>
          </a:p>
        </p:txBody>
      </p:sp>
      <p:sp>
        <p:nvSpPr>
          <p:cNvPr id="7" name="TekstSylinder 6">
            <a:extLst>
              <a:ext uri="{FF2B5EF4-FFF2-40B4-BE49-F238E27FC236}">
                <a16:creationId xmlns:a16="http://schemas.microsoft.com/office/drawing/2014/main" id="{A39B4A6F-1531-57CE-1B7B-BF4737D17B22}"/>
              </a:ext>
            </a:extLst>
          </p:cNvPr>
          <p:cNvSpPr txBox="1"/>
          <p:nvPr/>
        </p:nvSpPr>
        <p:spPr>
          <a:xfrm>
            <a:off x="4332581" y="4489277"/>
            <a:ext cx="352683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Automatisering</a:t>
            </a:r>
          </a:p>
        </p:txBody>
      </p:sp>
      <p:sp>
        <p:nvSpPr>
          <p:cNvPr id="9" name="TekstSylinder 8">
            <a:extLst>
              <a:ext uri="{FF2B5EF4-FFF2-40B4-BE49-F238E27FC236}">
                <a16:creationId xmlns:a16="http://schemas.microsoft.com/office/drawing/2014/main" id="{01FF6D0A-C87A-FC44-95C9-E4451286C140}"/>
              </a:ext>
            </a:extLst>
          </p:cNvPr>
          <p:cNvSpPr txBox="1"/>
          <p:nvPr/>
        </p:nvSpPr>
        <p:spPr>
          <a:xfrm>
            <a:off x="1820362" y="3344156"/>
            <a:ext cx="8551272" cy="896527"/>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Maskiner trenger ikke pause, de kan jobbe kontinuerlig</a:t>
            </a:r>
          </a:p>
          <a:p>
            <a:pPr algn="ctr">
              <a:lnSpc>
                <a:spcPct val="150000"/>
              </a:lnSpc>
            </a:pPr>
            <a:r>
              <a:rPr lang="nb-NO" sz="1200" dirty="0">
                <a:solidFill>
                  <a:schemeClr val="tx2">
                    <a:lumMod val="40000"/>
                    <a:lumOff val="60000"/>
                  </a:schemeClr>
                </a:solidFill>
                <a:latin typeface="Helvetica Light" panose="020B0403020202020204" pitchFamily="34" charset="0"/>
              </a:rPr>
              <a:t>Gjøre komplekse utregninger lynraskt</a:t>
            </a:r>
          </a:p>
          <a:p>
            <a:pPr algn="ctr">
              <a:lnSpc>
                <a:spcPct val="150000"/>
              </a:lnSpc>
            </a:pPr>
            <a:r>
              <a:rPr lang="nb-NO" sz="1200" dirty="0">
                <a:solidFill>
                  <a:schemeClr val="tx2">
                    <a:lumMod val="40000"/>
                    <a:lumOff val="60000"/>
                  </a:schemeClr>
                </a:solidFill>
                <a:latin typeface="Helvetica Light" panose="020B0403020202020204" pitchFamily="34" charset="0"/>
              </a:rPr>
              <a:t>Forbedre nøyaktighet i prediksjoner og beslutninger</a:t>
            </a:r>
          </a:p>
        </p:txBody>
      </p:sp>
      <p:sp>
        <p:nvSpPr>
          <p:cNvPr id="10" name="TekstSylinder 9">
            <a:extLst>
              <a:ext uri="{FF2B5EF4-FFF2-40B4-BE49-F238E27FC236}">
                <a16:creationId xmlns:a16="http://schemas.microsoft.com/office/drawing/2014/main" id="{33416B6A-11B5-FBA4-905B-BCC902293234}"/>
              </a:ext>
            </a:extLst>
          </p:cNvPr>
          <p:cNvSpPr txBox="1"/>
          <p:nvPr/>
        </p:nvSpPr>
        <p:spPr>
          <a:xfrm>
            <a:off x="1820362" y="4791516"/>
            <a:ext cx="8551272" cy="619529"/>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Utføre repetitive eller farlige oppgaver</a:t>
            </a:r>
          </a:p>
          <a:p>
            <a:pPr algn="ctr">
              <a:lnSpc>
                <a:spcPct val="150000"/>
              </a:lnSpc>
            </a:pPr>
            <a:r>
              <a:rPr lang="nb-NO" sz="1200" dirty="0">
                <a:solidFill>
                  <a:schemeClr val="tx2">
                    <a:lumMod val="40000"/>
                    <a:lumOff val="60000"/>
                  </a:schemeClr>
                </a:solidFill>
                <a:latin typeface="Helvetica Light" panose="020B0403020202020204" pitchFamily="34" charset="0"/>
              </a:rPr>
              <a:t>Frigjøre menneskelig arbeidskraft til mer kreativt eller komplekst arbeid</a:t>
            </a:r>
          </a:p>
        </p:txBody>
      </p:sp>
      <p:sp>
        <p:nvSpPr>
          <p:cNvPr id="11" name="TekstSylinder 10">
            <a:extLst>
              <a:ext uri="{FF2B5EF4-FFF2-40B4-BE49-F238E27FC236}">
                <a16:creationId xmlns:a16="http://schemas.microsoft.com/office/drawing/2014/main" id="{FEBCE040-ED1B-48C2-B57B-088B46F86B4D}"/>
              </a:ext>
            </a:extLst>
          </p:cNvPr>
          <p:cNvSpPr txBox="1"/>
          <p:nvPr/>
        </p:nvSpPr>
        <p:spPr>
          <a:xfrm>
            <a:off x="2419695" y="5603936"/>
            <a:ext cx="735260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Innovasjon</a:t>
            </a:r>
          </a:p>
        </p:txBody>
      </p:sp>
      <p:sp>
        <p:nvSpPr>
          <p:cNvPr id="12" name="TekstSylinder 11">
            <a:extLst>
              <a:ext uri="{FF2B5EF4-FFF2-40B4-BE49-F238E27FC236}">
                <a16:creationId xmlns:a16="http://schemas.microsoft.com/office/drawing/2014/main" id="{4BEAA809-62E3-2B8D-6810-4B3857918D91}"/>
              </a:ext>
            </a:extLst>
          </p:cNvPr>
          <p:cNvSpPr txBox="1"/>
          <p:nvPr/>
        </p:nvSpPr>
        <p:spPr>
          <a:xfrm>
            <a:off x="1481215" y="5961878"/>
            <a:ext cx="9229566" cy="276999"/>
          </a:xfrm>
          <a:prstGeom prst="rect">
            <a:avLst/>
          </a:prstGeom>
          <a:noFill/>
        </p:spPr>
        <p:txBody>
          <a:bodyPr wrap="square" rtlCol="0">
            <a:spAutoFit/>
          </a:bodyPr>
          <a:lstStyle/>
          <a:p>
            <a:pPr algn="ctr"/>
            <a:r>
              <a:rPr lang="nb-NO" sz="1200" dirty="0">
                <a:solidFill>
                  <a:schemeClr val="tx2">
                    <a:lumMod val="40000"/>
                    <a:lumOff val="60000"/>
                  </a:schemeClr>
                </a:solidFill>
                <a:latin typeface="Helvetica Light" panose="020B0403020202020204" pitchFamily="34" charset="0"/>
              </a:rPr>
              <a:t>Gjøre det mulig å utforske løsninger på problemer vi tidligere ikke har hatt kapasitet eller teknologi til å adressere</a:t>
            </a:r>
          </a:p>
        </p:txBody>
      </p:sp>
    </p:spTree>
    <p:extLst>
      <p:ext uri="{BB962C8B-B14F-4D97-AF65-F5344CB8AC3E}">
        <p14:creationId xmlns:p14="http://schemas.microsoft.com/office/powerpoint/2010/main" val="36091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1"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294063" y="1192508"/>
            <a:ext cx="3603872" cy="400110"/>
          </a:xfrm>
          <a:prstGeom prst="rect">
            <a:avLst/>
          </a:prstGeom>
          <a:noFill/>
        </p:spPr>
        <p:txBody>
          <a:bodyPr wrap="none" rtlCol="0">
            <a:spAutoFit/>
          </a:bodyPr>
          <a:lstStyle/>
          <a:p>
            <a:r>
              <a:rPr lang="nb-NO" sz="2000" spc="300" dirty="0">
                <a:solidFill>
                  <a:schemeClr val="tx2"/>
                </a:solidFill>
                <a:latin typeface="Helvetica" pitchFamily="2" charset="0"/>
              </a:rPr>
              <a:t>NÅR BRUKER VI DET?</a:t>
            </a:r>
          </a:p>
        </p:txBody>
      </p:sp>
      <p:sp>
        <p:nvSpPr>
          <p:cNvPr id="4" name="TekstSylinder 3">
            <a:extLst>
              <a:ext uri="{FF2B5EF4-FFF2-40B4-BE49-F238E27FC236}">
                <a16:creationId xmlns:a16="http://schemas.microsoft.com/office/drawing/2014/main" id="{CE8C0798-7B75-CD1F-A455-13CAAC921308}"/>
              </a:ext>
            </a:extLst>
          </p:cNvPr>
          <p:cNvSpPr txBox="1"/>
          <p:nvPr/>
        </p:nvSpPr>
        <p:spPr>
          <a:xfrm>
            <a:off x="2419699" y="1968532"/>
            <a:ext cx="735260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Når vi ikke klarer å løse problemet analytisk</a:t>
            </a:r>
          </a:p>
        </p:txBody>
      </p:sp>
      <p:sp>
        <p:nvSpPr>
          <p:cNvPr id="5" name="TekstSylinder 4">
            <a:extLst>
              <a:ext uri="{FF2B5EF4-FFF2-40B4-BE49-F238E27FC236}">
                <a16:creationId xmlns:a16="http://schemas.microsoft.com/office/drawing/2014/main" id="{8C5FD5D7-E6EA-13FE-F40B-68C4C465EDCE}"/>
              </a:ext>
            </a:extLst>
          </p:cNvPr>
          <p:cNvSpPr txBox="1"/>
          <p:nvPr/>
        </p:nvSpPr>
        <p:spPr>
          <a:xfrm>
            <a:off x="3679272" y="3070197"/>
            <a:ext cx="4833459" cy="338554"/>
          </a:xfrm>
          <a:prstGeom prst="rect">
            <a:avLst/>
          </a:prstGeom>
          <a:noFill/>
        </p:spPr>
        <p:txBody>
          <a:bodyPr wrap="square" rtlCol="0">
            <a:spAutoFit/>
          </a:bodyPr>
          <a:lstStyle/>
          <a:p>
            <a:pPr algn="ctr"/>
            <a:r>
              <a:rPr lang="nb-NO" sz="1600" b="1" spc="300" dirty="0">
                <a:solidFill>
                  <a:schemeClr val="tx2"/>
                </a:solidFill>
                <a:latin typeface="Helvetica" pitchFamily="2" charset="0"/>
              </a:rPr>
              <a:t>Effektivisering</a:t>
            </a:r>
          </a:p>
        </p:txBody>
      </p:sp>
      <p:sp>
        <p:nvSpPr>
          <p:cNvPr id="6" name="TekstSylinder 5">
            <a:extLst>
              <a:ext uri="{FF2B5EF4-FFF2-40B4-BE49-F238E27FC236}">
                <a16:creationId xmlns:a16="http://schemas.microsoft.com/office/drawing/2014/main" id="{E8786890-0BE8-C69F-DB55-E51C9A5285B1}"/>
              </a:ext>
            </a:extLst>
          </p:cNvPr>
          <p:cNvSpPr txBox="1"/>
          <p:nvPr/>
        </p:nvSpPr>
        <p:spPr>
          <a:xfrm>
            <a:off x="1820364" y="2238389"/>
            <a:ext cx="8551273" cy="619529"/>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Håndtere og analysere enorme mengder data</a:t>
            </a:r>
          </a:p>
          <a:p>
            <a:pPr algn="ctr">
              <a:lnSpc>
                <a:spcPct val="150000"/>
              </a:lnSpc>
            </a:pPr>
            <a:r>
              <a:rPr lang="nb-NO" sz="1200" dirty="0">
                <a:solidFill>
                  <a:schemeClr val="tx2">
                    <a:lumMod val="40000"/>
                    <a:lumOff val="60000"/>
                  </a:schemeClr>
                </a:solidFill>
                <a:latin typeface="Helvetica Light" panose="020B0403020202020204" pitchFamily="34" charset="0"/>
              </a:rPr>
              <a:t>Oppdage komplekse mønster som er vanskelig eller umulig for mennesker å identifisere eller forstå</a:t>
            </a:r>
          </a:p>
        </p:txBody>
      </p:sp>
      <p:sp>
        <p:nvSpPr>
          <p:cNvPr id="7" name="TekstSylinder 6">
            <a:extLst>
              <a:ext uri="{FF2B5EF4-FFF2-40B4-BE49-F238E27FC236}">
                <a16:creationId xmlns:a16="http://schemas.microsoft.com/office/drawing/2014/main" id="{A39B4A6F-1531-57CE-1B7B-BF4737D17B22}"/>
              </a:ext>
            </a:extLst>
          </p:cNvPr>
          <p:cNvSpPr txBox="1"/>
          <p:nvPr/>
        </p:nvSpPr>
        <p:spPr>
          <a:xfrm>
            <a:off x="4332581" y="4489277"/>
            <a:ext cx="352683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Automatisering</a:t>
            </a:r>
          </a:p>
        </p:txBody>
      </p:sp>
      <p:sp>
        <p:nvSpPr>
          <p:cNvPr id="9" name="TekstSylinder 8">
            <a:extLst>
              <a:ext uri="{FF2B5EF4-FFF2-40B4-BE49-F238E27FC236}">
                <a16:creationId xmlns:a16="http://schemas.microsoft.com/office/drawing/2014/main" id="{01FF6D0A-C87A-FC44-95C9-E4451286C140}"/>
              </a:ext>
            </a:extLst>
          </p:cNvPr>
          <p:cNvSpPr txBox="1"/>
          <p:nvPr/>
        </p:nvSpPr>
        <p:spPr>
          <a:xfrm>
            <a:off x="1820362" y="3344156"/>
            <a:ext cx="8551272" cy="896527"/>
          </a:xfrm>
          <a:prstGeom prst="rect">
            <a:avLst/>
          </a:prstGeom>
          <a:noFill/>
        </p:spPr>
        <p:txBody>
          <a:bodyPr wrap="square" rtlCol="0">
            <a:spAutoFit/>
          </a:bodyPr>
          <a:lstStyle/>
          <a:p>
            <a:pPr algn="ctr">
              <a:lnSpc>
                <a:spcPct val="150000"/>
              </a:lnSpc>
            </a:pPr>
            <a:r>
              <a:rPr lang="nb-NO" sz="1200" dirty="0">
                <a:solidFill>
                  <a:schemeClr val="tx2"/>
                </a:solidFill>
                <a:latin typeface="Helvetica Light" panose="020B0403020202020204" pitchFamily="34" charset="0"/>
              </a:rPr>
              <a:t>Maskiner trenger ikke pause, de kan jobbe kontinuerlig</a:t>
            </a:r>
          </a:p>
          <a:p>
            <a:pPr algn="ctr">
              <a:lnSpc>
                <a:spcPct val="150000"/>
              </a:lnSpc>
            </a:pPr>
            <a:r>
              <a:rPr lang="nb-NO" sz="1200" dirty="0">
                <a:solidFill>
                  <a:schemeClr val="tx2"/>
                </a:solidFill>
                <a:latin typeface="Helvetica Light" panose="020B0403020202020204" pitchFamily="34" charset="0"/>
              </a:rPr>
              <a:t>Gjøre komplekse utregninger lynraskt</a:t>
            </a:r>
          </a:p>
          <a:p>
            <a:pPr algn="ctr">
              <a:lnSpc>
                <a:spcPct val="150000"/>
              </a:lnSpc>
            </a:pPr>
            <a:r>
              <a:rPr lang="nb-NO" sz="1200" dirty="0">
                <a:solidFill>
                  <a:schemeClr val="tx2"/>
                </a:solidFill>
                <a:latin typeface="Helvetica Light" panose="020B0403020202020204" pitchFamily="34" charset="0"/>
              </a:rPr>
              <a:t>Forbedre nøyaktighet i prediksjoner og beslutninger</a:t>
            </a:r>
          </a:p>
        </p:txBody>
      </p:sp>
      <p:sp>
        <p:nvSpPr>
          <p:cNvPr id="10" name="TekstSylinder 9">
            <a:extLst>
              <a:ext uri="{FF2B5EF4-FFF2-40B4-BE49-F238E27FC236}">
                <a16:creationId xmlns:a16="http://schemas.microsoft.com/office/drawing/2014/main" id="{33416B6A-11B5-FBA4-905B-BCC902293234}"/>
              </a:ext>
            </a:extLst>
          </p:cNvPr>
          <p:cNvSpPr txBox="1"/>
          <p:nvPr/>
        </p:nvSpPr>
        <p:spPr>
          <a:xfrm>
            <a:off x="1820362" y="4791516"/>
            <a:ext cx="8551272" cy="619529"/>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Utføre repetitive eller farlige oppgaver</a:t>
            </a:r>
          </a:p>
          <a:p>
            <a:pPr algn="ctr">
              <a:lnSpc>
                <a:spcPct val="150000"/>
              </a:lnSpc>
            </a:pPr>
            <a:r>
              <a:rPr lang="nb-NO" sz="1200" dirty="0">
                <a:solidFill>
                  <a:schemeClr val="tx2">
                    <a:lumMod val="40000"/>
                    <a:lumOff val="60000"/>
                  </a:schemeClr>
                </a:solidFill>
                <a:latin typeface="Helvetica Light" panose="020B0403020202020204" pitchFamily="34" charset="0"/>
              </a:rPr>
              <a:t>Frigjøre menneskelig arbeidskraft til mer kreativt eller komplekst arbeid</a:t>
            </a:r>
          </a:p>
        </p:txBody>
      </p:sp>
      <p:sp>
        <p:nvSpPr>
          <p:cNvPr id="11" name="TekstSylinder 10">
            <a:extLst>
              <a:ext uri="{FF2B5EF4-FFF2-40B4-BE49-F238E27FC236}">
                <a16:creationId xmlns:a16="http://schemas.microsoft.com/office/drawing/2014/main" id="{FEBCE040-ED1B-48C2-B57B-088B46F86B4D}"/>
              </a:ext>
            </a:extLst>
          </p:cNvPr>
          <p:cNvSpPr txBox="1"/>
          <p:nvPr/>
        </p:nvSpPr>
        <p:spPr>
          <a:xfrm>
            <a:off x="2419695" y="5603936"/>
            <a:ext cx="735260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Innovasjon</a:t>
            </a:r>
          </a:p>
        </p:txBody>
      </p:sp>
      <p:sp>
        <p:nvSpPr>
          <p:cNvPr id="12" name="TekstSylinder 11">
            <a:extLst>
              <a:ext uri="{FF2B5EF4-FFF2-40B4-BE49-F238E27FC236}">
                <a16:creationId xmlns:a16="http://schemas.microsoft.com/office/drawing/2014/main" id="{4BEAA809-62E3-2B8D-6810-4B3857918D91}"/>
              </a:ext>
            </a:extLst>
          </p:cNvPr>
          <p:cNvSpPr txBox="1"/>
          <p:nvPr/>
        </p:nvSpPr>
        <p:spPr>
          <a:xfrm>
            <a:off x="1481215" y="5961878"/>
            <a:ext cx="9229566" cy="276999"/>
          </a:xfrm>
          <a:prstGeom prst="rect">
            <a:avLst/>
          </a:prstGeom>
          <a:noFill/>
        </p:spPr>
        <p:txBody>
          <a:bodyPr wrap="square" rtlCol="0">
            <a:spAutoFit/>
          </a:bodyPr>
          <a:lstStyle/>
          <a:p>
            <a:pPr algn="ctr"/>
            <a:r>
              <a:rPr lang="nb-NO" sz="1200" dirty="0">
                <a:solidFill>
                  <a:schemeClr val="tx2">
                    <a:lumMod val="40000"/>
                    <a:lumOff val="60000"/>
                  </a:schemeClr>
                </a:solidFill>
                <a:latin typeface="Helvetica Light" panose="020B0403020202020204" pitchFamily="34" charset="0"/>
              </a:rPr>
              <a:t>Gjøre det mulig å utforske løsninger på problemer vi tidligere ikke har hatt kapasitet eller teknologi til å adressere</a:t>
            </a:r>
          </a:p>
        </p:txBody>
      </p:sp>
    </p:spTree>
    <p:extLst>
      <p:ext uri="{BB962C8B-B14F-4D97-AF65-F5344CB8AC3E}">
        <p14:creationId xmlns:p14="http://schemas.microsoft.com/office/powerpoint/2010/main" val="1160711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1"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294063" y="1192508"/>
            <a:ext cx="3603872" cy="400110"/>
          </a:xfrm>
          <a:prstGeom prst="rect">
            <a:avLst/>
          </a:prstGeom>
          <a:noFill/>
        </p:spPr>
        <p:txBody>
          <a:bodyPr wrap="none" rtlCol="0">
            <a:spAutoFit/>
          </a:bodyPr>
          <a:lstStyle/>
          <a:p>
            <a:r>
              <a:rPr lang="nb-NO" sz="2000" spc="300" dirty="0">
                <a:solidFill>
                  <a:schemeClr val="tx2"/>
                </a:solidFill>
                <a:latin typeface="Helvetica" pitchFamily="2" charset="0"/>
              </a:rPr>
              <a:t>NÅR BRUKER VI DET?</a:t>
            </a:r>
          </a:p>
        </p:txBody>
      </p:sp>
      <p:sp>
        <p:nvSpPr>
          <p:cNvPr id="4" name="TekstSylinder 3">
            <a:extLst>
              <a:ext uri="{FF2B5EF4-FFF2-40B4-BE49-F238E27FC236}">
                <a16:creationId xmlns:a16="http://schemas.microsoft.com/office/drawing/2014/main" id="{CE8C0798-7B75-CD1F-A455-13CAAC921308}"/>
              </a:ext>
            </a:extLst>
          </p:cNvPr>
          <p:cNvSpPr txBox="1"/>
          <p:nvPr/>
        </p:nvSpPr>
        <p:spPr>
          <a:xfrm>
            <a:off x="2419699" y="1968532"/>
            <a:ext cx="735260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Når vi ikke klarer å løse problemet analytisk</a:t>
            </a:r>
          </a:p>
        </p:txBody>
      </p:sp>
      <p:sp>
        <p:nvSpPr>
          <p:cNvPr id="5" name="TekstSylinder 4">
            <a:extLst>
              <a:ext uri="{FF2B5EF4-FFF2-40B4-BE49-F238E27FC236}">
                <a16:creationId xmlns:a16="http://schemas.microsoft.com/office/drawing/2014/main" id="{8C5FD5D7-E6EA-13FE-F40B-68C4C465EDCE}"/>
              </a:ext>
            </a:extLst>
          </p:cNvPr>
          <p:cNvSpPr txBox="1"/>
          <p:nvPr/>
        </p:nvSpPr>
        <p:spPr>
          <a:xfrm>
            <a:off x="3679272" y="3070197"/>
            <a:ext cx="483345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Effektivisering</a:t>
            </a:r>
          </a:p>
        </p:txBody>
      </p:sp>
      <p:sp>
        <p:nvSpPr>
          <p:cNvPr id="6" name="TekstSylinder 5">
            <a:extLst>
              <a:ext uri="{FF2B5EF4-FFF2-40B4-BE49-F238E27FC236}">
                <a16:creationId xmlns:a16="http://schemas.microsoft.com/office/drawing/2014/main" id="{E8786890-0BE8-C69F-DB55-E51C9A5285B1}"/>
              </a:ext>
            </a:extLst>
          </p:cNvPr>
          <p:cNvSpPr txBox="1"/>
          <p:nvPr/>
        </p:nvSpPr>
        <p:spPr>
          <a:xfrm>
            <a:off x="1820364" y="2238389"/>
            <a:ext cx="8551273" cy="619529"/>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Håndtere og analysere enorme mengder data</a:t>
            </a:r>
          </a:p>
          <a:p>
            <a:pPr algn="ctr">
              <a:lnSpc>
                <a:spcPct val="150000"/>
              </a:lnSpc>
            </a:pPr>
            <a:r>
              <a:rPr lang="nb-NO" sz="1200" dirty="0">
                <a:solidFill>
                  <a:schemeClr val="tx2">
                    <a:lumMod val="40000"/>
                    <a:lumOff val="60000"/>
                  </a:schemeClr>
                </a:solidFill>
                <a:latin typeface="Helvetica Light" panose="020B0403020202020204" pitchFamily="34" charset="0"/>
              </a:rPr>
              <a:t>Oppdage komplekse mønster som er vanskelig eller umulig for mennesker å identifisere eller forstå</a:t>
            </a:r>
          </a:p>
        </p:txBody>
      </p:sp>
      <p:sp>
        <p:nvSpPr>
          <p:cNvPr id="7" name="TekstSylinder 6">
            <a:extLst>
              <a:ext uri="{FF2B5EF4-FFF2-40B4-BE49-F238E27FC236}">
                <a16:creationId xmlns:a16="http://schemas.microsoft.com/office/drawing/2014/main" id="{A39B4A6F-1531-57CE-1B7B-BF4737D17B22}"/>
              </a:ext>
            </a:extLst>
          </p:cNvPr>
          <p:cNvSpPr txBox="1"/>
          <p:nvPr/>
        </p:nvSpPr>
        <p:spPr>
          <a:xfrm>
            <a:off x="4332581" y="4489277"/>
            <a:ext cx="3526839" cy="338554"/>
          </a:xfrm>
          <a:prstGeom prst="rect">
            <a:avLst/>
          </a:prstGeom>
          <a:noFill/>
        </p:spPr>
        <p:txBody>
          <a:bodyPr wrap="square" rtlCol="0">
            <a:spAutoFit/>
          </a:bodyPr>
          <a:lstStyle/>
          <a:p>
            <a:pPr algn="ctr"/>
            <a:r>
              <a:rPr lang="nb-NO" sz="1600" b="1" spc="300" dirty="0">
                <a:solidFill>
                  <a:schemeClr val="tx2"/>
                </a:solidFill>
                <a:latin typeface="Helvetica" pitchFamily="2" charset="0"/>
              </a:rPr>
              <a:t>Automatisering</a:t>
            </a:r>
          </a:p>
        </p:txBody>
      </p:sp>
      <p:sp>
        <p:nvSpPr>
          <p:cNvPr id="9" name="TekstSylinder 8">
            <a:extLst>
              <a:ext uri="{FF2B5EF4-FFF2-40B4-BE49-F238E27FC236}">
                <a16:creationId xmlns:a16="http://schemas.microsoft.com/office/drawing/2014/main" id="{01FF6D0A-C87A-FC44-95C9-E4451286C140}"/>
              </a:ext>
            </a:extLst>
          </p:cNvPr>
          <p:cNvSpPr txBox="1"/>
          <p:nvPr/>
        </p:nvSpPr>
        <p:spPr>
          <a:xfrm>
            <a:off x="1820362" y="3344156"/>
            <a:ext cx="8551272" cy="896527"/>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Maskiner trenger ikke pause, de kan jobbe kontinuerlig</a:t>
            </a:r>
          </a:p>
          <a:p>
            <a:pPr algn="ctr">
              <a:lnSpc>
                <a:spcPct val="150000"/>
              </a:lnSpc>
            </a:pPr>
            <a:r>
              <a:rPr lang="nb-NO" sz="1200" dirty="0">
                <a:solidFill>
                  <a:schemeClr val="tx2">
                    <a:lumMod val="40000"/>
                    <a:lumOff val="60000"/>
                  </a:schemeClr>
                </a:solidFill>
                <a:latin typeface="Helvetica Light" panose="020B0403020202020204" pitchFamily="34" charset="0"/>
              </a:rPr>
              <a:t>Gjøre komplekse utregninger lynraskt</a:t>
            </a:r>
          </a:p>
          <a:p>
            <a:pPr algn="ctr">
              <a:lnSpc>
                <a:spcPct val="150000"/>
              </a:lnSpc>
            </a:pPr>
            <a:r>
              <a:rPr lang="nb-NO" sz="1200" dirty="0">
                <a:solidFill>
                  <a:schemeClr val="tx2">
                    <a:lumMod val="40000"/>
                    <a:lumOff val="60000"/>
                  </a:schemeClr>
                </a:solidFill>
                <a:latin typeface="Helvetica Light" panose="020B0403020202020204" pitchFamily="34" charset="0"/>
              </a:rPr>
              <a:t>Forbedre nøyaktighet i prediksjoner og beslutninger</a:t>
            </a:r>
          </a:p>
        </p:txBody>
      </p:sp>
      <p:sp>
        <p:nvSpPr>
          <p:cNvPr id="10" name="TekstSylinder 9">
            <a:extLst>
              <a:ext uri="{FF2B5EF4-FFF2-40B4-BE49-F238E27FC236}">
                <a16:creationId xmlns:a16="http://schemas.microsoft.com/office/drawing/2014/main" id="{33416B6A-11B5-FBA4-905B-BCC902293234}"/>
              </a:ext>
            </a:extLst>
          </p:cNvPr>
          <p:cNvSpPr txBox="1"/>
          <p:nvPr/>
        </p:nvSpPr>
        <p:spPr>
          <a:xfrm>
            <a:off x="1820362" y="4791516"/>
            <a:ext cx="8551272" cy="619529"/>
          </a:xfrm>
          <a:prstGeom prst="rect">
            <a:avLst/>
          </a:prstGeom>
          <a:noFill/>
        </p:spPr>
        <p:txBody>
          <a:bodyPr wrap="square" rtlCol="0">
            <a:spAutoFit/>
          </a:bodyPr>
          <a:lstStyle/>
          <a:p>
            <a:pPr algn="ctr">
              <a:lnSpc>
                <a:spcPct val="150000"/>
              </a:lnSpc>
            </a:pPr>
            <a:r>
              <a:rPr lang="nb-NO" sz="1200" dirty="0">
                <a:solidFill>
                  <a:schemeClr val="tx2"/>
                </a:solidFill>
                <a:latin typeface="Helvetica Light" panose="020B0403020202020204" pitchFamily="34" charset="0"/>
              </a:rPr>
              <a:t>Utføre repetitive eller farlige oppgaver</a:t>
            </a:r>
          </a:p>
          <a:p>
            <a:pPr algn="ctr">
              <a:lnSpc>
                <a:spcPct val="150000"/>
              </a:lnSpc>
            </a:pPr>
            <a:r>
              <a:rPr lang="nb-NO" sz="1200" dirty="0">
                <a:solidFill>
                  <a:schemeClr val="tx2"/>
                </a:solidFill>
                <a:latin typeface="Helvetica Light" panose="020B0403020202020204" pitchFamily="34" charset="0"/>
              </a:rPr>
              <a:t>Frigjøre menneskelig arbeidskraft til mer kreativt eller komplekst arbeid</a:t>
            </a:r>
          </a:p>
        </p:txBody>
      </p:sp>
      <p:sp>
        <p:nvSpPr>
          <p:cNvPr id="11" name="TekstSylinder 10">
            <a:extLst>
              <a:ext uri="{FF2B5EF4-FFF2-40B4-BE49-F238E27FC236}">
                <a16:creationId xmlns:a16="http://schemas.microsoft.com/office/drawing/2014/main" id="{FEBCE040-ED1B-48C2-B57B-088B46F86B4D}"/>
              </a:ext>
            </a:extLst>
          </p:cNvPr>
          <p:cNvSpPr txBox="1"/>
          <p:nvPr/>
        </p:nvSpPr>
        <p:spPr>
          <a:xfrm>
            <a:off x="2419695" y="5603936"/>
            <a:ext cx="735260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Innovasjon</a:t>
            </a:r>
          </a:p>
        </p:txBody>
      </p:sp>
      <p:sp>
        <p:nvSpPr>
          <p:cNvPr id="12" name="TekstSylinder 11">
            <a:extLst>
              <a:ext uri="{FF2B5EF4-FFF2-40B4-BE49-F238E27FC236}">
                <a16:creationId xmlns:a16="http://schemas.microsoft.com/office/drawing/2014/main" id="{4BEAA809-62E3-2B8D-6810-4B3857918D91}"/>
              </a:ext>
            </a:extLst>
          </p:cNvPr>
          <p:cNvSpPr txBox="1"/>
          <p:nvPr/>
        </p:nvSpPr>
        <p:spPr>
          <a:xfrm>
            <a:off x="1481215" y="5961878"/>
            <a:ext cx="9229566" cy="276999"/>
          </a:xfrm>
          <a:prstGeom prst="rect">
            <a:avLst/>
          </a:prstGeom>
          <a:noFill/>
        </p:spPr>
        <p:txBody>
          <a:bodyPr wrap="square" rtlCol="0">
            <a:spAutoFit/>
          </a:bodyPr>
          <a:lstStyle/>
          <a:p>
            <a:pPr algn="ctr"/>
            <a:r>
              <a:rPr lang="nb-NO" sz="1200" dirty="0">
                <a:solidFill>
                  <a:schemeClr val="tx2">
                    <a:lumMod val="40000"/>
                    <a:lumOff val="60000"/>
                  </a:schemeClr>
                </a:solidFill>
                <a:latin typeface="Helvetica Light" panose="020B0403020202020204" pitchFamily="34" charset="0"/>
              </a:rPr>
              <a:t>Gjøre det mulig å utforske løsninger på problemer vi tidligere ikke har hatt kapasitet eller teknologi til å adressere</a:t>
            </a:r>
          </a:p>
        </p:txBody>
      </p:sp>
    </p:spTree>
    <p:extLst>
      <p:ext uri="{BB962C8B-B14F-4D97-AF65-F5344CB8AC3E}">
        <p14:creationId xmlns:p14="http://schemas.microsoft.com/office/powerpoint/2010/main" val="129729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448754" y="621588"/>
            <a:ext cx="3294492" cy="584775"/>
          </a:xfrm>
          <a:prstGeom prst="rect">
            <a:avLst/>
          </a:prstGeom>
          <a:noFill/>
        </p:spPr>
        <p:txBody>
          <a:bodyPr wrap="none" rtlCol="0">
            <a:spAutoFit/>
          </a:bodyPr>
          <a:lstStyle/>
          <a:p>
            <a:r>
              <a:rPr lang="nb-NO" sz="3200" b="1" spc="300" dirty="0">
                <a:solidFill>
                  <a:schemeClr val="tx2"/>
                </a:solidFill>
                <a:latin typeface="Helvetica" pitchFamily="2" charset="0"/>
              </a:rPr>
              <a:t>LITT OM MEG</a:t>
            </a:r>
          </a:p>
        </p:txBody>
      </p:sp>
      <p:sp>
        <p:nvSpPr>
          <p:cNvPr id="3" name="TekstSylinder 2">
            <a:extLst>
              <a:ext uri="{FF2B5EF4-FFF2-40B4-BE49-F238E27FC236}">
                <a16:creationId xmlns:a16="http://schemas.microsoft.com/office/drawing/2014/main" id="{464F5CFC-F2E3-4970-86C0-1F6BCB47539F}"/>
              </a:ext>
            </a:extLst>
          </p:cNvPr>
          <p:cNvSpPr txBox="1"/>
          <p:nvPr/>
        </p:nvSpPr>
        <p:spPr>
          <a:xfrm>
            <a:off x="4979763" y="2076558"/>
            <a:ext cx="2232471" cy="369332"/>
          </a:xfrm>
          <a:prstGeom prst="rect">
            <a:avLst/>
          </a:prstGeom>
          <a:noFill/>
        </p:spPr>
        <p:txBody>
          <a:bodyPr wrap="none" rtlCol="0">
            <a:spAutoFit/>
          </a:bodyPr>
          <a:lstStyle/>
          <a:p>
            <a:r>
              <a:rPr lang="nb-NO" spc="300" dirty="0">
                <a:solidFill>
                  <a:schemeClr val="tx2"/>
                </a:solidFill>
                <a:latin typeface="Helvetica" pitchFamily="2" charset="0"/>
              </a:rPr>
              <a:t>Victoria Hopsø</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744DF3AD-BF66-7E36-D7D9-A012310E1174}"/>
              </a:ext>
            </a:extLst>
          </p:cNvPr>
          <p:cNvSpPr txBox="1"/>
          <p:nvPr/>
        </p:nvSpPr>
        <p:spPr>
          <a:xfrm>
            <a:off x="4290449" y="2991729"/>
            <a:ext cx="3611101"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Datateknologi</a:t>
            </a:r>
          </a:p>
          <a:p>
            <a:pPr algn="ctr"/>
            <a:r>
              <a:rPr lang="nb-NO" sz="1600" dirty="0">
                <a:solidFill>
                  <a:schemeClr val="tx2"/>
                </a:solidFill>
                <a:latin typeface="Helvetica Light" panose="020B0403020202020204" pitchFamily="34" charset="0"/>
              </a:rPr>
              <a:t>Spesialisering: programvaresystemer</a:t>
            </a:r>
          </a:p>
        </p:txBody>
      </p:sp>
      <p:sp>
        <p:nvSpPr>
          <p:cNvPr id="6" name="TekstSylinder 5">
            <a:extLst>
              <a:ext uri="{FF2B5EF4-FFF2-40B4-BE49-F238E27FC236}">
                <a16:creationId xmlns:a16="http://schemas.microsoft.com/office/drawing/2014/main" id="{F1A4FF68-2830-4DFD-4CBD-1B1AB3E3E798}"/>
              </a:ext>
            </a:extLst>
          </p:cNvPr>
          <p:cNvSpPr txBox="1"/>
          <p:nvPr/>
        </p:nvSpPr>
        <p:spPr>
          <a:xfrm>
            <a:off x="4396827" y="2679850"/>
            <a:ext cx="3398349" cy="338554"/>
          </a:xfrm>
          <a:prstGeom prst="rect">
            <a:avLst/>
          </a:prstGeom>
          <a:noFill/>
        </p:spPr>
        <p:txBody>
          <a:bodyPr wrap="square" rtlCol="0">
            <a:spAutoFit/>
          </a:bodyPr>
          <a:lstStyle/>
          <a:p>
            <a:pPr algn="ctr"/>
            <a:r>
              <a:rPr lang="nb-NO" sz="1600" b="1" dirty="0">
                <a:solidFill>
                  <a:schemeClr val="tx2"/>
                </a:solidFill>
                <a:latin typeface="HELVETICA LIGHT" panose="020B0403020202020204" pitchFamily="34" charset="0"/>
              </a:rPr>
              <a:t>Student</a:t>
            </a:r>
          </a:p>
        </p:txBody>
      </p:sp>
      <p:sp>
        <p:nvSpPr>
          <p:cNvPr id="7" name="TekstSylinder 6">
            <a:extLst>
              <a:ext uri="{FF2B5EF4-FFF2-40B4-BE49-F238E27FC236}">
                <a16:creationId xmlns:a16="http://schemas.microsoft.com/office/drawing/2014/main" id="{66DC10F3-C111-E5AF-7049-CBFE4844776D}"/>
              </a:ext>
            </a:extLst>
          </p:cNvPr>
          <p:cNvSpPr txBox="1"/>
          <p:nvPr/>
        </p:nvSpPr>
        <p:spPr>
          <a:xfrm>
            <a:off x="4396827" y="3938651"/>
            <a:ext cx="3398349" cy="338554"/>
          </a:xfrm>
          <a:prstGeom prst="rect">
            <a:avLst/>
          </a:prstGeom>
          <a:noFill/>
        </p:spPr>
        <p:txBody>
          <a:bodyPr wrap="square" rtlCol="0">
            <a:spAutoFit/>
          </a:bodyPr>
          <a:lstStyle/>
          <a:p>
            <a:pPr algn="ctr"/>
            <a:r>
              <a:rPr lang="nb-NO" sz="1600" b="1" dirty="0">
                <a:solidFill>
                  <a:schemeClr val="tx2"/>
                </a:solidFill>
                <a:latin typeface="HELVETICA LIGHT" panose="020B0403020202020204" pitchFamily="34" charset="0"/>
              </a:rPr>
              <a:t>Masteroppgave</a:t>
            </a:r>
          </a:p>
        </p:txBody>
      </p:sp>
      <p:sp>
        <p:nvSpPr>
          <p:cNvPr id="8" name="TekstSylinder 7">
            <a:extLst>
              <a:ext uri="{FF2B5EF4-FFF2-40B4-BE49-F238E27FC236}">
                <a16:creationId xmlns:a16="http://schemas.microsoft.com/office/drawing/2014/main" id="{4B658897-7771-FD97-42F1-D68FECCA40D1}"/>
              </a:ext>
            </a:extLst>
          </p:cNvPr>
          <p:cNvSpPr txBox="1"/>
          <p:nvPr/>
        </p:nvSpPr>
        <p:spPr>
          <a:xfrm>
            <a:off x="4290446" y="4223854"/>
            <a:ext cx="3611101"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Prototype for læringsopplegg om Kunstig intelligens</a:t>
            </a:r>
          </a:p>
        </p:txBody>
      </p:sp>
    </p:spTree>
    <p:extLst>
      <p:ext uri="{BB962C8B-B14F-4D97-AF65-F5344CB8AC3E}">
        <p14:creationId xmlns:p14="http://schemas.microsoft.com/office/powerpoint/2010/main" val="92555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1"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294063" y="1192508"/>
            <a:ext cx="3603872" cy="400110"/>
          </a:xfrm>
          <a:prstGeom prst="rect">
            <a:avLst/>
          </a:prstGeom>
          <a:noFill/>
        </p:spPr>
        <p:txBody>
          <a:bodyPr wrap="none" rtlCol="0">
            <a:spAutoFit/>
          </a:bodyPr>
          <a:lstStyle/>
          <a:p>
            <a:r>
              <a:rPr lang="nb-NO" sz="2000" spc="300" dirty="0">
                <a:solidFill>
                  <a:schemeClr val="tx2"/>
                </a:solidFill>
                <a:latin typeface="Helvetica" pitchFamily="2" charset="0"/>
              </a:rPr>
              <a:t>NÅR BRUKER VI DET?</a:t>
            </a:r>
          </a:p>
        </p:txBody>
      </p:sp>
      <p:sp>
        <p:nvSpPr>
          <p:cNvPr id="4" name="TekstSylinder 3">
            <a:extLst>
              <a:ext uri="{FF2B5EF4-FFF2-40B4-BE49-F238E27FC236}">
                <a16:creationId xmlns:a16="http://schemas.microsoft.com/office/drawing/2014/main" id="{CE8C0798-7B75-CD1F-A455-13CAAC921308}"/>
              </a:ext>
            </a:extLst>
          </p:cNvPr>
          <p:cNvSpPr txBox="1"/>
          <p:nvPr/>
        </p:nvSpPr>
        <p:spPr>
          <a:xfrm>
            <a:off x="2419699" y="1968532"/>
            <a:ext cx="735260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Når vi ikke klarer å løse problemet analytisk</a:t>
            </a:r>
          </a:p>
        </p:txBody>
      </p:sp>
      <p:sp>
        <p:nvSpPr>
          <p:cNvPr id="5" name="TekstSylinder 4">
            <a:extLst>
              <a:ext uri="{FF2B5EF4-FFF2-40B4-BE49-F238E27FC236}">
                <a16:creationId xmlns:a16="http://schemas.microsoft.com/office/drawing/2014/main" id="{8C5FD5D7-E6EA-13FE-F40B-68C4C465EDCE}"/>
              </a:ext>
            </a:extLst>
          </p:cNvPr>
          <p:cNvSpPr txBox="1"/>
          <p:nvPr/>
        </p:nvSpPr>
        <p:spPr>
          <a:xfrm>
            <a:off x="3679272" y="3070197"/>
            <a:ext cx="483345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Effektivisering</a:t>
            </a:r>
          </a:p>
        </p:txBody>
      </p:sp>
      <p:sp>
        <p:nvSpPr>
          <p:cNvPr id="6" name="TekstSylinder 5">
            <a:extLst>
              <a:ext uri="{FF2B5EF4-FFF2-40B4-BE49-F238E27FC236}">
                <a16:creationId xmlns:a16="http://schemas.microsoft.com/office/drawing/2014/main" id="{E8786890-0BE8-C69F-DB55-E51C9A5285B1}"/>
              </a:ext>
            </a:extLst>
          </p:cNvPr>
          <p:cNvSpPr txBox="1"/>
          <p:nvPr/>
        </p:nvSpPr>
        <p:spPr>
          <a:xfrm>
            <a:off x="1820364" y="2238389"/>
            <a:ext cx="8551273" cy="619529"/>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Håndtere og analysere enorme mengder data</a:t>
            </a:r>
          </a:p>
          <a:p>
            <a:pPr algn="ctr">
              <a:lnSpc>
                <a:spcPct val="150000"/>
              </a:lnSpc>
            </a:pPr>
            <a:r>
              <a:rPr lang="nb-NO" sz="1200" dirty="0">
                <a:solidFill>
                  <a:schemeClr val="tx2">
                    <a:lumMod val="40000"/>
                    <a:lumOff val="60000"/>
                  </a:schemeClr>
                </a:solidFill>
                <a:latin typeface="Helvetica Light" panose="020B0403020202020204" pitchFamily="34" charset="0"/>
              </a:rPr>
              <a:t>Oppdage komplekse mønster som er vanskelig eller umulig for mennesker å identifisere eller forstå</a:t>
            </a:r>
          </a:p>
        </p:txBody>
      </p:sp>
      <p:sp>
        <p:nvSpPr>
          <p:cNvPr id="7" name="TekstSylinder 6">
            <a:extLst>
              <a:ext uri="{FF2B5EF4-FFF2-40B4-BE49-F238E27FC236}">
                <a16:creationId xmlns:a16="http://schemas.microsoft.com/office/drawing/2014/main" id="{A39B4A6F-1531-57CE-1B7B-BF4737D17B22}"/>
              </a:ext>
            </a:extLst>
          </p:cNvPr>
          <p:cNvSpPr txBox="1"/>
          <p:nvPr/>
        </p:nvSpPr>
        <p:spPr>
          <a:xfrm>
            <a:off x="4332581" y="4489277"/>
            <a:ext cx="3526839" cy="338554"/>
          </a:xfrm>
          <a:prstGeom prst="rect">
            <a:avLst/>
          </a:prstGeom>
          <a:noFill/>
        </p:spPr>
        <p:txBody>
          <a:bodyPr wrap="square" rtlCol="0">
            <a:spAutoFit/>
          </a:bodyPr>
          <a:lstStyle/>
          <a:p>
            <a:pPr algn="ctr"/>
            <a:r>
              <a:rPr lang="nb-NO" sz="1600" b="1" spc="300" dirty="0">
                <a:solidFill>
                  <a:schemeClr val="tx2">
                    <a:lumMod val="40000"/>
                    <a:lumOff val="60000"/>
                  </a:schemeClr>
                </a:solidFill>
                <a:latin typeface="Helvetica" pitchFamily="2" charset="0"/>
              </a:rPr>
              <a:t>Automatisering</a:t>
            </a:r>
          </a:p>
        </p:txBody>
      </p:sp>
      <p:sp>
        <p:nvSpPr>
          <p:cNvPr id="9" name="TekstSylinder 8">
            <a:extLst>
              <a:ext uri="{FF2B5EF4-FFF2-40B4-BE49-F238E27FC236}">
                <a16:creationId xmlns:a16="http://schemas.microsoft.com/office/drawing/2014/main" id="{01FF6D0A-C87A-FC44-95C9-E4451286C140}"/>
              </a:ext>
            </a:extLst>
          </p:cNvPr>
          <p:cNvSpPr txBox="1"/>
          <p:nvPr/>
        </p:nvSpPr>
        <p:spPr>
          <a:xfrm>
            <a:off x="1820362" y="3344156"/>
            <a:ext cx="8551272" cy="896527"/>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Maskiner trenger ikke pause, de kan jobbe kontinuerlig</a:t>
            </a:r>
          </a:p>
          <a:p>
            <a:pPr algn="ctr">
              <a:lnSpc>
                <a:spcPct val="150000"/>
              </a:lnSpc>
            </a:pPr>
            <a:r>
              <a:rPr lang="nb-NO" sz="1200" dirty="0">
                <a:solidFill>
                  <a:schemeClr val="tx2">
                    <a:lumMod val="40000"/>
                    <a:lumOff val="60000"/>
                  </a:schemeClr>
                </a:solidFill>
                <a:latin typeface="Helvetica Light" panose="020B0403020202020204" pitchFamily="34" charset="0"/>
              </a:rPr>
              <a:t>Gjøre komplekse utregninger lynraskt</a:t>
            </a:r>
          </a:p>
          <a:p>
            <a:pPr algn="ctr">
              <a:lnSpc>
                <a:spcPct val="150000"/>
              </a:lnSpc>
            </a:pPr>
            <a:r>
              <a:rPr lang="nb-NO" sz="1200" dirty="0">
                <a:solidFill>
                  <a:schemeClr val="tx2">
                    <a:lumMod val="40000"/>
                    <a:lumOff val="60000"/>
                  </a:schemeClr>
                </a:solidFill>
                <a:latin typeface="Helvetica Light" panose="020B0403020202020204" pitchFamily="34" charset="0"/>
              </a:rPr>
              <a:t>Forbedre nøyaktighet i prediksjoner og beslutninger</a:t>
            </a:r>
          </a:p>
        </p:txBody>
      </p:sp>
      <p:sp>
        <p:nvSpPr>
          <p:cNvPr id="10" name="TekstSylinder 9">
            <a:extLst>
              <a:ext uri="{FF2B5EF4-FFF2-40B4-BE49-F238E27FC236}">
                <a16:creationId xmlns:a16="http://schemas.microsoft.com/office/drawing/2014/main" id="{33416B6A-11B5-FBA4-905B-BCC902293234}"/>
              </a:ext>
            </a:extLst>
          </p:cNvPr>
          <p:cNvSpPr txBox="1"/>
          <p:nvPr/>
        </p:nvSpPr>
        <p:spPr>
          <a:xfrm>
            <a:off x="1820362" y="4791516"/>
            <a:ext cx="8551272" cy="619529"/>
          </a:xfrm>
          <a:prstGeom prst="rect">
            <a:avLst/>
          </a:prstGeom>
          <a:noFill/>
        </p:spPr>
        <p:txBody>
          <a:bodyPr wrap="square" rtlCol="0">
            <a:spAutoFit/>
          </a:bodyPr>
          <a:lstStyle/>
          <a:p>
            <a:pPr algn="ctr">
              <a:lnSpc>
                <a:spcPct val="150000"/>
              </a:lnSpc>
            </a:pPr>
            <a:r>
              <a:rPr lang="nb-NO" sz="1200" dirty="0">
                <a:solidFill>
                  <a:schemeClr val="tx2">
                    <a:lumMod val="40000"/>
                    <a:lumOff val="60000"/>
                  </a:schemeClr>
                </a:solidFill>
                <a:latin typeface="Helvetica Light" panose="020B0403020202020204" pitchFamily="34" charset="0"/>
              </a:rPr>
              <a:t>Utføre repetitive eller farlige oppgaver</a:t>
            </a:r>
          </a:p>
          <a:p>
            <a:pPr algn="ctr">
              <a:lnSpc>
                <a:spcPct val="150000"/>
              </a:lnSpc>
            </a:pPr>
            <a:r>
              <a:rPr lang="nb-NO" sz="1200" dirty="0">
                <a:solidFill>
                  <a:schemeClr val="tx2">
                    <a:lumMod val="40000"/>
                    <a:lumOff val="60000"/>
                  </a:schemeClr>
                </a:solidFill>
                <a:latin typeface="Helvetica Light" panose="020B0403020202020204" pitchFamily="34" charset="0"/>
              </a:rPr>
              <a:t>Frigjøre menneskelig arbeidskraft til mer kreativt eller komplekst arbeid</a:t>
            </a:r>
          </a:p>
        </p:txBody>
      </p:sp>
      <p:sp>
        <p:nvSpPr>
          <p:cNvPr id="11" name="TekstSylinder 10">
            <a:extLst>
              <a:ext uri="{FF2B5EF4-FFF2-40B4-BE49-F238E27FC236}">
                <a16:creationId xmlns:a16="http://schemas.microsoft.com/office/drawing/2014/main" id="{FEBCE040-ED1B-48C2-B57B-088B46F86B4D}"/>
              </a:ext>
            </a:extLst>
          </p:cNvPr>
          <p:cNvSpPr txBox="1"/>
          <p:nvPr/>
        </p:nvSpPr>
        <p:spPr>
          <a:xfrm>
            <a:off x="2419695" y="5603936"/>
            <a:ext cx="7352609" cy="338554"/>
          </a:xfrm>
          <a:prstGeom prst="rect">
            <a:avLst/>
          </a:prstGeom>
          <a:noFill/>
        </p:spPr>
        <p:txBody>
          <a:bodyPr wrap="square" rtlCol="0">
            <a:spAutoFit/>
          </a:bodyPr>
          <a:lstStyle/>
          <a:p>
            <a:pPr algn="ctr"/>
            <a:r>
              <a:rPr lang="nb-NO" sz="1600" b="1" spc="300" dirty="0">
                <a:solidFill>
                  <a:schemeClr val="tx2"/>
                </a:solidFill>
                <a:latin typeface="Helvetica" pitchFamily="2" charset="0"/>
              </a:rPr>
              <a:t>Innovasjon</a:t>
            </a:r>
          </a:p>
        </p:txBody>
      </p:sp>
      <p:sp>
        <p:nvSpPr>
          <p:cNvPr id="12" name="TekstSylinder 11">
            <a:extLst>
              <a:ext uri="{FF2B5EF4-FFF2-40B4-BE49-F238E27FC236}">
                <a16:creationId xmlns:a16="http://schemas.microsoft.com/office/drawing/2014/main" id="{4BEAA809-62E3-2B8D-6810-4B3857918D91}"/>
              </a:ext>
            </a:extLst>
          </p:cNvPr>
          <p:cNvSpPr txBox="1"/>
          <p:nvPr/>
        </p:nvSpPr>
        <p:spPr>
          <a:xfrm>
            <a:off x="1481215" y="5961878"/>
            <a:ext cx="9229566" cy="276999"/>
          </a:xfrm>
          <a:prstGeom prst="rect">
            <a:avLst/>
          </a:prstGeom>
          <a:noFill/>
        </p:spPr>
        <p:txBody>
          <a:bodyPr wrap="square" rtlCol="0">
            <a:spAutoFit/>
          </a:bodyPr>
          <a:lstStyle/>
          <a:p>
            <a:pPr algn="ctr"/>
            <a:r>
              <a:rPr lang="nb-NO" sz="1200" dirty="0">
                <a:solidFill>
                  <a:schemeClr val="tx2"/>
                </a:solidFill>
                <a:latin typeface="Helvetica Light" panose="020B0403020202020204" pitchFamily="34" charset="0"/>
              </a:rPr>
              <a:t>Gjøre det mulig å utforske løsninger på problemer vi tidligere ikke har hatt kapasitet eller teknologi til å adressere</a:t>
            </a:r>
          </a:p>
        </p:txBody>
      </p:sp>
    </p:spTree>
    <p:extLst>
      <p:ext uri="{BB962C8B-B14F-4D97-AF65-F5344CB8AC3E}">
        <p14:creationId xmlns:p14="http://schemas.microsoft.com/office/powerpoint/2010/main" val="2638042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2"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125220" y="1192508"/>
            <a:ext cx="1941557" cy="369332"/>
          </a:xfrm>
          <a:prstGeom prst="rect">
            <a:avLst/>
          </a:prstGeom>
          <a:noFill/>
        </p:spPr>
        <p:txBody>
          <a:bodyPr wrap="none" rtlCol="0">
            <a:spAutoFit/>
          </a:bodyPr>
          <a:lstStyle/>
          <a:p>
            <a:r>
              <a:rPr lang="nb-NO" spc="300" dirty="0">
                <a:solidFill>
                  <a:schemeClr val="tx2"/>
                </a:solidFill>
                <a:latin typeface="Helvetica" pitchFamily="2" charset="0"/>
              </a:rPr>
              <a:t>EKSEMPLER</a:t>
            </a:r>
            <a:endParaRPr lang="nb-NO" sz="2000" spc="300" dirty="0">
              <a:solidFill>
                <a:schemeClr val="tx2"/>
              </a:solidFill>
              <a:latin typeface="Helvetica" pitchFamily="2" charset="0"/>
            </a:endParaRPr>
          </a:p>
        </p:txBody>
      </p:sp>
      <p:sp>
        <p:nvSpPr>
          <p:cNvPr id="23" name="TekstSylinder 22">
            <a:extLst>
              <a:ext uri="{FF2B5EF4-FFF2-40B4-BE49-F238E27FC236}">
                <a16:creationId xmlns:a16="http://schemas.microsoft.com/office/drawing/2014/main" id="{BDEC4657-CDD8-69CE-05FF-29EC822A9D69}"/>
              </a:ext>
            </a:extLst>
          </p:cNvPr>
          <p:cNvSpPr txBox="1"/>
          <p:nvPr/>
        </p:nvSpPr>
        <p:spPr>
          <a:xfrm>
            <a:off x="354348" y="3033059"/>
            <a:ext cx="5741650" cy="2031325"/>
          </a:xfrm>
          <a:prstGeom prst="rect">
            <a:avLst/>
          </a:prstGeom>
          <a:noFill/>
        </p:spPr>
        <p:txBody>
          <a:bodyPr wrap="square" rtlCol="0">
            <a:spAutoFit/>
          </a:bodyPr>
          <a:lstStyle/>
          <a:p>
            <a:pPr algn="ctr"/>
            <a:r>
              <a:rPr lang="nb-NO" sz="1400" dirty="0">
                <a:solidFill>
                  <a:schemeClr val="tx2"/>
                </a:solidFill>
                <a:latin typeface="Helvetica Light" panose="020B0403020202020204" pitchFamily="34" charset="0"/>
              </a:rPr>
              <a:t>Tolke røntgenbilder og diagnostisere</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Analysere og tolke prøver i høyere detalj enn mennesker klarer</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Tolke gener og biomarkører for å finne beste behandlingsalternativ</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Overvåke pasienter og forutsi risiko</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Oppdage nye medisiner</a:t>
            </a:r>
          </a:p>
        </p:txBody>
      </p:sp>
      <p:sp>
        <p:nvSpPr>
          <p:cNvPr id="24" name="TekstSylinder 23">
            <a:extLst>
              <a:ext uri="{FF2B5EF4-FFF2-40B4-BE49-F238E27FC236}">
                <a16:creationId xmlns:a16="http://schemas.microsoft.com/office/drawing/2014/main" id="{1A5B3A5C-C72D-6D46-690C-C66F880FEF07}"/>
              </a:ext>
            </a:extLst>
          </p:cNvPr>
          <p:cNvSpPr txBox="1"/>
          <p:nvPr/>
        </p:nvSpPr>
        <p:spPr>
          <a:xfrm>
            <a:off x="597634" y="2636004"/>
            <a:ext cx="5255077" cy="369332"/>
          </a:xfrm>
          <a:prstGeom prst="rect">
            <a:avLst/>
          </a:prstGeom>
          <a:noFill/>
        </p:spPr>
        <p:txBody>
          <a:bodyPr wrap="square" rtlCol="0">
            <a:spAutoFit/>
          </a:bodyPr>
          <a:lstStyle/>
          <a:p>
            <a:pPr algn="ctr"/>
            <a:r>
              <a:rPr lang="nb-NO" dirty="0">
                <a:solidFill>
                  <a:schemeClr val="tx2"/>
                </a:solidFill>
                <a:latin typeface="Helvetica" pitchFamily="2" charset="0"/>
              </a:rPr>
              <a:t>Medisin</a:t>
            </a:r>
            <a:endParaRPr lang="nb-NO" sz="1600" dirty="0">
              <a:solidFill>
                <a:schemeClr val="tx2"/>
              </a:solidFill>
              <a:latin typeface="Helvetica" pitchFamily="2" charset="0"/>
            </a:endParaRPr>
          </a:p>
        </p:txBody>
      </p:sp>
      <p:sp>
        <p:nvSpPr>
          <p:cNvPr id="25" name="TekstSylinder 24">
            <a:extLst>
              <a:ext uri="{FF2B5EF4-FFF2-40B4-BE49-F238E27FC236}">
                <a16:creationId xmlns:a16="http://schemas.microsoft.com/office/drawing/2014/main" id="{1D41177F-0F85-907E-2482-1533BF484534}"/>
              </a:ext>
            </a:extLst>
          </p:cNvPr>
          <p:cNvSpPr txBox="1"/>
          <p:nvPr/>
        </p:nvSpPr>
        <p:spPr>
          <a:xfrm>
            <a:off x="6339287" y="5064084"/>
            <a:ext cx="5255077" cy="369332"/>
          </a:xfrm>
          <a:prstGeom prst="rect">
            <a:avLst/>
          </a:prstGeom>
          <a:noFill/>
        </p:spPr>
        <p:txBody>
          <a:bodyPr wrap="square" rtlCol="0">
            <a:spAutoFit/>
          </a:bodyPr>
          <a:lstStyle/>
          <a:p>
            <a:pPr algn="ctr"/>
            <a:r>
              <a:rPr lang="nb-NO" dirty="0">
                <a:solidFill>
                  <a:schemeClr val="tx2"/>
                </a:solidFill>
                <a:latin typeface="Helvetica" pitchFamily="2" charset="0"/>
              </a:rPr>
              <a:t>Finans</a:t>
            </a:r>
          </a:p>
        </p:txBody>
      </p:sp>
      <p:sp>
        <p:nvSpPr>
          <p:cNvPr id="26" name="TekstSylinder 25">
            <a:extLst>
              <a:ext uri="{FF2B5EF4-FFF2-40B4-BE49-F238E27FC236}">
                <a16:creationId xmlns:a16="http://schemas.microsoft.com/office/drawing/2014/main" id="{98E4A912-3263-2727-A802-339738B507F3}"/>
              </a:ext>
            </a:extLst>
          </p:cNvPr>
          <p:cNvSpPr txBox="1"/>
          <p:nvPr/>
        </p:nvSpPr>
        <p:spPr>
          <a:xfrm>
            <a:off x="6096002" y="5402609"/>
            <a:ext cx="5741650" cy="307777"/>
          </a:xfrm>
          <a:prstGeom prst="rect">
            <a:avLst/>
          </a:prstGeom>
          <a:noFill/>
        </p:spPr>
        <p:txBody>
          <a:bodyPr wrap="square" rtlCol="0">
            <a:spAutoFit/>
          </a:bodyPr>
          <a:lstStyle/>
          <a:p>
            <a:pPr algn="ctr"/>
            <a:r>
              <a:rPr lang="nb-NO" sz="1400" dirty="0">
                <a:solidFill>
                  <a:schemeClr val="tx2"/>
                </a:solidFill>
                <a:latin typeface="Helvetica Light" panose="020B0403020202020204" pitchFamily="34" charset="0"/>
              </a:rPr>
              <a:t>Oppdage og hindre bedrageri og økonomisk kriminalitet</a:t>
            </a:r>
          </a:p>
        </p:txBody>
      </p:sp>
      <p:sp>
        <p:nvSpPr>
          <p:cNvPr id="27" name="TekstSylinder 26">
            <a:extLst>
              <a:ext uri="{FF2B5EF4-FFF2-40B4-BE49-F238E27FC236}">
                <a16:creationId xmlns:a16="http://schemas.microsoft.com/office/drawing/2014/main" id="{A2D457DB-6FF0-A64D-13DF-23A34A36099F}"/>
              </a:ext>
            </a:extLst>
          </p:cNvPr>
          <p:cNvSpPr txBox="1"/>
          <p:nvPr/>
        </p:nvSpPr>
        <p:spPr>
          <a:xfrm>
            <a:off x="6339287" y="2172886"/>
            <a:ext cx="5255077" cy="369332"/>
          </a:xfrm>
          <a:prstGeom prst="rect">
            <a:avLst/>
          </a:prstGeom>
          <a:noFill/>
        </p:spPr>
        <p:txBody>
          <a:bodyPr wrap="square" rtlCol="0">
            <a:spAutoFit/>
          </a:bodyPr>
          <a:lstStyle/>
          <a:p>
            <a:pPr algn="ctr"/>
            <a:r>
              <a:rPr lang="nb-NO" dirty="0">
                <a:solidFill>
                  <a:schemeClr val="tx2"/>
                </a:solidFill>
                <a:latin typeface="Helvetica" pitchFamily="2" charset="0"/>
              </a:rPr>
              <a:t>Miljø</a:t>
            </a:r>
          </a:p>
        </p:txBody>
      </p:sp>
      <p:sp>
        <p:nvSpPr>
          <p:cNvPr id="28" name="TekstSylinder 27">
            <a:extLst>
              <a:ext uri="{FF2B5EF4-FFF2-40B4-BE49-F238E27FC236}">
                <a16:creationId xmlns:a16="http://schemas.microsoft.com/office/drawing/2014/main" id="{22BC5A63-F1EF-783E-AEAB-0BFEB7783C6C}"/>
              </a:ext>
            </a:extLst>
          </p:cNvPr>
          <p:cNvSpPr txBox="1"/>
          <p:nvPr/>
        </p:nvSpPr>
        <p:spPr>
          <a:xfrm>
            <a:off x="6096002" y="2506052"/>
            <a:ext cx="5741650" cy="1169551"/>
          </a:xfrm>
          <a:prstGeom prst="rect">
            <a:avLst/>
          </a:prstGeom>
          <a:noFill/>
        </p:spPr>
        <p:txBody>
          <a:bodyPr wrap="square" rtlCol="0">
            <a:spAutoFit/>
          </a:bodyPr>
          <a:lstStyle/>
          <a:p>
            <a:pPr algn="ctr"/>
            <a:r>
              <a:rPr lang="nb-NO" sz="1400" dirty="0">
                <a:solidFill>
                  <a:schemeClr val="tx2"/>
                </a:solidFill>
                <a:latin typeface="Helvetica Light" panose="020B0403020202020204" pitchFamily="34" charset="0"/>
              </a:rPr>
              <a:t>Modellere klimaendringer</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Optimalisere energiforbruk</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Overvåke avskoging via satellittbilder</a:t>
            </a:r>
          </a:p>
        </p:txBody>
      </p:sp>
      <p:sp>
        <p:nvSpPr>
          <p:cNvPr id="29" name="TekstSylinder 28">
            <a:extLst>
              <a:ext uri="{FF2B5EF4-FFF2-40B4-BE49-F238E27FC236}">
                <a16:creationId xmlns:a16="http://schemas.microsoft.com/office/drawing/2014/main" id="{3B06453A-DFA2-2DEB-22FB-2A26FA2951D2}"/>
              </a:ext>
            </a:extLst>
          </p:cNvPr>
          <p:cNvSpPr txBox="1"/>
          <p:nvPr/>
        </p:nvSpPr>
        <p:spPr>
          <a:xfrm>
            <a:off x="6339288" y="4047007"/>
            <a:ext cx="5255077" cy="369332"/>
          </a:xfrm>
          <a:prstGeom prst="rect">
            <a:avLst/>
          </a:prstGeom>
          <a:noFill/>
        </p:spPr>
        <p:txBody>
          <a:bodyPr wrap="square" rtlCol="0">
            <a:spAutoFit/>
          </a:bodyPr>
          <a:lstStyle/>
          <a:p>
            <a:pPr algn="ctr"/>
            <a:r>
              <a:rPr lang="nb-NO" dirty="0">
                <a:solidFill>
                  <a:schemeClr val="tx2"/>
                </a:solidFill>
                <a:latin typeface="Helvetica" pitchFamily="2" charset="0"/>
              </a:rPr>
              <a:t>Utdanning</a:t>
            </a:r>
            <a:endParaRPr lang="nb-NO" sz="1600" dirty="0">
              <a:solidFill>
                <a:schemeClr val="tx2"/>
              </a:solidFill>
              <a:latin typeface="Helvetica" pitchFamily="2" charset="0"/>
            </a:endParaRPr>
          </a:p>
        </p:txBody>
      </p:sp>
      <p:sp>
        <p:nvSpPr>
          <p:cNvPr id="30" name="TekstSylinder 29">
            <a:extLst>
              <a:ext uri="{FF2B5EF4-FFF2-40B4-BE49-F238E27FC236}">
                <a16:creationId xmlns:a16="http://schemas.microsoft.com/office/drawing/2014/main" id="{AC79A9E2-35A1-5DB0-40F1-9944F8CC551C}"/>
              </a:ext>
            </a:extLst>
          </p:cNvPr>
          <p:cNvSpPr txBox="1"/>
          <p:nvPr/>
        </p:nvSpPr>
        <p:spPr>
          <a:xfrm>
            <a:off x="6096002" y="4385232"/>
            <a:ext cx="5741650" cy="307777"/>
          </a:xfrm>
          <a:prstGeom prst="rect">
            <a:avLst/>
          </a:prstGeom>
          <a:noFill/>
        </p:spPr>
        <p:txBody>
          <a:bodyPr wrap="square" rtlCol="0">
            <a:spAutoFit/>
          </a:bodyPr>
          <a:lstStyle/>
          <a:p>
            <a:pPr algn="ctr"/>
            <a:r>
              <a:rPr lang="nb-NO" sz="1400" dirty="0">
                <a:solidFill>
                  <a:schemeClr val="tx2"/>
                </a:solidFill>
                <a:latin typeface="Helvetica Light" panose="020B0403020202020204" pitchFamily="34" charset="0"/>
              </a:rPr>
              <a:t>Tilpasset læring</a:t>
            </a:r>
          </a:p>
        </p:txBody>
      </p:sp>
    </p:spTree>
    <p:extLst>
      <p:ext uri="{BB962C8B-B14F-4D97-AF65-F5344CB8AC3E}">
        <p14:creationId xmlns:p14="http://schemas.microsoft.com/office/powerpoint/2010/main" val="1181009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2"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263598" y="1192508"/>
            <a:ext cx="3664786" cy="369332"/>
          </a:xfrm>
          <a:prstGeom prst="rect">
            <a:avLst/>
          </a:prstGeom>
          <a:noFill/>
        </p:spPr>
        <p:txBody>
          <a:bodyPr wrap="none" rtlCol="0">
            <a:spAutoFit/>
          </a:bodyPr>
          <a:lstStyle/>
          <a:p>
            <a:r>
              <a:rPr lang="nb-NO" spc="300" dirty="0">
                <a:solidFill>
                  <a:schemeClr val="tx2"/>
                </a:solidFill>
                <a:latin typeface="Helvetica" pitchFamily="2" charset="0"/>
              </a:rPr>
              <a:t>HVA ER DET </a:t>
            </a:r>
            <a:r>
              <a:rPr lang="nb-NO" i="1" spc="300" dirty="0">
                <a:solidFill>
                  <a:schemeClr val="tx2"/>
                </a:solidFill>
                <a:latin typeface="Helvetica" pitchFamily="2" charset="0"/>
              </a:rPr>
              <a:t>EGENTLIG</a:t>
            </a:r>
            <a:r>
              <a:rPr lang="nb-NO" spc="300" dirty="0">
                <a:solidFill>
                  <a:schemeClr val="tx2"/>
                </a:solidFill>
                <a:latin typeface="Helvetica" pitchFamily="2" charset="0"/>
              </a:rPr>
              <a:t>?</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99238A97-CA64-BD43-99FE-5971C9421743}"/>
              </a:ext>
            </a:extLst>
          </p:cNvPr>
          <p:cNvSpPr txBox="1"/>
          <p:nvPr/>
        </p:nvSpPr>
        <p:spPr>
          <a:xfrm>
            <a:off x="4332580" y="2451968"/>
            <a:ext cx="3526839" cy="400110"/>
          </a:xfrm>
          <a:prstGeom prst="rect">
            <a:avLst/>
          </a:prstGeom>
          <a:noFill/>
        </p:spPr>
        <p:txBody>
          <a:bodyPr wrap="square" rtlCol="0">
            <a:spAutoFit/>
          </a:bodyPr>
          <a:lstStyle/>
          <a:p>
            <a:pPr algn="ctr"/>
            <a:r>
              <a:rPr lang="nb-NO" sz="2000" b="1" spc="300" dirty="0">
                <a:solidFill>
                  <a:schemeClr val="tx2"/>
                </a:solidFill>
                <a:latin typeface="Helvetica" pitchFamily="2" charset="0"/>
              </a:rPr>
              <a:t>Stort sett statistikk</a:t>
            </a:r>
          </a:p>
        </p:txBody>
      </p:sp>
      <p:sp>
        <p:nvSpPr>
          <p:cNvPr id="11" name="TekstSylinder 10">
            <a:extLst>
              <a:ext uri="{FF2B5EF4-FFF2-40B4-BE49-F238E27FC236}">
                <a16:creationId xmlns:a16="http://schemas.microsoft.com/office/drawing/2014/main" id="{2C16B88F-ACDD-DEE5-FEEF-F98A5E4E0435}"/>
              </a:ext>
            </a:extLst>
          </p:cNvPr>
          <p:cNvSpPr txBox="1"/>
          <p:nvPr/>
        </p:nvSpPr>
        <p:spPr>
          <a:xfrm>
            <a:off x="3468452" y="2113414"/>
            <a:ext cx="5255077" cy="338554"/>
          </a:xfrm>
          <a:prstGeom prst="rect">
            <a:avLst/>
          </a:prstGeom>
          <a:noFill/>
        </p:spPr>
        <p:txBody>
          <a:bodyPr wrap="square" rtlCol="0">
            <a:spAutoFit/>
          </a:bodyPr>
          <a:lstStyle/>
          <a:p>
            <a:pPr algn="ctr"/>
            <a:r>
              <a:rPr lang="nb-NO" sz="1600" dirty="0">
                <a:solidFill>
                  <a:schemeClr val="tx2"/>
                </a:solidFill>
                <a:latin typeface="Helvetica" pitchFamily="2" charset="0"/>
              </a:rPr>
              <a:t>Å lære fra data er en optimaliseringsprosess:</a:t>
            </a:r>
          </a:p>
        </p:txBody>
      </p:sp>
      <p:sp>
        <p:nvSpPr>
          <p:cNvPr id="39" name="TekstSylinder 38">
            <a:extLst>
              <a:ext uri="{FF2B5EF4-FFF2-40B4-BE49-F238E27FC236}">
                <a16:creationId xmlns:a16="http://schemas.microsoft.com/office/drawing/2014/main" id="{8EAAAA4B-25DA-1C98-C20D-30FD2EF002DB}"/>
              </a:ext>
            </a:extLst>
          </p:cNvPr>
          <p:cNvSpPr txBox="1"/>
          <p:nvPr/>
        </p:nvSpPr>
        <p:spPr>
          <a:xfrm>
            <a:off x="2674214" y="7413395"/>
            <a:ext cx="6843540" cy="400110"/>
          </a:xfrm>
          <a:prstGeom prst="rect">
            <a:avLst/>
          </a:prstGeom>
          <a:noFill/>
        </p:spPr>
        <p:txBody>
          <a:bodyPr wrap="none" rtlCol="0">
            <a:spAutoFit/>
          </a:bodyPr>
          <a:lstStyle/>
          <a:p>
            <a:r>
              <a:rPr lang="nb-NO" sz="2000" b="1" spc="300" dirty="0">
                <a:solidFill>
                  <a:schemeClr val="tx2"/>
                </a:solidFill>
                <a:latin typeface="Helvetica" pitchFamily="2" charset="0"/>
              </a:rPr>
              <a:t>Hvordan</a:t>
            </a:r>
            <a:r>
              <a:rPr lang="nb-NO" sz="2000" spc="300" dirty="0">
                <a:solidFill>
                  <a:schemeClr val="tx2"/>
                </a:solidFill>
                <a:latin typeface="Helvetica" pitchFamily="2" charset="0"/>
              </a:rPr>
              <a:t> skjer treningen, og </a:t>
            </a:r>
            <a:r>
              <a:rPr lang="nb-NO" sz="2000" b="1" spc="300" dirty="0">
                <a:solidFill>
                  <a:schemeClr val="tx2"/>
                </a:solidFill>
                <a:latin typeface="Helvetica" pitchFamily="2" charset="0"/>
              </a:rPr>
              <a:t>hva</a:t>
            </a:r>
            <a:r>
              <a:rPr lang="nb-NO" sz="2000" spc="300" dirty="0">
                <a:solidFill>
                  <a:schemeClr val="tx2"/>
                </a:solidFill>
                <a:latin typeface="Helvetica" pitchFamily="2" charset="0"/>
              </a:rPr>
              <a:t> kan læres?</a:t>
            </a:r>
          </a:p>
        </p:txBody>
      </p:sp>
    </p:spTree>
    <p:extLst>
      <p:ext uri="{BB962C8B-B14F-4D97-AF65-F5344CB8AC3E}">
        <p14:creationId xmlns:p14="http://schemas.microsoft.com/office/powerpoint/2010/main" val="152344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2"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263598" y="1192508"/>
            <a:ext cx="3664786" cy="369332"/>
          </a:xfrm>
          <a:prstGeom prst="rect">
            <a:avLst/>
          </a:prstGeom>
          <a:noFill/>
        </p:spPr>
        <p:txBody>
          <a:bodyPr wrap="none" rtlCol="0">
            <a:spAutoFit/>
          </a:bodyPr>
          <a:lstStyle/>
          <a:p>
            <a:r>
              <a:rPr lang="nb-NO" spc="300" dirty="0">
                <a:solidFill>
                  <a:schemeClr val="tx2"/>
                </a:solidFill>
                <a:latin typeface="Helvetica" pitchFamily="2" charset="0"/>
              </a:rPr>
              <a:t>HVA ER DET </a:t>
            </a:r>
            <a:r>
              <a:rPr lang="nb-NO" i="1" spc="300" dirty="0">
                <a:solidFill>
                  <a:schemeClr val="tx2"/>
                </a:solidFill>
                <a:latin typeface="Helvetica" pitchFamily="2" charset="0"/>
              </a:rPr>
              <a:t>EGENTLIG</a:t>
            </a:r>
            <a:r>
              <a:rPr lang="nb-NO" spc="300" dirty="0">
                <a:solidFill>
                  <a:schemeClr val="tx2"/>
                </a:solidFill>
                <a:latin typeface="Helvetica" pitchFamily="2" charset="0"/>
              </a:rPr>
              <a:t>?</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99238A97-CA64-BD43-99FE-5971C9421743}"/>
              </a:ext>
            </a:extLst>
          </p:cNvPr>
          <p:cNvSpPr txBox="1"/>
          <p:nvPr/>
        </p:nvSpPr>
        <p:spPr>
          <a:xfrm>
            <a:off x="4332580" y="2451968"/>
            <a:ext cx="3526839" cy="400110"/>
          </a:xfrm>
          <a:prstGeom prst="rect">
            <a:avLst/>
          </a:prstGeom>
          <a:noFill/>
        </p:spPr>
        <p:txBody>
          <a:bodyPr wrap="square" rtlCol="0">
            <a:spAutoFit/>
          </a:bodyPr>
          <a:lstStyle/>
          <a:p>
            <a:pPr algn="ctr"/>
            <a:r>
              <a:rPr lang="nb-NO" sz="2000" b="1" spc="300" dirty="0">
                <a:solidFill>
                  <a:schemeClr val="tx2"/>
                </a:solidFill>
                <a:latin typeface="Helvetica" pitchFamily="2" charset="0"/>
              </a:rPr>
              <a:t>Stort sett statistikk</a:t>
            </a:r>
          </a:p>
        </p:txBody>
      </p:sp>
      <p:sp>
        <p:nvSpPr>
          <p:cNvPr id="5" name="TekstSylinder 4">
            <a:extLst>
              <a:ext uri="{FF2B5EF4-FFF2-40B4-BE49-F238E27FC236}">
                <a16:creationId xmlns:a16="http://schemas.microsoft.com/office/drawing/2014/main" id="{61808CE0-6D85-2025-29C1-6F9250F7D6B6}"/>
              </a:ext>
            </a:extLst>
          </p:cNvPr>
          <p:cNvSpPr txBox="1"/>
          <p:nvPr/>
        </p:nvSpPr>
        <p:spPr>
          <a:xfrm>
            <a:off x="3468447" y="3016192"/>
            <a:ext cx="5255077" cy="2323265"/>
          </a:xfrm>
          <a:prstGeom prst="rect">
            <a:avLst/>
          </a:prstGeom>
          <a:noFill/>
        </p:spPr>
        <p:txBody>
          <a:bodyPr wrap="square" rtlCol="0">
            <a:spAutoFit/>
          </a:bodyPr>
          <a:lstStyle/>
          <a:p>
            <a:pPr algn="ctr">
              <a:lnSpc>
                <a:spcPct val="150000"/>
              </a:lnSpc>
            </a:pPr>
            <a:r>
              <a:rPr lang="nb-NO" sz="1400" dirty="0">
                <a:solidFill>
                  <a:schemeClr val="tx2"/>
                </a:solidFill>
                <a:latin typeface="Helvetica Light" panose="020B0403020202020204" pitchFamily="34" charset="0"/>
              </a:rPr>
              <a:t>Modell</a:t>
            </a:r>
          </a:p>
          <a:p>
            <a:pPr algn="ctr">
              <a:lnSpc>
                <a:spcPct val="150000"/>
              </a:lnSpc>
            </a:pPr>
            <a:r>
              <a:rPr lang="nb-NO" sz="1400" dirty="0">
                <a:solidFill>
                  <a:schemeClr val="tx2"/>
                </a:solidFill>
                <a:latin typeface="Helvetica Light" panose="020B0403020202020204" pitchFamily="34" charset="0"/>
              </a:rPr>
              <a:t>Parametere</a:t>
            </a:r>
          </a:p>
          <a:p>
            <a:pPr algn="ctr">
              <a:lnSpc>
                <a:spcPct val="150000"/>
              </a:lnSpc>
            </a:pPr>
            <a:r>
              <a:rPr lang="nb-NO" sz="1400" dirty="0">
                <a:solidFill>
                  <a:schemeClr val="tx2"/>
                </a:solidFill>
                <a:latin typeface="Helvetica Light" panose="020B0403020202020204" pitchFamily="34" charset="0"/>
              </a:rPr>
              <a:t>Tapsfunksjon</a:t>
            </a:r>
          </a:p>
          <a:p>
            <a:pPr algn="ctr">
              <a:lnSpc>
                <a:spcPct val="150000"/>
              </a:lnSpc>
            </a:pPr>
            <a:r>
              <a:rPr lang="nb-NO" sz="1400" dirty="0">
                <a:solidFill>
                  <a:schemeClr val="tx2"/>
                </a:solidFill>
                <a:latin typeface="Helvetica Light" panose="020B0403020202020204" pitchFamily="34" charset="0"/>
              </a:rPr>
              <a:t>Læringsalgoritme</a:t>
            </a:r>
          </a:p>
          <a:p>
            <a:pPr algn="ctr">
              <a:lnSpc>
                <a:spcPct val="150000"/>
              </a:lnSpc>
            </a:pPr>
            <a:r>
              <a:rPr lang="nb-NO" sz="1400" dirty="0">
                <a:solidFill>
                  <a:schemeClr val="tx2"/>
                </a:solidFill>
                <a:latin typeface="Helvetica Light" panose="020B0403020202020204" pitchFamily="34" charset="0"/>
              </a:rPr>
              <a:t>Parameterjustering</a:t>
            </a:r>
          </a:p>
          <a:p>
            <a:pPr algn="ctr">
              <a:lnSpc>
                <a:spcPct val="150000"/>
              </a:lnSpc>
            </a:pPr>
            <a:r>
              <a:rPr lang="nb-NO" sz="1400" dirty="0">
                <a:solidFill>
                  <a:schemeClr val="tx2"/>
                </a:solidFill>
                <a:latin typeface="Helvetica Light" panose="020B0403020202020204" pitchFamily="34" charset="0"/>
              </a:rPr>
              <a:t>Optimalisering</a:t>
            </a:r>
          </a:p>
          <a:p>
            <a:pPr algn="ctr">
              <a:lnSpc>
                <a:spcPct val="150000"/>
              </a:lnSpc>
            </a:pPr>
            <a:r>
              <a:rPr lang="nb-NO" sz="1400" dirty="0">
                <a:solidFill>
                  <a:schemeClr val="tx2"/>
                </a:solidFill>
                <a:latin typeface="Helvetica Light" panose="020B0403020202020204" pitchFamily="34" charset="0"/>
              </a:rPr>
              <a:t>Testing</a:t>
            </a:r>
          </a:p>
        </p:txBody>
      </p:sp>
      <p:sp>
        <p:nvSpPr>
          <p:cNvPr id="11" name="TekstSylinder 10">
            <a:extLst>
              <a:ext uri="{FF2B5EF4-FFF2-40B4-BE49-F238E27FC236}">
                <a16:creationId xmlns:a16="http://schemas.microsoft.com/office/drawing/2014/main" id="{2C16B88F-ACDD-DEE5-FEEF-F98A5E4E0435}"/>
              </a:ext>
            </a:extLst>
          </p:cNvPr>
          <p:cNvSpPr txBox="1"/>
          <p:nvPr/>
        </p:nvSpPr>
        <p:spPr>
          <a:xfrm>
            <a:off x="3468452" y="2113414"/>
            <a:ext cx="5255077" cy="338554"/>
          </a:xfrm>
          <a:prstGeom prst="rect">
            <a:avLst/>
          </a:prstGeom>
          <a:noFill/>
        </p:spPr>
        <p:txBody>
          <a:bodyPr wrap="square" rtlCol="0">
            <a:spAutoFit/>
          </a:bodyPr>
          <a:lstStyle/>
          <a:p>
            <a:pPr algn="ctr"/>
            <a:r>
              <a:rPr lang="nb-NO" sz="1600" dirty="0">
                <a:solidFill>
                  <a:schemeClr val="tx2"/>
                </a:solidFill>
                <a:latin typeface="Helvetica" pitchFamily="2" charset="0"/>
              </a:rPr>
              <a:t>Å lære fra data er en optimaliseringsprosess:</a:t>
            </a:r>
          </a:p>
        </p:txBody>
      </p:sp>
      <p:sp>
        <p:nvSpPr>
          <p:cNvPr id="8" name="TekstSylinder 7">
            <a:extLst>
              <a:ext uri="{FF2B5EF4-FFF2-40B4-BE49-F238E27FC236}">
                <a16:creationId xmlns:a16="http://schemas.microsoft.com/office/drawing/2014/main" id="{FA4AAB6F-B6AF-9CA8-8375-7DD7657085AC}"/>
              </a:ext>
            </a:extLst>
          </p:cNvPr>
          <p:cNvSpPr txBox="1"/>
          <p:nvPr/>
        </p:nvSpPr>
        <p:spPr>
          <a:xfrm>
            <a:off x="3598078" y="5853309"/>
            <a:ext cx="4995813" cy="338554"/>
          </a:xfrm>
          <a:prstGeom prst="rect">
            <a:avLst/>
          </a:prstGeom>
          <a:noFill/>
        </p:spPr>
        <p:txBody>
          <a:bodyPr wrap="square" rtlCol="0">
            <a:spAutoFit/>
          </a:bodyPr>
          <a:lstStyle/>
          <a:p>
            <a:pPr algn="ctr"/>
            <a:r>
              <a:rPr lang="nb-NO" sz="1600" b="1" dirty="0">
                <a:solidFill>
                  <a:schemeClr val="tx2"/>
                </a:solidFill>
                <a:latin typeface="Helvetica" pitchFamily="2" charset="0"/>
              </a:rPr>
              <a:t>Modellen</a:t>
            </a:r>
            <a:r>
              <a:rPr lang="nb-NO" sz="1600" dirty="0">
                <a:solidFill>
                  <a:schemeClr val="tx2"/>
                </a:solidFill>
                <a:latin typeface="Helvetica" pitchFamily="2" charset="0"/>
              </a:rPr>
              <a:t> brukes til å gjøre </a:t>
            </a:r>
            <a:r>
              <a:rPr lang="nb-NO" sz="1600" i="1" dirty="0">
                <a:solidFill>
                  <a:schemeClr val="tx2"/>
                </a:solidFill>
                <a:latin typeface="Helvetica" pitchFamily="2" charset="0"/>
              </a:rPr>
              <a:t>inferens</a:t>
            </a:r>
            <a:r>
              <a:rPr lang="nb-NO" sz="1600" dirty="0">
                <a:solidFill>
                  <a:schemeClr val="tx2"/>
                </a:solidFill>
                <a:latin typeface="Helvetica" pitchFamily="2" charset="0"/>
              </a:rPr>
              <a:t> på nye data</a:t>
            </a:r>
          </a:p>
        </p:txBody>
      </p:sp>
      <p:grpSp>
        <p:nvGrpSpPr>
          <p:cNvPr id="31" name="Gruppe 30">
            <a:extLst>
              <a:ext uri="{FF2B5EF4-FFF2-40B4-BE49-F238E27FC236}">
                <a16:creationId xmlns:a16="http://schemas.microsoft.com/office/drawing/2014/main" id="{BC27CFA6-A988-8E1B-7DB7-64886E244C99}"/>
              </a:ext>
            </a:extLst>
          </p:cNvPr>
          <p:cNvGrpSpPr/>
          <p:nvPr/>
        </p:nvGrpSpPr>
        <p:grpSpPr>
          <a:xfrm>
            <a:off x="2772697" y="3063726"/>
            <a:ext cx="2730915" cy="317991"/>
            <a:chOff x="2772697" y="3044062"/>
            <a:chExt cx="2730915" cy="317991"/>
          </a:xfrm>
        </p:grpSpPr>
        <p:cxnSp>
          <p:nvCxnSpPr>
            <p:cNvPr id="7" name="Rett pil 6">
              <a:extLst>
                <a:ext uri="{FF2B5EF4-FFF2-40B4-BE49-F238E27FC236}">
                  <a16:creationId xmlns:a16="http://schemas.microsoft.com/office/drawing/2014/main" id="{C283055D-21CE-5E24-07AA-60B510700219}"/>
                </a:ext>
              </a:extLst>
            </p:cNvPr>
            <p:cNvCxnSpPr/>
            <p:nvPr/>
          </p:nvCxnSpPr>
          <p:spPr>
            <a:xfrm>
              <a:off x="4263756" y="3202395"/>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Avrundet rektangel 23">
              <a:extLst>
                <a:ext uri="{FF2B5EF4-FFF2-40B4-BE49-F238E27FC236}">
                  <a16:creationId xmlns:a16="http://schemas.microsoft.com/office/drawing/2014/main" id="{620ADB8A-FA17-FB2F-E699-526DC698C466}"/>
                </a:ext>
              </a:extLst>
            </p:cNvPr>
            <p:cNvSpPr/>
            <p:nvPr/>
          </p:nvSpPr>
          <p:spPr>
            <a:xfrm>
              <a:off x="2772697" y="3044062"/>
              <a:ext cx="1516999"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Hva som skal læres</a:t>
              </a:r>
            </a:p>
          </p:txBody>
        </p:sp>
      </p:grpSp>
      <p:grpSp>
        <p:nvGrpSpPr>
          <p:cNvPr id="36" name="Gruppe 35">
            <a:extLst>
              <a:ext uri="{FF2B5EF4-FFF2-40B4-BE49-F238E27FC236}">
                <a16:creationId xmlns:a16="http://schemas.microsoft.com/office/drawing/2014/main" id="{B493C54E-5DD8-0E59-4139-7D73C0753D4F}"/>
              </a:ext>
            </a:extLst>
          </p:cNvPr>
          <p:cNvGrpSpPr/>
          <p:nvPr/>
        </p:nvGrpSpPr>
        <p:grpSpPr>
          <a:xfrm>
            <a:off x="7128055" y="4028660"/>
            <a:ext cx="2369906" cy="317991"/>
            <a:chOff x="7128055" y="4028660"/>
            <a:chExt cx="2369906" cy="317991"/>
          </a:xfrm>
        </p:grpSpPr>
        <p:cxnSp>
          <p:nvCxnSpPr>
            <p:cNvPr id="15" name="Rett pil 14">
              <a:extLst>
                <a:ext uri="{FF2B5EF4-FFF2-40B4-BE49-F238E27FC236}">
                  <a16:creationId xmlns:a16="http://schemas.microsoft.com/office/drawing/2014/main" id="{5033D256-3573-C776-B07A-13F392B2F1E7}"/>
                </a:ext>
              </a:extLst>
            </p:cNvPr>
            <p:cNvCxnSpPr>
              <a:cxnSpLocks/>
            </p:cNvCxnSpPr>
            <p:nvPr/>
          </p:nvCxnSpPr>
          <p:spPr>
            <a:xfrm flipH="1" flipV="1">
              <a:off x="7128055" y="4187656"/>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Avrundet rektangel 24">
              <a:extLst>
                <a:ext uri="{FF2B5EF4-FFF2-40B4-BE49-F238E27FC236}">
                  <a16:creationId xmlns:a16="http://schemas.microsoft.com/office/drawing/2014/main" id="{F8C8FD87-F8EC-738B-42DB-FA5AB26130CB}"/>
                </a:ext>
              </a:extLst>
            </p:cNvPr>
            <p:cNvSpPr/>
            <p:nvPr/>
          </p:nvSpPr>
          <p:spPr>
            <a:xfrm>
              <a:off x="8367910" y="4028660"/>
              <a:ext cx="1130051"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Hvordan lære</a:t>
              </a:r>
            </a:p>
          </p:txBody>
        </p:sp>
      </p:grpSp>
      <p:grpSp>
        <p:nvGrpSpPr>
          <p:cNvPr id="35" name="Gruppe 34">
            <a:extLst>
              <a:ext uri="{FF2B5EF4-FFF2-40B4-BE49-F238E27FC236}">
                <a16:creationId xmlns:a16="http://schemas.microsoft.com/office/drawing/2014/main" id="{FA83C8AA-AE5D-A5C0-35A8-B78D54E8545D}"/>
              </a:ext>
            </a:extLst>
          </p:cNvPr>
          <p:cNvGrpSpPr/>
          <p:nvPr/>
        </p:nvGrpSpPr>
        <p:grpSpPr>
          <a:xfrm>
            <a:off x="6865506" y="3428557"/>
            <a:ext cx="2221134" cy="317991"/>
            <a:chOff x="6865506" y="3428557"/>
            <a:chExt cx="2221134" cy="317991"/>
          </a:xfrm>
        </p:grpSpPr>
        <p:cxnSp>
          <p:nvCxnSpPr>
            <p:cNvPr id="10" name="Rett pil 9">
              <a:extLst>
                <a:ext uri="{FF2B5EF4-FFF2-40B4-BE49-F238E27FC236}">
                  <a16:creationId xmlns:a16="http://schemas.microsoft.com/office/drawing/2014/main" id="{29926501-5BCB-8B2B-25AF-964031F0B7E6}"/>
                </a:ext>
              </a:extLst>
            </p:cNvPr>
            <p:cNvCxnSpPr>
              <a:cxnSpLocks/>
            </p:cNvCxnSpPr>
            <p:nvPr/>
          </p:nvCxnSpPr>
          <p:spPr>
            <a:xfrm flipH="1" flipV="1">
              <a:off x="6865506" y="3576484"/>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Avrundet rektangel 25">
              <a:extLst>
                <a:ext uri="{FF2B5EF4-FFF2-40B4-BE49-F238E27FC236}">
                  <a16:creationId xmlns:a16="http://schemas.microsoft.com/office/drawing/2014/main" id="{AB1D3DC6-C93D-8E66-7E2F-9DE6DFC5D60D}"/>
                </a:ext>
              </a:extLst>
            </p:cNvPr>
            <p:cNvSpPr/>
            <p:nvPr/>
          </p:nvSpPr>
          <p:spPr>
            <a:xfrm>
              <a:off x="8105362" y="3428557"/>
              <a:ext cx="981278"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Innstillinger</a:t>
              </a:r>
            </a:p>
          </p:txBody>
        </p:sp>
      </p:grpSp>
      <p:grpSp>
        <p:nvGrpSpPr>
          <p:cNvPr id="32" name="Gruppe 31">
            <a:extLst>
              <a:ext uri="{FF2B5EF4-FFF2-40B4-BE49-F238E27FC236}">
                <a16:creationId xmlns:a16="http://schemas.microsoft.com/office/drawing/2014/main" id="{9C955058-869E-9439-1CEF-EDB99ED42D96}"/>
              </a:ext>
            </a:extLst>
          </p:cNvPr>
          <p:cNvGrpSpPr/>
          <p:nvPr/>
        </p:nvGrpSpPr>
        <p:grpSpPr>
          <a:xfrm>
            <a:off x="2556387" y="3678420"/>
            <a:ext cx="2676838" cy="317991"/>
            <a:chOff x="2556387" y="3678420"/>
            <a:chExt cx="2676838" cy="317991"/>
          </a:xfrm>
        </p:grpSpPr>
        <p:cxnSp>
          <p:nvCxnSpPr>
            <p:cNvPr id="12" name="Rett pil 11">
              <a:extLst>
                <a:ext uri="{FF2B5EF4-FFF2-40B4-BE49-F238E27FC236}">
                  <a16:creationId xmlns:a16="http://schemas.microsoft.com/office/drawing/2014/main" id="{6A03A068-15BE-3489-87AC-93B04111C57C}"/>
                </a:ext>
              </a:extLst>
            </p:cNvPr>
            <p:cNvCxnSpPr/>
            <p:nvPr/>
          </p:nvCxnSpPr>
          <p:spPr>
            <a:xfrm>
              <a:off x="3993369" y="3875905"/>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Avrundet rektangel 26">
              <a:extLst>
                <a:ext uri="{FF2B5EF4-FFF2-40B4-BE49-F238E27FC236}">
                  <a16:creationId xmlns:a16="http://schemas.microsoft.com/office/drawing/2014/main" id="{135C10DE-46EF-1795-253A-93EF3B0F7BF8}"/>
                </a:ext>
              </a:extLst>
            </p:cNvPr>
            <p:cNvSpPr/>
            <p:nvPr/>
          </p:nvSpPr>
          <p:spPr>
            <a:xfrm>
              <a:off x="2556387" y="3678420"/>
              <a:ext cx="1445707"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Målet for læringen</a:t>
              </a:r>
            </a:p>
          </p:txBody>
        </p:sp>
      </p:grpSp>
      <p:grpSp>
        <p:nvGrpSpPr>
          <p:cNvPr id="33" name="Gruppe 32">
            <a:extLst>
              <a:ext uri="{FF2B5EF4-FFF2-40B4-BE49-F238E27FC236}">
                <a16:creationId xmlns:a16="http://schemas.microsoft.com/office/drawing/2014/main" id="{051FE2D7-AC4B-D088-6B5B-A372E269C41C}"/>
              </a:ext>
            </a:extLst>
          </p:cNvPr>
          <p:cNvGrpSpPr/>
          <p:nvPr/>
        </p:nvGrpSpPr>
        <p:grpSpPr>
          <a:xfrm>
            <a:off x="2556387" y="4349942"/>
            <a:ext cx="2457579" cy="317991"/>
            <a:chOff x="2556387" y="4349942"/>
            <a:chExt cx="2457579" cy="317991"/>
          </a:xfrm>
        </p:grpSpPr>
        <p:cxnSp>
          <p:nvCxnSpPr>
            <p:cNvPr id="16" name="Rett pil 15">
              <a:extLst>
                <a:ext uri="{FF2B5EF4-FFF2-40B4-BE49-F238E27FC236}">
                  <a16:creationId xmlns:a16="http://schemas.microsoft.com/office/drawing/2014/main" id="{B7170066-D5A5-0296-68C3-DD00C1FD44FF}"/>
                </a:ext>
              </a:extLst>
            </p:cNvPr>
            <p:cNvCxnSpPr/>
            <p:nvPr/>
          </p:nvCxnSpPr>
          <p:spPr>
            <a:xfrm>
              <a:off x="3774110" y="4508938"/>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Avrundet rektangel 27">
              <a:extLst>
                <a:ext uri="{FF2B5EF4-FFF2-40B4-BE49-F238E27FC236}">
                  <a16:creationId xmlns:a16="http://schemas.microsoft.com/office/drawing/2014/main" id="{F0BF9A35-43D0-3574-0F24-FCF1767B625E}"/>
                </a:ext>
              </a:extLst>
            </p:cNvPr>
            <p:cNvSpPr/>
            <p:nvPr/>
          </p:nvSpPr>
          <p:spPr>
            <a:xfrm>
              <a:off x="2556387" y="4349942"/>
              <a:ext cx="1217722"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Gradvis læring</a:t>
              </a:r>
            </a:p>
          </p:txBody>
        </p:sp>
      </p:grpSp>
      <p:grpSp>
        <p:nvGrpSpPr>
          <p:cNvPr id="37" name="Gruppe 36">
            <a:extLst>
              <a:ext uri="{FF2B5EF4-FFF2-40B4-BE49-F238E27FC236}">
                <a16:creationId xmlns:a16="http://schemas.microsoft.com/office/drawing/2014/main" id="{4C3FF641-9DC8-ABB5-15AB-F7EE5F95E210}"/>
              </a:ext>
            </a:extLst>
          </p:cNvPr>
          <p:cNvGrpSpPr/>
          <p:nvPr/>
        </p:nvGrpSpPr>
        <p:grpSpPr>
          <a:xfrm>
            <a:off x="7005152" y="4684058"/>
            <a:ext cx="1961336" cy="317991"/>
            <a:chOff x="7005152" y="4684058"/>
            <a:chExt cx="1961336" cy="317991"/>
          </a:xfrm>
        </p:grpSpPr>
        <p:cxnSp>
          <p:nvCxnSpPr>
            <p:cNvPr id="17" name="Rett pil 16">
              <a:extLst>
                <a:ext uri="{FF2B5EF4-FFF2-40B4-BE49-F238E27FC236}">
                  <a16:creationId xmlns:a16="http://schemas.microsoft.com/office/drawing/2014/main" id="{BDA9BF3E-F812-A35B-8A04-70F75AF99ED6}"/>
                </a:ext>
              </a:extLst>
            </p:cNvPr>
            <p:cNvCxnSpPr>
              <a:cxnSpLocks/>
            </p:cNvCxnSpPr>
            <p:nvPr/>
          </p:nvCxnSpPr>
          <p:spPr>
            <a:xfrm flipH="1" flipV="1">
              <a:off x="7005152" y="4841501"/>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Avrundet rektangel 28">
              <a:extLst>
                <a:ext uri="{FF2B5EF4-FFF2-40B4-BE49-F238E27FC236}">
                  <a16:creationId xmlns:a16="http://schemas.microsoft.com/office/drawing/2014/main" id="{0A86CA4C-0F8A-0685-0F1F-C06571B9BDF4}"/>
                </a:ext>
              </a:extLst>
            </p:cNvPr>
            <p:cNvSpPr/>
            <p:nvPr/>
          </p:nvSpPr>
          <p:spPr>
            <a:xfrm>
              <a:off x="8183940" y="4684058"/>
              <a:ext cx="782548"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Trening</a:t>
              </a:r>
            </a:p>
          </p:txBody>
        </p:sp>
      </p:grpSp>
      <p:grpSp>
        <p:nvGrpSpPr>
          <p:cNvPr id="34" name="Gruppe 33">
            <a:extLst>
              <a:ext uri="{FF2B5EF4-FFF2-40B4-BE49-F238E27FC236}">
                <a16:creationId xmlns:a16="http://schemas.microsoft.com/office/drawing/2014/main" id="{279E9294-BEBA-5BFF-09DC-E53DBA32ABFE}"/>
              </a:ext>
            </a:extLst>
          </p:cNvPr>
          <p:cNvGrpSpPr/>
          <p:nvPr/>
        </p:nvGrpSpPr>
        <p:grpSpPr>
          <a:xfrm>
            <a:off x="3462730" y="4999267"/>
            <a:ext cx="2040882" cy="317991"/>
            <a:chOff x="3462730" y="4999267"/>
            <a:chExt cx="2040882" cy="317991"/>
          </a:xfrm>
        </p:grpSpPr>
        <p:cxnSp>
          <p:nvCxnSpPr>
            <p:cNvPr id="23" name="Rett pil 22">
              <a:extLst>
                <a:ext uri="{FF2B5EF4-FFF2-40B4-BE49-F238E27FC236}">
                  <a16:creationId xmlns:a16="http://schemas.microsoft.com/office/drawing/2014/main" id="{4148E27D-8789-1CAA-441A-0F9353E7A016}"/>
                </a:ext>
              </a:extLst>
            </p:cNvPr>
            <p:cNvCxnSpPr/>
            <p:nvPr/>
          </p:nvCxnSpPr>
          <p:spPr>
            <a:xfrm>
              <a:off x="4263756" y="5162783"/>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Avrundet rektangel 29">
              <a:extLst>
                <a:ext uri="{FF2B5EF4-FFF2-40B4-BE49-F238E27FC236}">
                  <a16:creationId xmlns:a16="http://schemas.microsoft.com/office/drawing/2014/main" id="{B7F4A1C8-D3D6-1455-489B-9559A409AB9F}"/>
                </a:ext>
              </a:extLst>
            </p:cNvPr>
            <p:cNvSpPr/>
            <p:nvPr/>
          </p:nvSpPr>
          <p:spPr>
            <a:xfrm>
              <a:off x="3462730" y="4999267"/>
              <a:ext cx="866166"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Fornøyd?</a:t>
              </a:r>
            </a:p>
          </p:txBody>
        </p:sp>
      </p:grpSp>
      <p:sp>
        <p:nvSpPr>
          <p:cNvPr id="39" name="TekstSylinder 38">
            <a:extLst>
              <a:ext uri="{FF2B5EF4-FFF2-40B4-BE49-F238E27FC236}">
                <a16:creationId xmlns:a16="http://schemas.microsoft.com/office/drawing/2014/main" id="{8EAAAA4B-25DA-1C98-C20D-30FD2EF002DB}"/>
              </a:ext>
            </a:extLst>
          </p:cNvPr>
          <p:cNvSpPr txBox="1"/>
          <p:nvPr/>
        </p:nvSpPr>
        <p:spPr>
          <a:xfrm>
            <a:off x="2674214" y="7413395"/>
            <a:ext cx="6843540" cy="400110"/>
          </a:xfrm>
          <a:prstGeom prst="rect">
            <a:avLst/>
          </a:prstGeom>
          <a:noFill/>
        </p:spPr>
        <p:txBody>
          <a:bodyPr wrap="none" rtlCol="0">
            <a:spAutoFit/>
          </a:bodyPr>
          <a:lstStyle/>
          <a:p>
            <a:r>
              <a:rPr lang="nb-NO" sz="2000" b="1" spc="300" dirty="0">
                <a:solidFill>
                  <a:schemeClr val="tx2"/>
                </a:solidFill>
                <a:latin typeface="Helvetica" pitchFamily="2" charset="0"/>
              </a:rPr>
              <a:t>Hvordan</a:t>
            </a:r>
            <a:r>
              <a:rPr lang="nb-NO" sz="2000" spc="300" dirty="0">
                <a:solidFill>
                  <a:schemeClr val="tx2"/>
                </a:solidFill>
                <a:latin typeface="Helvetica" pitchFamily="2" charset="0"/>
              </a:rPr>
              <a:t> skjer treningen, og </a:t>
            </a:r>
            <a:r>
              <a:rPr lang="nb-NO" sz="2000" b="1" spc="300" dirty="0">
                <a:solidFill>
                  <a:schemeClr val="tx2"/>
                </a:solidFill>
                <a:latin typeface="Helvetica" pitchFamily="2" charset="0"/>
              </a:rPr>
              <a:t>hva</a:t>
            </a:r>
            <a:r>
              <a:rPr lang="nb-NO" sz="2000" spc="300" dirty="0">
                <a:solidFill>
                  <a:schemeClr val="tx2"/>
                </a:solidFill>
                <a:latin typeface="Helvetica" pitchFamily="2" charset="0"/>
              </a:rPr>
              <a:t> kan læres?</a:t>
            </a:r>
          </a:p>
        </p:txBody>
      </p:sp>
    </p:spTree>
    <p:extLst>
      <p:ext uri="{BB962C8B-B14F-4D97-AF65-F5344CB8AC3E}">
        <p14:creationId xmlns:p14="http://schemas.microsoft.com/office/powerpoint/2010/main" val="343900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535042" y="607733"/>
            <a:ext cx="5121915" cy="584775"/>
          </a:xfrm>
          <a:prstGeom prst="rect">
            <a:avLst/>
          </a:prstGeom>
          <a:noFill/>
        </p:spPr>
        <p:txBody>
          <a:bodyPr wrap="none" rtlCol="0">
            <a:spAutoFit/>
          </a:bodyPr>
          <a:lstStyle/>
          <a:p>
            <a:r>
              <a:rPr lang="nb-NO" sz="3200" b="1" spc="300" dirty="0">
                <a:solidFill>
                  <a:schemeClr val="tx2"/>
                </a:solidFill>
                <a:latin typeface="Helvetica" pitchFamily="2" charset="0"/>
              </a:rPr>
              <a:t>MASKINLÆRING (ML)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263598" y="1192508"/>
            <a:ext cx="3664786" cy="369332"/>
          </a:xfrm>
          <a:prstGeom prst="rect">
            <a:avLst/>
          </a:prstGeom>
          <a:noFill/>
        </p:spPr>
        <p:txBody>
          <a:bodyPr wrap="none" rtlCol="0">
            <a:spAutoFit/>
          </a:bodyPr>
          <a:lstStyle/>
          <a:p>
            <a:r>
              <a:rPr lang="nb-NO" spc="300" dirty="0">
                <a:solidFill>
                  <a:schemeClr val="tx2"/>
                </a:solidFill>
                <a:latin typeface="Helvetica" pitchFamily="2" charset="0"/>
              </a:rPr>
              <a:t>HVA ER DET </a:t>
            </a:r>
            <a:r>
              <a:rPr lang="nb-NO" i="1" spc="300" dirty="0">
                <a:solidFill>
                  <a:schemeClr val="tx2"/>
                </a:solidFill>
                <a:latin typeface="Helvetica" pitchFamily="2" charset="0"/>
              </a:rPr>
              <a:t>EGENTLIG</a:t>
            </a:r>
            <a:r>
              <a:rPr lang="nb-NO" spc="300" dirty="0">
                <a:solidFill>
                  <a:schemeClr val="tx2"/>
                </a:solidFill>
                <a:latin typeface="Helvetica" pitchFamily="2" charset="0"/>
              </a:rPr>
              <a:t>?</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99238A97-CA64-BD43-99FE-5971C9421743}"/>
              </a:ext>
            </a:extLst>
          </p:cNvPr>
          <p:cNvSpPr txBox="1"/>
          <p:nvPr/>
        </p:nvSpPr>
        <p:spPr>
          <a:xfrm>
            <a:off x="4332580" y="2127502"/>
            <a:ext cx="3526839" cy="369332"/>
          </a:xfrm>
          <a:prstGeom prst="rect">
            <a:avLst/>
          </a:prstGeom>
          <a:noFill/>
        </p:spPr>
        <p:txBody>
          <a:bodyPr wrap="square" rtlCol="0">
            <a:spAutoFit/>
          </a:bodyPr>
          <a:lstStyle/>
          <a:p>
            <a:pPr algn="ctr"/>
            <a:r>
              <a:rPr lang="nb-NO" b="1" spc="300" dirty="0">
                <a:solidFill>
                  <a:schemeClr val="tx2"/>
                </a:solidFill>
                <a:latin typeface="Helvetica" pitchFamily="2" charset="0"/>
              </a:rPr>
              <a:t>Stort sett statistikk</a:t>
            </a:r>
          </a:p>
        </p:txBody>
      </p:sp>
      <p:sp>
        <p:nvSpPr>
          <p:cNvPr id="5" name="TekstSylinder 4">
            <a:extLst>
              <a:ext uri="{FF2B5EF4-FFF2-40B4-BE49-F238E27FC236}">
                <a16:creationId xmlns:a16="http://schemas.microsoft.com/office/drawing/2014/main" id="{61808CE0-6D85-2025-29C1-6F9250F7D6B6}"/>
              </a:ext>
            </a:extLst>
          </p:cNvPr>
          <p:cNvSpPr txBox="1"/>
          <p:nvPr/>
        </p:nvSpPr>
        <p:spPr>
          <a:xfrm>
            <a:off x="3468447" y="2593405"/>
            <a:ext cx="5255077" cy="2323265"/>
          </a:xfrm>
          <a:prstGeom prst="rect">
            <a:avLst/>
          </a:prstGeom>
          <a:noFill/>
        </p:spPr>
        <p:txBody>
          <a:bodyPr wrap="square" rtlCol="0">
            <a:spAutoFit/>
          </a:bodyPr>
          <a:lstStyle/>
          <a:p>
            <a:pPr algn="ctr">
              <a:lnSpc>
                <a:spcPct val="150000"/>
              </a:lnSpc>
            </a:pPr>
            <a:r>
              <a:rPr lang="nb-NO" sz="1400" dirty="0">
                <a:solidFill>
                  <a:schemeClr val="tx2"/>
                </a:solidFill>
                <a:latin typeface="Helvetica Light" panose="020B0403020202020204" pitchFamily="34" charset="0"/>
              </a:rPr>
              <a:t>Modell</a:t>
            </a:r>
          </a:p>
          <a:p>
            <a:pPr algn="ctr">
              <a:lnSpc>
                <a:spcPct val="150000"/>
              </a:lnSpc>
            </a:pPr>
            <a:r>
              <a:rPr lang="nb-NO" sz="1400" dirty="0">
                <a:solidFill>
                  <a:schemeClr val="tx2"/>
                </a:solidFill>
                <a:latin typeface="Helvetica Light" panose="020B0403020202020204" pitchFamily="34" charset="0"/>
              </a:rPr>
              <a:t>Parametere</a:t>
            </a:r>
          </a:p>
          <a:p>
            <a:pPr algn="ctr">
              <a:lnSpc>
                <a:spcPct val="150000"/>
              </a:lnSpc>
            </a:pPr>
            <a:r>
              <a:rPr lang="nb-NO" sz="1400" dirty="0">
                <a:solidFill>
                  <a:schemeClr val="tx2"/>
                </a:solidFill>
                <a:latin typeface="Helvetica Light" panose="020B0403020202020204" pitchFamily="34" charset="0"/>
              </a:rPr>
              <a:t>Tapsfunksjon</a:t>
            </a:r>
          </a:p>
          <a:p>
            <a:pPr algn="ctr">
              <a:lnSpc>
                <a:spcPct val="150000"/>
              </a:lnSpc>
            </a:pPr>
            <a:r>
              <a:rPr lang="nb-NO" sz="1400" dirty="0">
                <a:solidFill>
                  <a:schemeClr val="tx2"/>
                </a:solidFill>
                <a:latin typeface="Helvetica Light" panose="020B0403020202020204" pitchFamily="34" charset="0"/>
              </a:rPr>
              <a:t>Læringsalgoritme</a:t>
            </a:r>
          </a:p>
          <a:p>
            <a:pPr algn="ctr">
              <a:lnSpc>
                <a:spcPct val="150000"/>
              </a:lnSpc>
            </a:pPr>
            <a:r>
              <a:rPr lang="nb-NO" sz="1400" dirty="0">
                <a:solidFill>
                  <a:schemeClr val="tx2"/>
                </a:solidFill>
                <a:latin typeface="Helvetica Light" panose="020B0403020202020204" pitchFamily="34" charset="0"/>
              </a:rPr>
              <a:t>Parameterjustering</a:t>
            </a:r>
          </a:p>
          <a:p>
            <a:pPr algn="ctr">
              <a:lnSpc>
                <a:spcPct val="150000"/>
              </a:lnSpc>
            </a:pPr>
            <a:r>
              <a:rPr lang="nb-NO" sz="1400" dirty="0">
                <a:solidFill>
                  <a:schemeClr val="tx2"/>
                </a:solidFill>
                <a:latin typeface="Helvetica Light" panose="020B0403020202020204" pitchFamily="34" charset="0"/>
              </a:rPr>
              <a:t>Optimalisering</a:t>
            </a:r>
          </a:p>
          <a:p>
            <a:pPr algn="ctr">
              <a:lnSpc>
                <a:spcPct val="150000"/>
              </a:lnSpc>
            </a:pPr>
            <a:r>
              <a:rPr lang="nb-NO" sz="1400" dirty="0">
                <a:solidFill>
                  <a:schemeClr val="tx2"/>
                </a:solidFill>
                <a:latin typeface="Helvetica Light" panose="020B0403020202020204" pitchFamily="34" charset="0"/>
              </a:rPr>
              <a:t>Testing</a:t>
            </a:r>
          </a:p>
        </p:txBody>
      </p:sp>
      <p:sp>
        <p:nvSpPr>
          <p:cNvPr id="11" name="TekstSylinder 10">
            <a:extLst>
              <a:ext uri="{FF2B5EF4-FFF2-40B4-BE49-F238E27FC236}">
                <a16:creationId xmlns:a16="http://schemas.microsoft.com/office/drawing/2014/main" id="{2C16B88F-ACDD-DEE5-FEEF-F98A5E4E0435}"/>
              </a:ext>
            </a:extLst>
          </p:cNvPr>
          <p:cNvSpPr txBox="1"/>
          <p:nvPr/>
        </p:nvSpPr>
        <p:spPr>
          <a:xfrm>
            <a:off x="3468452" y="1788948"/>
            <a:ext cx="5255077" cy="307777"/>
          </a:xfrm>
          <a:prstGeom prst="rect">
            <a:avLst/>
          </a:prstGeom>
          <a:noFill/>
        </p:spPr>
        <p:txBody>
          <a:bodyPr wrap="square" rtlCol="0">
            <a:spAutoFit/>
          </a:bodyPr>
          <a:lstStyle/>
          <a:p>
            <a:pPr algn="ctr"/>
            <a:r>
              <a:rPr lang="nb-NO" sz="1400" dirty="0">
                <a:solidFill>
                  <a:schemeClr val="tx2"/>
                </a:solidFill>
                <a:latin typeface="Helvetica" pitchFamily="2" charset="0"/>
              </a:rPr>
              <a:t>Å lære fra data er en optimaliseringsprosess:</a:t>
            </a:r>
          </a:p>
        </p:txBody>
      </p:sp>
      <p:sp>
        <p:nvSpPr>
          <p:cNvPr id="8" name="TekstSylinder 7">
            <a:extLst>
              <a:ext uri="{FF2B5EF4-FFF2-40B4-BE49-F238E27FC236}">
                <a16:creationId xmlns:a16="http://schemas.microsoft.com/office/drawing/2014/main" id="{FA4AAB6F-B6AF-9CA8-8375-7DD7657085AC}"/>
              </a:ext>
            </a:extLst>
          </p:cNvPr>
          <p:cNvSpPr txBox="1"/>
          <p:nvPr/>
        </p:nvSpPr>
        <p:spPr>
          <a:xfrm>
            <a:off x="3598078" y="5076561"/>
            <a:ext cx="4995813" cy="307777"/>
          </a:xfrm>
          <a:prstGeom prst="rect">
            <a:avLst/>
          </a:prstGeom>
          <a:noFill/>
        </p:spPr>
        <p:txBody>
          <a:bodyPr wrap="square" rtlCol="0">
            <a:spAutoFit/>
          </a:bodyPr>
          <a:lstStyle/>
          <a:p>
            <a:pPr algn="ctr"/>
            <a:r>
              <a:rPr lang="nb-NO" sz="1400" b="1" dirty="0">
                <a:solidFill>
                  <a:schemeClr val="tx2"/>
                </a:solidFill>
                <a:latin typeface="Helvetica" pitchFamily="2" charset="0"/>
              </a:rPr>
              <a:t>Modellen</a:t>
            </a:r>
            <a:r>
              <a:rPr lang="nb-NO" sz="1400" dirty="0">
                <a:solidFill>
                  <a:schemeClr val="tx2"/>
                </a:solidFill>
                <a:latin typeface="Helvetica" pitchFamily="2" charset="0"/>
              </a:rPr>
              <a:t> brukes til å gjøre </a:t>
            </a:r>
            <a:r>
              <a:rPr lang="nb-NO" sz="1400" i="1" dirty="0">
                <a:solidFill>
                  <a:schemeClr val="tx2"/>
                </a:solidFill>
                <a:latin typeface="Helvetica" pitchFamily="2" charset="0"/>
              </a:rPr>
              <a:t>inferens</a:t>
            </a:r>
            <a:r>
              <a:rPr lang="nb-NO" sz="1400" dirty="0">
                <a:solidFill>
                  <a:schemeClr val="tx2"/>
                </a:solidFill>
                <a:latin typeface="Helvetica" pitchFamily="2" charset="0"/>
              </a:rPr>
              <a:t> på nye data</a:t>
            </a:r>
          </a:p>
        </p:txBody>
      </p:sp>
      <p:sp>
        <p:nvSpPr>
          <p:cNvPr id="18" name="TekstSylinder 17">
            <a:extLst>
              <a:ext uri="{FF2B5EF4-FFF2-40B4-BE49-F238E27FC236}">
                <a16:creationId xmlns:a16="http://schemas.microsoft.com/office/drawing/2014/main" id="{A77254D8-6A12-3CCF-F699-2BE75847C09F}"/>
              </a:ext>
            </a:extLst>
          </p:cNvPr>
          <p:cNvSpPr txBox="1"/>
          <p:nvPr/>
        </p:nvSpPr>
        <p:spPr>
          <a:xfrm>
            <a:off x="3929237" y="7044270"/>
            <a:ext cx="4399346" cy="400110"/>
          </a:xfrm>
          <a:prstGeom prst="rect">
            <a:avLst/>
          </a:prstGeom>
          <a:noFill/>
        </p:spPr>
        <p:txBody>
          <a:bodyPr wrap="none" rtlCol="0">
            <a:spAutoFit/>
          </a:bodyPr>
          <a:lstStyle/>
          <a:p>
            <a:r>
              <a:rPr lang="nb-NO" sz="2000" b="1" spc="300" dirty="0">
                <a:solidFill>
                  <a:schemeClr val="tx2"/>
                </a:solidFill>
                <a:latin typeface="Helvetica" pitchFamily="2" charset="0"/>
              </a:rPr>
              <a:t>Trening,</a:t>
            </a:r>
            <a:r>
              <a:rPr lang="nb-NO" sz="2000" spc="300" dirty="0">
                <a:solidFill>
                  <a:schemeClr val="tx2"/>
                </a:solidFill>
                <a:latin typeface="Helvetica" pitchFamily="2" charset="0"/>
              </a:rPr>
              <a:t> hvordan skjer det?</a:t>
            </a:r>
          </a:p>
        </p:txBody>
      </p:sp>
      <p:grpSp>
        <p:nvGrpSpPr>
          <p:cNvPr id="31" name="Gruppe 30">
            <a:extLst>
              <a:ext uri="{FF2B5EF4-FFF2-40B4-BE49-F238E27FC236}">
                <a16:creationId xmlns:a16="http://schemas.microsoft.com/office/drawing/2014/main" id="{BC27CFA6-A988-8E1B-7DB7-64886E244C99}"/>
              </a:ext>
            </a:extLst>
          </p:cNvPr>
          <p:cNvGrpSpPr/>
          <p:nvPr/>
        </p:nvGrpSpPr>
        <p:grpSpPr>
          <a:xfrm>
            <a:off x="2772697" y="2640939"/>
            <a:ext cx="2730915" cy="317991"/>
            <a:chOff x="2772697" y="3044062"/>
            <a:chExt cx="2730915" cy="317991"/>
          </a:xfrm>
        </p:grpSpPr>
        <p:cxnSp>
          <p:nvCxnSpPr>
            <p:cNvPr id="7" name="Rett pil 6">
              <a:extLst>
                <a:ext uri="{FF2B5EF4-FFF2-40B4-BE49-F238E27FC236}">
                  <a16:creationId xmlns:a16="http://schemas.microsoft.com/office/drawing/2014/main" id="{C283055D-21CE-5E24-07AA-60B510700219}"/>
                </a:ext>
              </a:extLst>
            </p:cNvPr>
            <p:cNvCxnSpPr/>
            <p:nvPr/>
          </p:nvCxnSpPr>
          <p:spPr>
            <a:xfrm>
              <a:off x="4263756" y="3202395"/>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Avrundet rektangel 23">
              <a:extLst>
                <a:ext uri="{FF2B5EF4-FFF2-40B4-BE49-F238E27FC236}">
                  <a16:creationId xmlns:a16="http://schemas.microsoft.com/office/drawing/2014/main" id="{620ADB8A-FA17-FB2F-E699-526DC698C466}"/>
                </a:ext>
              </a:extLst>
            </p:cNvPr>
            <p:cNvSpPr/>
            <p:nvPr/>
          </p:nvSpPr>
          <p:spPr>
            <a:xfrm>
              <a:off x="2772697" y="3044062"/>
              <a:ext cx="1516999"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Hva som skal læres</a:t>
              </a:r>
            </a:p>
          </p:txBody>
        </p:sp>
      </p:grpSp>
      <p:grpSp>
        <p:nvGrpSpPr>
          <p:cNvPr id="36" name="Gruppe 35">
            <a:extLst>
              <a:ext uri="{FF2B5EF4-FFF2-40B4-BE49-F238E27FC236}">
                <a16:creationId xmlns:a16="http://schemas.microsoft.com/office/drawing/2014/main" id="{B493C54E-5DD8-0E59-4139-7D73C0753D4F}"/>
              </a:ext>
            </a:extLst>
          </p:cNvPr>
          <p:cNvGrpSpPr/>
          <p:nvPr/>
        </p:nvGrpSpPr>
        <p:grpSpPr>
          <a:xfrm>
            <a:off x="7128055" y="3605873"/>
            <a:ext cx="2369906" cy="317991"/>
            <a:chOff x="7128055" y="4028660"/>
            <a:chExt cx="2369906" cy="317991"/>
          </a:xfrm>
        </p:grpSpPr>
        <p:cxnSp>
          <p:nvCxnSpPr>
            <p:cNvPr id="15" name="Rett pil 14">
              <a:extLst>
                <a:ext uri="{FF2B5EF4-FFF2-40B4-BE49-F238E27FC236}">
                  <a16:creationId xmlns:a16="http://schemas.microsoft.com/office/drawing/2014/main" id="{5033D256-3573-C776-B07A-13F392B2F1E7}"/>
                </a:ext>
              </a:extLst>
            </p:cNvPr>
            <p:cNvCxnSpPr>
              <a:cxnSpLocks/>
            </p:cNvCxnSpPr>
            <p:nvPr/>
          </p:nvCxnSpPr>
          <p:spPr>
            <a:xfrm flipH="1" flipV="1">
              <a:off x="7128055" y="4187656"/>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Avrundet rektangel 24">
              <a:extLst>
                <a:ext uri="{FF2B5EF4-FFF2-40B4-BE49-F238E27FC236}">
                  <a16:creationId xmlns:a16="http://schemas.microsoft.com/office/drawing/2014/main" id="{F8C8FD87-F8EC-738B-42DB-FA5AB26130CB}"/>
                </a:ext>
              </a:extLst>
            </p:cNvPr>
            <p:cNvSpPr/>
            <p:nvPr/>
          </p:nvSpPr>
          <p:spPr>
            <a:xfrm>
              <a:off x="8367910" y="4028660"/>
              <a:ext cx="1130051"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Hvordan lære</a:t>
              </a:r>
            </a:p>
          </p:txBody>
        </p:sp>
      </p:grpSp>
      <p:grpSp>
        <p:nvGrpSpPr>
          <p:cNvPr id="35" name="Gruppe 34">
            <a:extLst>
              <a:ext uri="{FF2B5EF4-FFF2-40B4-BE49-F238E27FC236}">
                <a16:creationId xmlns:a16="http://schemas.microsoft.com/office/drawing/2014/main" id="{FA83C8AA-AE5D-A5C0-35A8-B78D54E8545D}"/>
              </a:ext>
            </a:extLst>
          </p:cNvPr>
          <p:cNvGrpSpPr/>
          <p:nvPr/>
        </p:nvGrpSpPr>
        <p:grpSpPr>
          <a:xfrm>
            <a:off x="6865506" y="3005770"/>
            <a:ext cx="2221134" cy="317991"/>
            <a:chOff x="6865506" y="3428557"/>
            <a:chExt cx="2221134" cy="317991"/>
          </a:xfrm>
        </p:grpSpPr>
        <p:cxnSp>
          <p:nvCxnSpPr>
            <p:cNvPr id="10" name="Rett pil 9">
              <a:extLst>
                <a:ext uri="{FF2B5EF4-FFF2-40B4-BE49-F238E27FC236}">
                  <a16:creationId xmlns:a16="http://schemas.microsoft.com/office/drawing/2014/main" id="{29926501-5BCB-8B2B-25AF-964031F0B7E6}"/>
                </a:ext>
              </a:extLst>
            </p:cNvPr>
            <p:cNvCxnSpPr>
              <a:cxnSpLocks/>
            </p:cNvCxnSpPr>
            <p:nvPr/>
          </p:nvCxnSpPr>
          <p:spPr>
            <a:xfrm flipH="1" flipV="1">
              <a:off x="6865506" y="3576484"/>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Avrundet rektangel 25">
              <a:extLst>
                <a:ext uri="{FF2B5EF4-FFF2-40B4-BE49-F238E27FC236}">
                  <a16:creationId xmlns:a16="http://schemas.microsoft.com/office/drawing/2014/main" id="{AB1D3DC6-C93D-8E66-7E2F-9DE6DFC5D60D}"/>
                </a:ext>
              </a:extLst>
            </p:cNvPr>
            <p:cNvSpPr/>
            <p:nvPr/>
          </p:nvSpPr>
          <p:spPr>
            <a:xfrm>
              <a:off x="8105362" y="3428557"/>
              <a:ext cx="981278"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Innstillinger</a:t>
              </a:r>
            </a:p>
          </p:txBody>
        </p:sp>
      </p:grpSp>
      <p:grpSp>
        <p:nvGrpSpPr>
          <p:cNvPr id="32" name="Gruppe 31">
            <a:extLst>
              <a:ext uri="{FF2B5EF4-FFF2-40B4-BE49-F238E27FC236}">
                <a16:creationId xmlns:a16="http://schemas.microsoft.com/office/drawing/2014/main" id="{9C955058-869E-9439-1CEF-EDB99ED42D96}"/>
              </a:ext>
            </a:extLst>
          </p:cNvPr>
          <p:cNvGrpSpPr/>
          <p:nvPr/>
        </p:nvGrpSpPr>
        <p:grpSpPr>
          <a:xfrm>
            <a:off x="2556387" y="3255633"/>
            <a:ext cx="2676838" cy="317991"/>
            <a:chOff x="2556387" y="3678420"/>
            <a:chExt cx="2676838" cy="317991"/>
          </a:xfrm>
        </p:grpSpPr>
        <p:cxnSp>
          <p:nvCxnSpPr>
            <p:cNvPr id="12" name="Rett pil 11">
              <a:extLst>
                <a:ext uri="{FF2B5EF4-FFF2-40B4-BE49-F238E27FC236}">
                  <a16:creationId xmlns:a16="http://schemas.microsoft.com/office/drawing/2014/main" id="{6A03A068-15BE-3489-87AC-93B04111C57C}"/>
                </a:ext>
              </a:extLst>
            </p:cNvPr>
            <p:cNvCxnSpPr/>
            <p:nvPr/>
          </p:nvCxnSpPr>
          <p:spPr>
            <a:xfrm>
              <a:off x="3993369" y="3875905"/>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Avrundet rektangel 26">
              <a:extLst>
                <a:ext uri="{FF2B5EF4-FFF2-40B4-BE49-F238E27FC236}">
                  <a16:creationId xmlns:a16="http://schemas.microsoft.com/office/drawing/2014/main" id="{135C10DE-46EF-1795-253A-93EF3B0F7BF8}"/>
                </a:ext>
              </a:extLst>
            </p:cNvPr>
            <p:cNvSpPr/>
            <p:nvPr/>
          </p:nvSpPr>
          <p:spPr>
            <a:xfrm>
              <a:off x="2556387" y="3678420"/>
              <a:ext cx="1445707"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Målet for læringen</a:t>
              </a:r>
            </a:p>
          </p:txBody>
        </p:sp>
      </p:grpSp>
      <p:grpSp>
        <p:nvGrpSpPr>
          <p:cNvPr id="33" name="Gruppe 32">
            <a:extLst>
              <a:ext uri="{FF2B5EF4-FFF2-40B4-BE49-F238E27FC236}">
                <a16:creationId xmlns:a16="http://schemas.microsoft.com/office/drawing/2014/main" id="{051FE2D7-AC4B-D088-6B5B-A372E269C41C}"/>
              </a:ext>
            </a:extLst>
          </p:cNvPr>
          <p:cNvGrpSpPr/>
          <p:nvPr/>
        </p:nvGrpSpPr>
        <p:grpSpPr>
          <a:xfrm>
            <a:off x="2556387" y="3927155"/>
            <a:ext cx="2457579" cy="317991"/>
            <a:chOff x="2556387" y="4349942"/>
            <a:chExt cx="2457579" cy="317991"/>
          </a:xfrm>
        </p:grpSpPr>
        <p:cxnSp>
          <p:nvCxnSpPr>
            <p:cNvPr id="16" name="Rett pil 15">
              <a:extLst>
                <a:ext uri="{FF2B5EF4-FFF2-40B4-BE49-F238E27FC236}">
                  <a16:creationId xmlns:a16="http://schemas.microsoft.com/office/drawing/2014/main" id="{B7170066-D5A5-0296-68C3-DD00C1FD44FF}"/>
                </a:ext>
              </a:extLst>
            </p:cNvPr>
            <p:cNvCxnSpPr/>
            <p:nvPr/>
          </p:nvCxnSpPr>
          <p:spPr>
            <a:xfrm>
              <a:off x="3774110" y="4508938"/>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Avrundet rektangel 27">
              <a:extLst>
                <a:ext uri="{FF2B5EF4-FFF2-40B4-BE49-F238E27FC236}">
                  <a16:creationId xmlns:a16="http://schemas.microsoft.com/office/drawing/2014/main" id="{F0BF9A35-43D0-3574-0F24-FCF1767B625E}"/>
                </a:ext>
              </a:extLst>
            </p:cNvPr>
            <p:cNvSpPr/>
            <p:nvPr/>
          </p:nvSpPr>
          <p:spPr>
            <a:xfrm>
              <a:off x="2556387" y="4349942"/>
              <a:ext cx="1217722"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Gradvis læring</a:t>
              </a:r>
            </a:p>
          </p:txBody>
        </p:sp>
      </p:grpSp>
      <p:grpSp>
        <p:nvGrpSpPr>
          <p:cNvPr id="37" name="Gruppe 36">
            <a:extLst>
              <a:ext uri="{FF2B5EF4-FFF2-40B4-BE49-F238E27FC236}">
                <a16:creationId xmlns:a16="http://schemas.microsoft.com/office/drawing/2014/main" id="{4C3FF641-9DC8-ABB5-15AB-F7EE5F95E210}"/>
              </a:ext>
            </a:extLst>
          </p:cNvPr>
          <p:cNvGrpSpPr/>
          <p:nvPr/>
        </p:nvGrpSpPr>
        <p:grpSpPr>
          <a:xfrm>
            <a:off x="7005152" y="4261271"/>
            <a:ext cx="1961336" cy="317991"/>
            <a:chOff x="7005152" y="4684058"/>
            <a:chExt cx="1961336" cy="317991"/>
          </a:xfrm>
        </p:grpSpPr>
        <p:cxnSp>
          <p:nvCxnSpPr>
            <p:cNvPr id="17" name="Rett pil 16">
              <a:extLst>
                <a:ext uri="{FF2B5EF4-FFF2-40B4-BE49-F238E27FC236}">
                  <a16:creationId xmlns:a16="http://schemas.microsoft.com/office/drawing/2014/main" id="{BDA9BF3E-F812-A35B-8A04-70F75AF99ED6}"/>
                </a:ext>
              </a:extLst>
            </p:cNvPr>
            <p:cNvCxnSpPr>
              <a:cxnSpLocks/>
            </p:cNvCxnSpPr>
            <p:nvPr/>
          </p:nvCxnSpPr>
          <p:spPr>
            <a:xfrm flipH="1" flipV="1">
              <a:off x="7005152" y="4841501"/>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Avrundet rektangel 28">
              <a:extLst>
                <a:ext uri="{FF2B5EF4-FFF2-40B4-BE49-F238E27FC236}">
                  <a16:creationId xmlns:a16="http://schemas.microsoft.com/office/drawing/2014/main" id="{0A86CA4C-0F8A-0685-0F1F-C06571B9BDF4}"/>
                </a:ext>
              </a:extLst>
            </p:cNvPr>
            <p:cNvSpPr/>
            <p:nvPr/>
          </p:nvSpPr>
          <p:spPr>
            <a:xfrm>
              <a:off x="8183940" y="4684058"/>
              <a:ext cx="782548"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Trening</a:t>
              </a:r>
            </a:p>
          </p:txBody>
        </p:sp>
      </p:grpSp>
      <p:grpSp>
        <p:nvGrpSpPr>
          <p:cNvPr id="34" name="Gruppe 33">
            <a:extLst>
              <a:ext uri="{FF2B5EF4-FFF2-40B4-BE49-F238E27FC236}">
                <a16:creationId xmlns:a16="http://schemas.microsoft.com/office/drawing/2014/main" id="{279E9294-BEBA-5BFF-09DC-E53DBA32ABFE}"/>
              </a:ext>
            </a:extLst>
          </p:cNvPr>
          <p:cNvGrpSpPr/>
          <p:nvPr/>
        </p:nvGrpSpPr>
        <p:grpSpPr>
          <a:xfrm>
            <a:off x="3462730" y="4576480"/>
            <a:ext cx="2040882" cy="317991"/>
            <a:chOff x="3462730" y="4999267"/>
            <a:chExt cx="2040882" cy="317991"/>
          </a:xfrm>
        </p:grpSpPr>
        <p:cxnSp>
          <p:nvCxnSpPr>
            <p:cNvPr id="23" name="Rett pil 22">
              <a:extLst>
                <a:ext uri="{FF2B5EF4-FFF2-40B4-BE49-F238E27FC236}">
                  <a16:creationId xmlns:a16="http://schemas.microsoft.com/office/drawing/2014/main" id="{4148E27D-8789-1CAA-441A-0F9353E7A016}"/>
                </a:ext>
              </a:extLst>
            </p:cNvPr>
            <p:cNvCxnSpPr/>
            <p:nvPr/>
          </p:nvCxnSpPr>
          <p:spPr>
            <a:xfrm>
              <a:off x="4263756" y="5162783"/>
              <a:ext cx="1239856"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Avrundet rektangel 29">
              <a:extLst>
                <a:ext uri="{FF2B5EF4-FFF2-40B4-BE49-F238E27FC236}">
                  <a16:creationId xmlns:a16="http://schemas.microsoft.com/office/drawing/2014/main" id="{B7F4A1C8-D3D6-1455-489B-9559A409AB9F}"/>
                </a:ext>
              </a:extLst>
            </p:cNvPr>
            <p:cNvSpPr/>
            <p:nvPr/>
          </p:nvSpPr>
          <p:spPr>
            <a:xfrm>
              <a:off x="3462730" y="4999267"/>
              <a:ext cx="866166" cy="31799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Fornøyd?</a:t>
              </a:r>
            </a:p>
          </p:txBody>
        </p:sp>
      </p:grpSp>
      <p:sp>
        <p:nvSpPr>
          <p:cNvPr id="6" name="TekstSylinder 5">
            <a:extLst>
              <a:ext uri="{FF2B5EF4-FFF2-40B4-BE49-F238E27FC236}">
                <a16:creationId xmlns:a16="http://schemas.microsoft.com/office/drawing/2014/main" id="{73B2E25C-0863-6D2F-82A1-A703FC4F4D60}"/>
              </a:ext>
            </a:extLst>
          </p:cNvPr>
          <p:cNvSpPr txBox="1"/>
          <p:nvPr/>
        </p:nvSpPr>
        <p:spPr>
          <a:xfrm>
            <a:off x="2674214" y="5781238"/>
            <a:ext cx="6843540" cy="400110"/>
          </a:xfrm>
          <a:prstGeom prst="rect">
            <a:avLst/>
          </a:prstGeom>
          <a:noFill/>
        </p:spPr>
        <p:txBody>
          <a:bodyPr wrap="none" rtlCol="0">
            <a:spAutoFit/>
          </a:bodyPr>
          <a:lstStyle/>
          <a:p>
            <a:r>
              <a:rPr lang="nb-NO" sz="2000" b="1" spc="300" dirty="0">
                <a:solidFill>
                  <a:schemeClr val="tx2"/>
                </a:solidFill>
                <a:latin typeface="Helvetica" pitchFamily="2" charset="0"/>
              </a:rPr>
              <a:t>Hvordan</a:t>
            </a:r>
            <a:r>
              <a:rPr lang="nb-NO" sz="2000" spc="300" dirty="0">
                <a:solidFill>
                  <a:schemeClr val="tx2"/>
                </a:solidFill>
                <a:latin typeface="Helvetica" pitchFamily="2" charset="0"/>
              </a:rPr>
              <a:t> skjer treningen, og </a:t>
            </a:r>
            <a:r>
              <a:rPr lang="nb-NO" sz="2000" b="1" spc="300" dirty="0">
                <a:solidFill>
                  <a:schemeClr val="tx2"/>
                </a:solidFill>
                <a:latin typeface="Helvetica" pitchFamily="2" charset="0"/>
              </a:rPr>
              <a:t>hva</a:t>
            </a:r>
            <a:r>
              <a:rPr lang="nb-NO" sz="2000" spc="300" dirty="0">
                <a:solidFill>
                  <a:schemeClr val="tx2"/>
                </a:solidFill>
                <a:latin typeface="Helvetica" pitchFamily="2" charset="0"/>
              </a:rPr>
              <a:t> kan læres?</a:t>
            </a:r>
          </a:p>
        </p:txBody>
      </p:sp>
    </p:spTree>
    <p:extLst>
      <p:ext uri="{BB962C8B-B14F-4D97-AF65-F5344CB8AC3E}">
        <p14:creationId xmlns:p14="http://schemas.microsoft.com/office/powerpoint/2010/main" val="22224508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864348" y="1912850"/>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DC8616F6-56A4-2C6D-8F14-C9F4290DACBA}"/>
              </a:ext>
            </a:extLst>
          </p:cNvPr>
          <p:cNvSpPr txBox="1"/>
          <p:nvPr/>
        </p:nvSpPr>
        <p:spPr>
          <a:xfrm>
            <a:off x="1210400" y="1914496"/>
            <a:ext cx="2052934" cy="369332"/>
          </a:xfrm>
          <a:prstGeom prst="rect">
            <a:avLst/>
          </a:prstGeom>
          <a:noFill/>
        </p:spPr>
        <p:txBody>
          <a:bodyPr wrap="none" rtlCol="0">
            <a:spAutoFit/>
          </a:bodyPr>
          <a:lstStyle/>
          <a:p>
            <a:r>
              <a:rPr lang="nb-NO" spc="300" dirty="0">
                <a:solidFill>
                  <a:schemeClr val="tx2"/>
                </a:solidFill>
                <a:latin typeface="Helvetica" pitchFamily="2" charset="0"/>
              </a:rPr>
              <a:t>SUPERVISED</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0A901573-CD3B-533F-171F-44E4364CEED3}"/>
              </a:ext>
            </a:extLst>
          </p:cNvPr>
          <p:cNvSpPr txBox="1"/>
          <p:nvPr/>
        </p:nvSpPr>
        <p:spPr>
          <a:xfrm>
            <a:off x="8928665" y="1912850"/>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6" name="TekstSylinder 5">
            <a:extLst>
              <a:ext uri="{FF2B5EF4-FFF2-40B4-BE49-F238E27FC236}">
                <a16:creationId xmlns:a16="http://schemas.microsoft.com/office/drawing/2014/main" id="{9DE60ECB-A21B-E3BF-1BBF-A64CE5441400}"/>
              </a:ext>
            </a:extLst>
          </p:cNvPr>
          <p:cNvSpPr txBox="1"/>
          <p:nvPr/>
        </p:nvSpPr>
        <p:spPr>
          <a:xfrm>
            <a:off x="537692" y="2274122"/>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lærer</a:t>
            </a:r>
          </a:p>
        </p:txBody>
      </p:sp>
      <p:sp>
        <p:nvSpPr>
          <p:cNvPr id="7" name="TekstSylinder 6">
            <a:extLst>
              <a:ext uri="{FF2B5EF4-FFF2-40B4-BE49-F238E27FC236}">
                <a16:creationId xmlns:a16="http://schemas.microsoft.com/office/drawing/2014/main" id="{6AB47F7F-1B33-9ABF-8A0B-21395C2B3EA7}"/>
              </a:ext>
            </a:extLst>
          </p:cNvPr>
          <p:cNvSpPr txBox="1"/>
          <p:nvPr/>
        </p:nvSpPr>
        <p:spPr>
          <a:xfrm>
            <a:off x="8578577"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8" name="TekstSylinder 7">
            <a:extLst>
              <a:ext uri="{FF2B5EF4-FFF2-40B4-BE49-F238E27FC236}">
                <a16:creationId xmlns:a16="http://schemas.microsoft.com/office/drawing/2014/main" id="{3420710D-D860-7FB7-C3DE-305FEB67D3A2}"/>
              </a:ext>
            </a:extLst>
          </p:cNvPr>
          <p:cNvSpPr txBox="1"/>
          <p:nvPr/>
        </p:nvSpPr>
        <p:spPr>
          <a:xfrm>
            <a:off x="4396824" y="2274121"/>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9" name="TekstSylinder 8">
            <a:extLst>
              <a:ext uri="{FF2B5EF4-FFF2-40B4-BE49-F238E27FC236}">
                <a16:creationId xmlns:a16="http://schemas.microsoft.com/office/drawing/2014/main" id="{1318DCAF-507F-8402-F63F-68DD0F8F7CAB}"/>
              </a:ext>
            </a:extLst>
          </p:cNvPr>
          <p:cNvSpPr txBox="1"/>
          <p:nvPr/>
        </p:nvSpPr>
        <p:spPr>
          <a:xfrm>
            <a:off x="2174715" y="8432173"/>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Eksempelbasert</a:t>
            </a:r>
          </a:p>
        </p:txBody>
      </p:sp>
      <p:sp>
        <p:nvSpPr>
          <p:cNvPr id="10" name="TekstSylinder 9">
            <a:extLst>
              <a:ext uri="{FF2B5EF4-FFF2-40B4-BE49-F238E27FC236}">
                <a16:creationId xmlns:a16="http://schemas.microsoft.com/office/drawing/2014/main" id="{B46ADD10-4897-C0C4-6CA6-98A74C72C42B}"/>
              </a:ext>
            </a:extLst>
          </p:cNvPr>
          <p:cNvSpPr txBox="1"/>
          <p:nvPr/>
        </p:nvSpPr>
        <p:spPr>
          <a:xfrm>
            <a:off x="2174715" y="9084214"/>
            <a:ext cx="3398349" cy="584775"/>
          </a:xfrm>
          <a:prstGeom prst="rect">
            <a:avLst/>
          </a:prstGeom>
          <a:noFill/>
        </p:spPr>
        <p:txBody>
          <a:bodyPr wrap="square" rtlCol="0">
            <a:spAutoFit/>
          </a:bodyPr>
          <a:lstStyle/>
          <a:p>
            <a:pPr algn="ctr"/>
            <a:r>
              <a:rPr lang="nb-NO" sz="1600" dirty="0">
                <a:solidFill>
                  <a:schemeClr val="tx2"/>
                </a:solidFill>
                <a:latin typeface="Helvetica" pitchFamily="2" charset="0"/>
              </a:rPr>
              <a:t>Lære forholdet mellom gitte faktorer og resultatet</a:t>
            </a:r>
          </a:p>
        </p:txBody>
      </p:sp>
    </p:spTree>
    <p:extLst>
      <p:ext uri="{BB962C8B-B14F-4D97-AF65-F5344CB8AC3E}">
        <p14:creationId xmlns:p14="http://schemas.microsoft.com/office/powerpoint/2010/main" val="122255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12392908" y="1912850"/>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0A901573-CD3B-533F-171F-44E4364CEED3}"/>
              </a:ext>
            </a:extLst>
          </p:cNvPr>
          <p:cNvSpPr txBox="1"/>
          <p:nvPr/>
        </p:nvSpPr>
        <p:spPr>
          <a:xfrm>
            <a:off x="16457225" y="1912850"/>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16107137"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8" name="TekstSylinder 7">
            <a:extLst>
              <a:ext uri="{FF2B5EF4-FFF2-40B4-BE49-F238E27FC236}">
                <a16:creationId xmlns:a16="http://schemas.microsoft.com/office/drawing/2014/main" id="{3420710D-D860-7FB7-C3DE-305FEB67D3A2}"/>
              </a:ext>
            </a:extLst>
          </p:cNvPr>
          <p:cNvSpPr txBox="1"/>
          <p:nvPr/>
        </p:nvSpPr>
        <p:spPr>
          <a:xfrm>
            <a:off x="11925384" y="2274121"/>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grpSp>
        <p:nvGrpSpPr>
          <p:cNvPr id="4" name="Gruppe 3">
            <a:extLst>
              <a:ext uri="{FF2B5EF4-FFF2-40B4-BE49-F238E27FC236}">
                <a16:creationId xmlns:a16="http://schemas.microsoft.com/office/drawing/2014/main" id="{8643B318-0A09-2C39-9D97-57244B42C208}"/>
              </a:ext>
            </a:extLst>
          </p:cNvPr>
          <p:cNvGrpSpPr/>
          <p:nvPr/>
        </p:nvGrpSpPr>
        <p:grpSpPr>
          <a:xfrm>
            <a:off x="274810" y="7615976"/>
            <a:ext cx="4071701" cy="4980071"/>
            <a:chOff x="274810" y="4156414"/>
            <a:chExt cx="4071701" cy="4980071"/>
          </a:xfrm>
        </p:grpSpPr>
        <p:grpSp>
          <p:nvGrpSpPr>
            <p:cNvPr id="6" name="Grafikk 7">
              <a:extLst>
                <a:ext uri="{FF2B5EF4-FFF2-40B4-BE49-F238E27FC236}">
                  <a16:creationId xmlns:a16="http://schemas.microsoft.com/office/drawing/2014/main" id="{C290C037-054C-8E6E-B710-40F43F9AA84B}"/>
                </a:ext>
              </a:extLst>
            </p:cNvPr>
            <p:cNvGrpSpPr/>
            <p:nvPr/>
          </p:nvGrpSpPr>
          <p:grpSpPr>
            <a:xfrm flipH="1">
              <a:off x="274810" y="5285183"/>
              <a:ext cx="1162709" cy="3851302"/>
              <a:chOff x="4356081" y="1852445"/>
              <a:chExt cx="1053043" cy="3488050"/>
            </a:xfrm>
          </p:grpSpPr>
          <p:grpSp>
            <p:nvGrpSpPr>
              <p:cNvPr id="163" name="Grafikk 7">
                <a:extLst>
                  <a:ext uri="{FF2B5EF4-FFF2-40B4-BE49-F238E27FC236}">
                    <a16:creationId xmlns:a16="http://schemas.microsoft.com/office/drawing/2014/main" id="{8843D4FE-9DA6-F695-88D9-4CC314A4FAAB}"/>
                  </a:ext>
                </a:extLst>
              </p:cNvPr>
              <p:cNvGrpSpPr/>
              <p:nvPr/>
            </p:nvGrpSpPr>
            <p:grpSpPr>
              <a:xfrm>
                <a:off x="4601323" y="1852445"/>
                <a:ext cx="720991" cy="608271"/>
                <a:chOff x="4601323" y="1852445"/>
                <a:chExt cx="720991" cy="608271"/>
              </a:xfrm>
            </p:grpSpPr>
            <p:grpSp>
              <p:nvGrpSpPr>
                <p:cNvPr id="367" name="Grafikk 7">
                  <a:extLst>
                    <a:ext uri="{FF2B5EF4-FFF2-40B4-BE49-F238E27FC236}">
                      <a16:creationId xmlns:a16="http://schemas.microsoft.com/office/drawing/2014/main" id="{B724FBBB-A45A-7A9F-CC25-F960829C0D21}"/>
                    </a:ext>
                  </a:extLst>
                </p:cNvPr>
                <p:cNvGrpSpPr/>
                <p:nvPr/>
              </p:nvGrpSpPr>
              <p:grpSpPr>
                <a:xfrm>
                  <a:off x="4989151" y="1977228"/>
                  <a:ext cx="333164" cy="473137"/>
                  <a:chOff x="4989151" y="1977228"/>
                  <a:chExt cx="333164" cy="473137"/>
                </a:xfrm>
              </p:grpSpPr>
              <p:sp>
                <p:nvSpPr>
                  <p:cNvPr id="386" name="Friform 385">
                    <a:extLst>
                      <a:ext uri="{FF2B5EF4-FFF2-40B4-BE49-F238E27FC236}">
                        <a16:creationId xmlns:a16="http://schemas.microsoft.com/office/drawing/2014/main" id="{3B2175A2-30FA-E5B3-EF05-1F1E57A5C620}"/>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387" name="Friform 386">
                    <a:extLst>
                      <a:ext uri="{FF2B5EF4-FFF2-40B4-BE49-F238E27FC236}">
                        <a16:creationId xmlns:a16="http://schemas.microsoft.com/office/drawing/2014/main" id="{8BC5F39E-B286-D4BE-8FDC-EF844B7AF669}"/>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368" name="Friform 367">
                  <a:extLst>
                    <a:ext uri="{FF2B5EF4-FFF2-40B4-BE49-F238E27FC236}">
                      <a16:creationId xmlns:a16="http://schemas.microsoft.com/office/drawing/2014/main" id="{1B3F73F2-047A-E9D6-C5F6-F296F85C7E62}"/>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369" name="Friform 368">
                  <a:extLst>
                    <a:ext uri="{FF2B5EF4-FFF2-40B4-BE49-F238E27FC236}">
                      <a16:creationId xmlns:a16="http://schemas.microsoft.com/office/drawing/2014/main" id="{DC6E700D-BCFF-F6B7-622F-5528E8FB6270}"/>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370" name="Friform 369">
                  <a:extLst>
                    <a:ext uri="{FF2B5EF4-FFF2-40B4-BE49-F238E27FC236}">
                      <a16:creationId xmlns:a16="http://schemas.microsoft.com/office/drawing/2014/main" id="{43E42619-6A64-151F-601E-EFA6F340C725}"/>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371" name="Friform 370">
                  <a:extLst>
                    <a:ext uri="{FF2B5EF4-FFF2-40B4-BE49-F238E27FC236}">
                      <a16:creationId xmlns:a16="http://schemas.microsoft.com/office/drawing/2014/main" id="{0FC0C977-CD2A-5064-3456-0D55425EDB39}"/>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372" name="Friform 371">
                  <a:extLst>
                    <a:ext uri="{FF2B5EF4-FFF2-40B4-BE49-F238E27FC236}">
                      <a16:creationId xmlns:a16="http://schemas.microsoft.com/office/drawing/2014/main" id="{444CD1E6-0F84-A081-5081-A3023EDD7DC8}"/>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373" name="Friform 372">
                  <a:extLst>
                    <a:ext uri="{FF2B5EF4-FFF2-40B4-BE49-F238E27FC236}">
                      <a16:creationId xmlns:a16="http://schemas.microsoft.com/office/drawing/2014/main" id="{4D3F8E86-F923-719A-FC79-F22F0D9A478A}"/>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374" name="Grafikk 7">
                  <a:extLst>
                    <a:ext uri="{FF2B5EF4-FFF2-40B4-BE49-F238E27FC236}">
                      <a16:creationId xmlns:a16="http://schemas.microsoft.com/office/drawing/2014/main" id="{B008870B-4FF3-6604-1026-3BEEBA1D6E18}"/>
                    </a:ext>
                  </a:extLst>
                </p:cNvPr>
                <p:cNvGrpSpPr/>
                <p:nvPr/>
              </p:nvGrpSpPr>
              <p:grpSpPr>
                <a:xfrm>
                  <a:off x="4614507" y="2014253"/>
                  <a:ext cx="207018" cy="179260"/>
                  <a:chOff x="4614507" y="2014253"/>
                  <a:chExt cx="207018" cy="179260"/>
                </a:xfrm>
              </p:grpSpPr>
              <p:sp>
                <p:nvSpPr>
                  <p:cNvPr id="380" name="Friform 379">
                    <a:extLst>
                      <a:ext uri="{FF2B5EF4-FFF2-40B4-BE49-F238E27FC236}">
                        <a16:creationId xmlns:a16="http://schemas.microsoft.com/office/drawing/2014/main" id="{A1BCE7D7-AD9A-18EF-E1FD-BB4E2F874591}"/>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381" name="Friform 380">
                    <a:extLst>
                      <a:ext uri="{FF2B5EF4-FFF2-40B4-BE49-F238E27FC236}">
                        <a16:creationId xmlns:a16="http://schemas.microsoft.com/office/drawing/2014/main" id="{FAA5419F-6E82-B5BD-E3EA-997454B1D17D}"/>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382" name="Friform 381">
                    <a:extLst>
                      <a:ext uri="{FF2B5EF4-FFF2-40B4-BE49-F238E27FC236}">
                        <a16:creationId xmlns:a16="http://schemas.microsoft.com/office/drawing/2014/main" id="{8458F7FB-720A-2F1E-844F-860611DE8499}"/>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383" name="Friform 382">
                    <a:extLst>
                      <a:ext uri="{FF2B5EF4-FFF2-40B4-BE49-F238E27FC236}">
                        <a16:creationId xmlns:a16="http://schemas.microsoft.com/office/drawing/2014/main" id="{D0A446BE-0BB5-D9EB-67FC-9531173F1B6A}"/>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384" name="Friform 383">
                    <a:extLst>
                      <a:ext uri="{FF2B5EF4-FFF2-40B4-BE49-F238E27FC236}">
                        <a16:creationId xmlns:a16="http://schemas.microsoft.com/office/drawing/2014/main" id="{7E1CFC49-3C41-1FDD-70C2-081A5947AAF9}"/>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385" name="Friform 384">
                    <a:extLst>
                      <a:ext uri="{FF2B5EF4-FFF2-40B4-BE49-F238E27FC236}">
                        <a16:creationId xmlns:a16="http://schemas.microsoft.com/office/drawing/2014/main" id="{E158493B-AEFD-1E76-FB2E-A1F55CDF8BF0}"/>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375" name="Friform 374">
                  <a:extLst>
                    <a:ext uri="{FF2B5EF4-FFF2-40B4-BE49-F238E27FC236}">
                      <a16:creationId xmlns:a16="http://schemas.microsoft.com/office/drawing/2014/main" id="{31D064C8-4799-347F-75C2-DB7DBF6EB636}"/>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376" name="Friform 375">
                  <a:extLst>
                    <a:ext uri="{FF2B5EF4-FFF2-40B4-BE49-F238E27FC236}">
                      <a16:creationId xmlns:a16="http://schemas.microsoft.com/office/drawing/2014/main" id="{44F27FD6-C187-F6A8-64FF-8C32A9342F8D}"/>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377" name="Grafikk 7">
                  <a:extLst>
                    <a:ext uri="{FF2B5EF4-FFF2-40B4-BE49-F238E27FC236}">
                      <a16:creationId xmlns:a16="http://schemas.microsoft.com/office/drawing/2014/main" id="{F8BAF920-9966-4893-642F-5B76A3DCCD47}"/>
                    </a:ext>
                  </a:extLst>
                </p:cNvPr>
                <p:cNvGrpSpPr/>
                <p:nvPr/>
              </p:nvGrpSpPr>
              <p:grpSpPr>
                <a:xfrm>
                  <a:off x="4891041" y="2090534"/>
                  <a:ext cx="123154" cy="123259"/>
                  <a:chOff x="4891041" y="2090534"/>
                  <a:chExt cx="123154" cy="123259"/>
                </a:xfrm>
              </p:grpSpPr>
              <p:sp>
                <p:nvSpPr>
                  <p:cNvPr id="378" name="Friform 377">
                    <a:extLst>
                      <a:ext uri="{FF2B5EF4-FFF2-40B4-BE49-F238E27FC236}">
                        <a16:creationId xmlns:a16="http://schemas.microsoft.com/office/drawing/2014/main" id="{50C817B3-D0DF-563D-FC14-CE03189D7FD2}"/>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379" name="Friform 378">
                    <a:extLst>
                      <a:ext uri="{FF2B5EF4-FFF2-40B4-BE49-F238E27FC236}">
                        <a16:creationId xmlns:a16="http://schemas.microsoft.com/office/drawing/2014/main" id="{1E5B3BFB-CF3F-113C-6D27-54DCC3B14DD6}"/>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164" name="Grafikk 7">
                <a:extLst>
                  <a:ext uri="{FF2B5EF4-FFF2-40B4-BE49-F238E27FC236}">
                    <a16:creationId xmlns:a16="http://schemas.microsoft.com/office/drawing/2014/main" id="{66C14800-0D75-8099-F6A0-E96181EFCE1D}"/>
                  </a:ext>
                </a:extLst>
              </p:cNvPr>
              <p:cNvGrpSpPr/>
              <p:nvPr/>
            </p:nvGrpSpPr>
            <p:grpSpPr>
              <a:xfrm>
                <a:off x="4458975" y="3057896"/>
                <a:ext cx="950149" cy="2282599"/>
                <a:chOff x="4458975" y="3057896"/>
                <a:chExt cx="950149" cy="2282599"/>
              </a:xfrm>
            </p:grpSpPr>
            <p:grpSp>
              <p:nvGrpSpPr>
                <p:cNvPr id="186" name="Grafikk 7">
                  <a:extLst>
                    <a:ext uri="{FF2B5EF4-FFF2-40B4-BE49-F238E27FC236}">
                      <a16:creationId xmlns:a16="http://schemas.microsoft.com/office/drawing/2014/main" id="{2A8843AC-DAFA-1737-2E5B-EBD37B59E189}"/>
                    </a:ext>
                  </a:extLst>
                </p:cNvPr>
                <p:cNvGrpSpPr/>
                <p:nvPr/>
              </p:nvGrpSpPr>
              <p:grpSpPr>
                <a:xfrm>
                  <a:off x="4458975" y="3057896"/>
                  <a:ext cx="428948" cy="2282599"/>
                  <a:chOff x="4458975" y="3057896"/>
                  <a:chExt cx="428948" cy="2282599"/>
                </a:xfrm>
              </p:grpSpPr>
              <p:grpSp>
                <p:nvGrpSpPr>
                  <p:cNvPr id="265" name="Grafikk 7">
                    <a:extLst>
                      <a:ext uri="{FF2B5EF4-FFF2-40B4-BE49-F238E27FC236}">
                        <a16:creationId xmlns:a16="http://schemas.microsoft.com/office/drawing/2014/main" id="{83BD74B2-71A9-418B-6EF2-99B59B17CA69}"/>
                      </a:ext>
                    </a:extLst>
                  </p:cNvPr>
                  <p:cNvGrpSpPr/>
                  <p:nvPr/>
                </p:nvGrpSpPr>
                <p:grpSpPr>
                  <a:xfrm>
                    <a:off x="4458975" y="4701778"/>
                    <a:ext cx="403481" cy="638717"/>
                    <a:chOff x="4458975" y="4701778"/>
                    <a:chExt cx="403481" cy="638717"/>
                  </a:xfrm>
                </p:grpSpPr>
                <p:sp>
                  <p:nvSpPr>
                    <p:cNvPr id="268" name="Friform 267">
                      <a:extLst>
                        <a:ext uri="{FF2B5EF4-FFF2-40B4-BE49-F238E27FC236}">
                          <a16:creationId xmlns:a16="http://schemas.microsoft.com/office/drawing/2014/main" id="{29556C9F-1C21-6584-4B9B-A583DEC09B2E}"/>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269" name="Grafikk 7">
                      <a:extLst>
                        <a:ext uri="{FF2B5EF4-FFF2-40B4-BE49-F238E27FC236}">
                          <a16:creationId xmlns:a16="http://schemas.microsoft.com/office/drawing/2014/main" id="{4A30EB4A-0E20-8668-BEA6-0658A4741E47}"/>
                        </a:ext>
                      </a:extLst>
                    </p:cNvPr>
                    <p:cNvGrpSpPr/>
                    <p:nvPr/>
                  </p:nvGrpSpPr>
                  <p:grpSpPr>
                    <a:xfrm>
                      <a:off x="4458975" y="5047254"/>
                      <a:ext cx="403481" cy="293241"/>
                      <a:chOff x="4458975" y="5047254"/>
                      <a:chExt cx="403481" cy="293241"/>
                    </a:xfrm>
                  </p:grpSpPr>
                  <p:sp>
                    <p:nvSpPr>
                      <p:cNvPr id="361" name="Friform 360">
                        <a:extLst>
                          <a:ext uri="{FF2B5EF4-FFF2-40B4-BE49-F238E27FC236}">
                            <a16:creationId xmlns:a16="http://schemas.microsoft.com/office/drawing/2014/main" id="{38EB2B34-91E7-D8CA-A6B3-ED2CF05AF599}"/>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362" name="Grafikk 7">
                        <a:extLst>
                          <a:ext uri="{FF2B5EF4-FFF2-40B4-BE49-F238E27FC236}">
                            <a16:creationId xmlns:a16="http://schemas.microsoft.com/office/drawing/2014/main" id="{109596CD-4081-9D94-0CEA-51E1EF7FCB75}"/>
                          </a:ext>
                        </a:extLst>
                      </p:cNvPr>
                      <p:cNvGrpSpPr/>
                      <p:nvPr/>
                    </p:nvGrpSpPr>
                    <p:grpSpPr>
                      <a:xfrm>
                        <a:off x="4458975" y="5047254"/>
                        <a:ext cx="403481" cy="242616"/>
                        <a:chOff x="4458975" y="5047254"/>
                        <a:chExt cx="403481" cy="242616"/>
                      </a:xfrm>
                    </p:grpSpPr>
                    <p:sp>
                      <p:nvSpPr>
                        <p:cNvPr id="363" name="Friform 362">
                          <a:extLst>
                            <a:ext uri="{FF2B5EF4-FFF2-40B4-BE49-F238E27FC236}">
                              <a16:creationId xmlns:a16="http://schemas.microsoft.com/office/drawing/2014/main" id="{7C6350CE-C59B-80D3-095B-6379033B9509}"/>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364" name="Friform 363">
                          <a:extLst>
                            <a:ext uri="{FF2B5EF4-FFF2-40B4-BE49-F238E27FC236}">
                              <a16:creationId xmlns:a16="http://schemas.microsoft.com/office/drawing/2014/main" id="{060209C9-0BF4-0BD0-F553-D2B720A6B9FE}"/>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365" name="Friform 364">
                          <a:extLst>
                            <a:ext uri="{FF2B5EF4-FFF2-40B4-BE49-F238E27FC236}">
                              <a16:creationId xmlns:a16="http://schemas.microsoft.com/office/drawing/2014/main" id="{D76DA8B8-24C6-8079-00C5-E526443BFD21}"/>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366" name="Friform 365">
                          <a:extLst>
                            <a:ext uri="{FF2B5EF4-FFF2-40B4-BE49-F238E27FC236}">
                              <a16:creationId xmlns:a16="http://schemas.microsoft.com/office/drawing/2014/main" id="{688DA91B-B729-3089-EAD1-DDB554DC29DA}"/>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266" name="Friform 265">
                    <a:extLst>
                      <a:ext uri="{FF2B5EF4-FFF2-40B4-BE49-F238E27FC236}">
                        <a16:creationId xmlns:a16="http://schemas.microsoft.com/office/drawing/2014/main" id="{7C31E189-1FBD-BB1A-C7FA-804B12B7C46D}"/>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267" name="Friform 266">
                    <a:extLst>
                      <a:ext uri="{FF2B5EF4-FFF2-40B4-BE49-F238E27FC236}">
                        <a16:creationId xmlns:a16="http://schemas.microsoft.com/office/drawing/2014/main" id="{E93FEDF7-51B0-6BBB-4CC6-7A9EAE641F9D}"/>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187" name="Grafikk 7">
                  <a:extLst>
                    <a:ext uri="{FF2B5EF4-FFF2-40B4-BE49-F238E27FC236}">
                      <a16:creationId xmlns:a16="http://schemas.microsoft.com/office/drawing/2014/main" id="{3CFA43DB-5F91-7644-53D2-1E1DFEA58A31}"/>
                    </a:ext>
                  </a:extLst>
                </p:cNvPr>
                <p:cNvGrpSpPr/>
                <p:nvPr/>
              </p:nvGrpSpPr>
              <p:grpSpPr>
                <a:xfrm>
                  <a:off x="4646317" y="3057896"/>
                  <a:ext cx="762807" cy="2282599"/>
                  <a:chOff x="4646317" y="3057896"/>
                  <a:chExt cx="762807" cy="2282599"/>
                </a:xfrm>
              </p:grpSpPr>
              <p:grpSp>
                <p:nvGrpSpPr>
                  <p:cNvPr id="188" name="Grafikk 7">
                    <a:extLst>
                      <a:ext uri="{FF2B5EF4-FFF2-40B4-BE49-F238E27FC236}">
                        <a16:creationId xmlns:a16="http://schemas.microsoft.com/office/drawing/2014/main" id="{81B5B7CC-58F5-FDCA-FFCB-99F4817873F9}"/>
                      </a:ext>
                    </a:extLst>
                  </p:cNvPr>
                  <p:cNvGrpSpPr/>
                  <p:nvPr/>
                </p:nvGrpSpPr>
                <p:grpSpPr>
                  <a:xfrm>
                    <a:off x="4986248" y="4696529"/>
                    <a:ext cx="422876" cy="643966"/>
                    <a:chOff x="4986248" y="4696529"/>
                    <a:chExt cx="422876" cy="643966"/>
                  </a:xfrm>
                </p:grpSpPr>
                <p:sp>
                  <p:nvSpPr>
                    <p:cNvPr id="257" name="Friform 256">
                      <a:extLst>
                        <a:ext uri="{FF2B5EF4-FFF2-40B4-BE49-F238E27FC236}">
                          <a16:creationId xmlns:a16="http://schemas.microsoft.com/office/drawing/2014/main" id="{9A3B7C6A-87C2-59C3-AB43-D8AAC6BCC1C1}"/>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258" name="Grafikk 7">
                      <a:extLst>
                        <a:ext uri="{FF2B5EF4-FFF2-40B4-BE49-F238E27FC236}">
                          <a16:creationId xmlns:a16="http://schemas.microsoft.com/office/drawing/2014/main" id="{9CD3A7C5-B4DB-AA7F-4BD6-9CBB29BE70D0}"/>
                        </a:ext>
                      </a:extLst>
                    </p:cNvPr>
                    <p:cNvGrpSpPr/>
                    <p:nvPr/>
                  </p:nvGrpSpPr>
                  <p:grpSpPr>
                    <a:xfrm>
                      <a:off x="4986248" y="5047254"/>
                      <a:ext cx="422876" cy="293241"/>
                      <a:chOff x="4986248" y="5047254"/>
                      <a:chExt cx="422876" cy="293241"/>
                    </a:xfrm>
                  </p:grpSpPr>
                  <p:sp>
                    <p:nvSpPr>
                      <p:cNvPr id="259" name="Friform 258">
                        <a:extLst>
                          <a:ext uri="{FF2B5EF4-FFF2-40B4-BE49-F238E27FC236}">
                            <a16:creationId xmlns:a16="http://schemas.microsoft.com/office/drawing/2014/main" id="{0E45E1FA-618C-2B29-BB39-5A7115D65159}"/>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260" name="Grafikk 7">
                        <a:extLst>
                          <a:ext uri="{FF2B5EF4-FFF2-40B4-BE49-F238E27FC236}">
                            <a16:creationId xmlns:a16="http://schemas.microsoft.com/office/drawing/2014/main" id="{EE10C202-0464-9E0F-F7AE-95AA5B6DEB4D}"/>
                          </a:ext>
                        </a:extLst>
                      </p:cNvPr>
                      <p:cNvGrpSpPr/>
                      <p:nvPr/>
                    </p:nvGrpSpPr>
                    <p:grpSpPr>
                      <a:xfrm>
                        <a:off x="4986248" y="5047254"/>
                        <a:ext cx="422876" cy="242616"/>
                        <a:chOff x="4986248" y="5047254"/>
                        <a:chExt cx="422876" cy="242616"/>
                      </a:xfrm>
                    </p:grpSpPr>
                    <p:sp>
                      <p:nvSpPr>
                        <p:cNvPr id="261" name="Friform 260">
                          <a:extLst>
                            <a:ext uri="{FF2B5EF4-FFF2-40B4-BE49-F238E27FC236}">
                              <a16:creationId xmlns:a16="http://schemas.microsoft.com/office/drawing/2014/main" id="{942BDF12-9197-74CA-97C0-4C5768473E26}"/>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262" name="Friform 261">
                          <a:extLst>
                            <a:ext uri="{FF2B5EF4-FFF2-40B4-BE49-F238E27FC236}">
                              <a16:creationId xmlns:a16="http://schemas.microsoft.com/office/drawing/2014/main" id="{DDF39BA5-8EE7-59B8-5C77-69428D461908}"/>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263" name="Friform 262">
                          <a:extLst>
                            <a:ext uri="{FF2B5EF4-FFF2-40B4-BE49-F238E27FC236}">
                              <a16:creationId xmlns:a16="http://schemas.microsoft.com/office/drawing/2014/main" id="{EBCAD378-E2F1-F65F-1018-7333F76894F6}"/>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264" name="Friform 263">
                          <a:extLst>
                            <a:ext uri="{FF2B5EF4-FFF2-40B4-BE49-F238E27FC236}">
                              <a16:creationId xmlns:a16="http://schemas.microsoft.com/office/drawing/2014/main" id="{1447A4CF-B863-D313-34BB-4BC544B3EBCE}"/>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189" name="Grafikk 7">
                    <a:extLst>
                      <a:ext uri="{FF2B5EF4-FFF2-40B4-BE49-F238E27FC236}">
                        <a16:creationId xmlns:a16="http://schemas.microsoft.com/office/drawing/2014/main" id="{0E5ADEEC-70FD-89FD-DF71-8268BB4BD65B}"/>
                      </a:ext>
                    </a:extLst>
                  </p:cNvPr>
                  <p:cNvGrpSpPr/>
                  <p:nvPr/>
                </p:nvGrpSpPr>
                <p:grpSpPr>
                  <a:xfrm>
                    <a:off x="4646317" y="3057896"/>
                    <a:ext cx="756183" cy="1862632"/>
                    <a:chOff x="4646317" y="3057896"/>
                    <a:chExt cx="756183" cy="1862632"/>
                  </a:xfrm>
                </p:grpSpPr>
                <p:sp>
                  <p:nvSpPr>
                    <p:cNvPr id="190" name="Friform 189">
                      <a:extLst>
                        <a:ext uri="{FF2B5EF4-FFF2-40B4-BE49-F238E27FC236}">
                          <a16:creationId xmlns:a16="http://schemas.microsoft.com/office/drawing/2014/main" id="{629DD50A-F976-8211-6646-1D3C0C013FF7}"/>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191" name="Friform 190">
                      <a:extLst>
                        <a:ext uri="{FF2B5EF4-FFF2-40B4-BE49-F238E27FC236}">
                          <a16:creationId xmlns:a16="http://schemas.microsoft.com/office/drawing/2014/main" id="{3A954FBB-1660-E905-CC8C-D8F74630C32E}"/>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256" name="Friform 255">
                      <a:extLst>
                        <a:ext uri="{FF2B5EF4-FFF2-40B4-BE49-F238E27FC236}">
                          <a16:creationId xmlns:a16="http://schemas.microsoft.com/office/drawing/2014/main" id="{732451F5-C352-03FD-754B-6A8B12C58B5F}"/>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165" name="Grafikk 7">
                <a:extLst>
                  <a:ext uri="{FF2B5EF4-FFF2-40B4-BE49-F238E27FC236}">
                    <a16:creationId xmlns:a16="http://schemas.microsoft.com/office/drawing/2014/main" id="{BA3A3E8C-1BFE-512F-F356-3203FC4147C1}"/>
                  </a:ext>
                </a:extLst>
              </p:cNvPr>
              <p:cNvGrpSpPr/>
              <p:nvPr/>
            </p:nvGrpSpPr>
            <p:grpSpPr>
              <a:xfrm>
                <a:off x="4356081" y="2441914"/>
                <a:ext cx="832525" cy="615972"/>
                <a:chOff x="4356081" y="2441914"/>
                <a:chExt cx="832525" cy="615972"/>
              </a:xfrm>
            </p:grpSpPr>
            <p:grpSp>
              <p:nvGrpSpPr>
                <p:cNvPr id="166" name="Grafikk 7">
                  <a:extLst>
                    <a:ext uri="{FF2B5EF4-FFF2-40B4-BE49-F238E27FC236}">
                      <a16:creationId xmlns:a16="http://schemas.microsoft.com/office/drawing/2014/main" id="{F599004D-3E43-6696-1EC1-7BD2739D94B5}"/>
                    </a:ext>
                  </a:extLst>
                </p:cNvPr>
                <p:cNvGrpSpPr/>
                <p:nvPr/>
              </p:nvGrpSpPr>
              <p:grpSpPr>
                <a:xfrm>
                  <a:off x="4356081" y="2441914"/>
                  <a:ext cx="765330" cy="615972"/>
                  <a:chOff x="4356081" y="2441914"/>
                  <a:chExt cx="765330" cy="615972"/>
                </a:xfrm>
              </p:grpSpPr>
              <p:sp>
                <p:nvSpPr>
                  <p:cNvPr id="181" name="Friform 180">
                    <a:extLst>
                      <a:ext uri="{FF2B5EF4-FFF2-40B4-BE49-F238E27FC236}">
                        <a16:creationId xmlns:a16="http://schemas.microsoft.com/office/drawing/2014/main" id="{73A407E8-F212-4EB6-1DF5-2B80C3587C25}"/>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182" name="Grafikk 7">
                    <a:extLst>
                      <a:ext uri="{FF2B5EF4-FFF2-40B4-BE49-F238E27FC236}">
                        <a16:creationId xmlns:a16="http://schemas.microsoft.com/office/drawing/2014/main" id="{79FCF328-95CC-7A18-F7F6-6B194B1B3044}"/>
                      </a:ext>
                    </a:extLst>
                  </p:cNvPr>
                  <p:cNvGrpSpPr/>
                  <p:nvPr/>
                </p:nvGrpSpPr>
                <p:grpSpPr>
                  <a:xfrm>
                    <a:off x="4545280" y="2441914"/>
                    <a:ext cx="576131" cy="615972"/>
                    <a:chOff x="4545280" y="2441914"/>
                    <a:chExt cx="576131" cy="615972"/>
                  </a:xfrm>
                </p:grpSpPr>
                <p:sp>
                  <p:nvSpPr>
                    <p:cNvPr id="183" name="Friform 182">
                      <a:extLst>
                        <a:ext uri="{FF2B5EF4-FFF2-40B4-BE49-F238E27FC236}">
                          <a16:creationId xmlns:a16="http://schemas.microsoft.com/office/drawing/2014/main" id="{F81D59E7-9693-8BDD-37EF-E151CD713162}"/>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184" name="Friform 183">
                      <a:extLst>
                        <a:ext uri="{FF2B5EF4-FFF2-40B4-BE49-F238E27FC236}">
                          <a16:creationId xmlns:a16="http://schemas.microsoft.com/office/drawing/2014/main" id="{6F9EB1A1-0DE5-2AF5-DFA6-54D8AE914672}"/>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185" name="Friform 184">
                      <a:extLst>
                        <a:ext uri="{FF2B5EF4-FFF2-40B4-BE49-F238E27FC236}">
                          <a16:creationId xmlns:a16="http://schemas.microsoft.com/office/drawing/2014/main" id="{4D96ADFA-4D9D-4620-CCF5-DAC73DC27C98}"/>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167" name="Grafikk 7">
                  <a:extLst>
                    <a:ext uri="{FF2B5EF4-FFF2-40B4-BE49-F238E27FC236}">
                      <a16:creationId xmlns:a16="http://schemas.microsoft.com/office/drawing/2014/main" id="{B9B07FF1-7916-84BD-92BC-140A4C2489C6}"/>
                    </a:ext>
                  </a:extLst>
                </p:cNvPr>
                <p:cNvGrpSpPr/>
                <p:nvPr/>
              </p:nvGrpSpPr>
              <p:grpSpPr>
                <a:xfrm>
                  <a:off x="4578112" y="2441924"/>
                  <a:ext cx="610493" cy="583916"/>
                  <a:chOff x="4578112" y="2441924"/>
                  <a:chExt cx="610493" cy="583916"/>
                </a:xfrm>
              </p:grpSpPr>
              <p:grpSp>
                <p:nvGrpSpPr>
                  <p:cNvPr id="173" name="Grafikk 7">
                    <a:extLst>
                      <a:ext uri="{FF2B5EF4-FFF2-40B4-BE49-F238E27FC236}">
                        <a16:creationId xmlns:a16="http://schemas.microsoft.com/office/drawing/2014/main" id="{9BF3C5E0-DCDB-B4D6-C2D4-C7EFAFBB8CB9}"/>
                      </a:ext>
                    </a:extLst>
                  </p:cNvPr>
                  <p:cNvGrpSpPr/>
                  <p:nvPr/>
                </p:nvGrpSpPr>
                <p:grpSpPr>
                  <a:xfrm>
                    <a:off x="4916286" y="2441924"/>
                    <a:ext cx="272320" cy="583916"/>
                    <a:chOff x="4916286" y="2441924"/>
                    <a:chExt cx="272320" cy="583916"/>
                  </a:xfrm>
                  <a:solidFill>
                    <a:srgbClr val="E16536"/>
                  </a:solidFill>
                </p:grpSpPr>
                <p:sp>
                  <p:nvSpPr>
                    <p:cNvPr id="179" name="Friform 178">
                      <a:extLst>
                        <a:ext uri="{FF2B5EF4-FFF2-40B4-BE49-F238E27FC236}">
                          <a16:creationId xmlns:a16="http://schemas.microsoft.com/office/drawing/2014/main" id="{85B64D5C-A571-9419-0C10-ABCA1D7626C4}"/>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180" name="Friform 179">
                      <a:extLst>
                        <a:ext uri="{FF2B5EF4-FFF2-40B4-BE49-F238E27FC236}">
                          <a16:creationId xmlns:a16="http://schemas.microsoft.com/office/drawing/2014/main" id="{429E9DC8-75EA-D7D4-FCA6-126014AFA50A}"/>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174" name="Grafikk 7">
                    <a:extLst>
                      <a:ext uri="{FF2B5EF4-FFF2-40B4-BE49-F238E27FC236}">
                        <a16:creationId xmlns:a16="http://schemas.microsoft.com/office/drawing/2014/main" id="{0F848FFE-4841-7C8D-FEEE-C9337697BC75}"/>
                      </a:ext>
                    </a:extLst>
                  </p:cNvPr>
                  <p:cNvGrpSpPr/>
                  <p:nvPr/>
                </p:nvGrpSpPr>
                <p:grpSpPr>
                  <a:xfrm>
                    <a:off x="4578112" y="2838897"/>
                    <a:ext cx="411038" cy="186404"/>
                    <a:chOff x="4578112" y="2838897"/>
                    <a:chExt cx="411038" cy="186404"/>
                  </a:xfrm>
                </p:grpSpPr>
                <p:sp>
                  <p:nvSpPr>
                    <p:cNvPr id="175" name="Friform 174">
                      <a:extLst>
                        <a:ext uri="{FF2B5EF4-FFF2-40B4-BE49-F238E27FC236}">
                          <a16:creationId xmlns:a16="http://schemas.microsoft.com/office/drawing/2014/main" id="{99C3966B-010D-5CBD-7461-79CE194DBC1B}"/>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176" name="Friform 175">
                      <a:extLst>
                        <a:ext uri="{FF2B5EF4-FFF2-40B4-BE49-F238E27FC236}">
                          <a16:creationId xmlns:a16="http://schemas.microsoft.com/office/drawing/2014/main" id="{5857DB1D-CE43-3AB5-5158-27418E53579F}"/>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177" name="Friform 176">
                      <a:extLst>
                        <a:ext uri="{FF2B5EF4-FFF2-40B4-BE49-F238E27FC236}">
                          <a16:creationId xmlns:a16="http://schemas.microsoft.com/office/drawing/2014/main" id="{2C9A096C-A2DF-1D2D-F8D9-A8612B465DAB}"/>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178" name="Friform 177">
                      <a:extLst>
                        <a:ext uri="{FF2B5EF4-FFF2-40B4-BE49-F238E27FC236}">
                          <a16:creationId xmlns:a16="http://schemas.microsoft.com/office/drawing/2014/main" id="{5FB47170-DAA2-6E4F-F7D2-7A8815B7B54D}"/>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168" name="Grafikk 7">
                  <a:extLst>
                    <a:ext uri="{FF2B5EF4-FFF2-40B4-BE49-F238E27FC236}">
                      <a16:creationId xmlns:a16="http://schemas.microsoft.com/office/drawing/2014/main" id="{42833B24-7D7B-5E00-F4E7-C8992232D209}"/>
                    </a:ext>
                  </a:extLst>
                </p:cNvPr>
                <p:cNvGrpSpPr/>
                <p:nvPr/>
              </p:nvGrpSpPr>
              <p:grpSpPr>
                <a:xfrm>
                  <a:off x="4463904" y="2786598"/>
                  <a:ext cx="491690" cy="230293"/>
                  <a:chOff x="4463904" y="2786598"/>
                  <a:chExt cx="491690" cy="230293"/>
                </a:xfrm>
              </p:grpSpPr>
              <p:sp>
                <p:nvSpPr>
                  <p:cNvPr id="169" name="Friform 168">
                    <a:extLst>
                      <a:ext uri="{FF2B5EF4-FFF2-40B4-BE49-F238E27FC236}">
                        <a16:creationId xmlns:a16="http://schemas.microsoft.com/office/drawing/2014/main" id="{EB35763C-D534-6E84-511B-E881D4AE55F6}"/>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170" name="Grafikk 7">
                    <a:extLst>
                      <a:ext uri="{FF2B5EF4-FFF2-40B4-BE49-F238E27FC236}">
                        <a16:creationId xmlns:a16="http://schemas.microsoft.com/office/drawing/2014/main" id="{FFF3B0A7-E045-ABA4-5A40-F17B177E7DF1}"/>
                      </a:ext>
                    </a:extLst>
                  </p:cNvPr>
                  <p:cNvGrpSpPr/>
                  <p:nvPr/>
                </p:nvGrpSpPr>
                <p:grpSpPr>
                  <a:xfrm>
                    <a:off x="4463904" y="2811846"/>
                    <a:ext cx="278168" cy="205044"/>
                    <a:chOff x="4463904" y="2811846"/>
                    <a:chExt cx="278168" cy="205044"/>
                  </a:xfrm>
                  <a:solidFill>
                    <a:srgbClr val="E16536"/>
                  </a:solidFill>
                </p:grpSpPr>
                <p:sp>
                  <p:nvSpPr>
                    <p:cNvPr id="171" name="Friform 170">
                      <a:extLst>
                        <a:ext uri="{FF2B5EF4-FFF2-40B4-BE49-F238E27FC236}">
                          <a16:creationId xmlns:a16="http://schemas.microsoft.com/office/drawing/2014/main" id="{91DFCC85-B22E-372C-E436-F7507C0E9E2D}"/>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172" name="Friform 171">
                      <a:extLst>
                        <a:ext uri="{FF2B5EF4-FFF2-40B4-BE49-F238E27FC236}">
                          <a16:creationId xmlns:a16="http://schemas.microsoft.com/office/drawing/2014/main" id="{A337E166-3D1E-9AE4-5B6B-3AB092B5E520}"/>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9" name="Friform 8">
              <a:extLst>
                <a:ext uri="{FF2B5EF4-FFF2-40B4-BE49-F238E27FC236}">
                  <a16:creationId xmlns:a16="http://schemas.microsoft.com/office/drawing/2014/main" id="{66E2D6BC-0D86-8A46-8C3D-206974425C23}"/>
                </a:ext>
              </a:extLst>
            </p:cNvPr>
            <p:cNvSpPr/>
            <p:nvPr/>
          </p:nvSpPr>
          <p:spPr>
            <a:xfrm flipH="1">
              <a:off x="278381" y="4156414"/>
              <a:ext cx="1630530" cy="1132606"/>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0" name="TekstSylinder 9">
              <a:extLst>
                <a:ext uri="{FF2B5EF4-FFF2-40B4-BE49-F238E27FC236}">
                  <a16:creationId xmlns:a16="http://schemas.microsoft.com/office/drawing/2014/main" id="{32735C0A-8A46-6CF7-C8BA-EA6A4444A178}"/>
                </a:ext>
              </a:extLst>
            </p:cNvPr>
            <p:cNvSpPr txBox="1"/>
            <p:nvPr/>
          </p:nvSpPr>
          <p:spPr>
            <a:xfrm>
              <a:off x="379325" y="4277261"/>
              <a:ext cx="1529586" cy="261610"/>
            </a:xfrm>
            <a:prstGeom prst="rect">
              <a:avLst/>
            </a:prstGeom>
            <a:noFill/>
          </p:spPr>
          <p:txBody>
            <a:bodyPr wrap="none" rtlCol="0">
              <a:spAutoFit/>
            </a:bodyPr>
            <a:lstStyle/>
            <a:p>
              <a:r>
                <a:rPr lang="nb-NO" sz="1100" spc="300" dirty="0">
                  <a:solidFill>
                    <a:schemeClr val="tx2"/>
                  </a:solidFill>
                  <a:latin typeface="Helvetica" pitchFamily="2" charset="0"/>
                </a:rPr>
                <a:t>Hva er dette?</a:t>
              </a:r>
              <a:endParaRPr lang="nb-NO" sz="1200" spc="300" dirty="0">
                <a:solidFill>
                  <a:schemeClr val="tx2"/>
                </a:solidFill>
                <a:latin typeface="Helvetica" pitchFamily="2" charset="0"/>
              </a:endParaRPr>
            </a:p>
          </p:txBody>
        </p:sp>
        <p:sp>
          <p:nvSpPr>
            <p:cNvPr id="11" name="Friform 10">
              <a:extLst>
                <a:ext uri="{FF2B5EF4-FFF2-40B4-BE49-F238E27FC236}">
                  <a16:creationId xmlns:a16="http://schemas.microsoft.com/office/drawing/2014/main" id="{6C85AFE1-1DE1-FF0C-1846-92BC882EC1A7}"/>
                </a:ext>
              </a:extLst>
            </p:cNvPr>
            <p:cNvSpPr/>
            <p:nvPr/>
          </p:nvSpPr>
          <p:spPr>
            <a:xfrm flipH="1">
              <a:off x="2114862" y="5076536"/>
              <a:ext cx="1241623" cy="66464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1028780">
                  <a:moveTo>
                    <a:pt x="1348190" y="0"/>
                  </a:moveTo>
                  <a:lnTo>
                    <a:pt x="96901" y="0"/>
                  </a:lnTo>
                  <a:cubicBezTo>
                    <a:pt x="43386" y="0"/>
                    <a:pt x="0" y="43360"/>
                    <a:pt x="0" y="96844"/>
                  </a:cubicBezTo>
                  <a:lnTo>
                    <a:pt x="0" y="644379"/>
                  </a:lnTo>
                  <a:cubicBezTo>
                    <a:pt x="0" y="697863"/>
                    <a:pt x="43386" y="741222"/>
                    <a:pt x="96901" y="741222"/>
                  </a:cubicBezTo>
                  <a:lnTo>
                    <a:pt x="210420" y="741222"/>
                  </a:lnTo>
                  <a:lnTo>
                    <a:pt x="3601" y="1028780"/>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pic>
          <p:nvPicPr>
            <p:cNvPr id="12" name="Grafikk 11" descr="Katt kontur">
              <a:extLst>
                <a:ext uri="{FF2B5EF4-FFF2-40B4-BE49-F238E27FC236}">
                  <a16:creationId xmlns:a16="http://schemas.microsoft.com/office/drawing/2014/main" id="{E898380F-7204-A55A-A5F6-2821EFDC01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700" y="4540182"/>
              <a:ext cx="414838" cy="414838"/>
            </a:xfrm>
            <a:prstGeom prst="rect">
              <a:avLst/>
            </a:prstGeom>
          </p:spPr>
        </p:pic>
        <p:grpSp>
          <p:nvGrpSpPr>
            <p:cNvPr id="13" name="Grafikk 119">
              <a:extLst>
                <a:ext uri="{FF2B5EF4-FFF2-40B4-BE49-F238E27FC236}">
                  <a16:creationId xmlns:a16="http://schemas.microsoft.com/office/drawing/2014/main" id="{147732D2-1BF3-1661-2D50-83D8CA74B930}"/>
                </a:ext>
              </a:extLst>
            </p:cNvPr>
            <p:cNvGrpSpPr/>
            <p:nvPr/>
          </p:nvGrpSpPr>
          <p:grpSpPr>
            <a:xfrm>
              <a:off x="3291545" y="5772701"/>
              <a:ext cx="1054966" cy="1686917"/>
              <a:chOff x="5638571" y="1891196"/>
              <a:chExt cx="1054966" cy="1686917"/>
            </a:xfrm>
          </p:grpSpPr>
          <p:sp>
            <p:nvSpPr>
              <p:cNvPr id="17" name="Friform 16">
                <a:extLst>
                  <a:ext uri="{FF2B5EF4-FFF2-40B4-BE49-F238E27FC236}">
                    <a16:creationId xmlns:a16="http://schemas.microsoft.com/office/drawing/2014/main" id="{A9210730-941E-C3B4-454B-07C9D81641F8}"/>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18" name="Grafikk 119">
                <a:extLst>
                  <a:ext uri="{FF2B5EF4-FFF2-40B4-BE49-F238E27FC236}">
                    <a16:creationId xmlns:a16="http://schemas.microsoft.com/office/drawing/2014/main" id="{FBAA94B3-36CF-38D1-E355-E5BEF23DCB07}"/>
                  </a:ext>
                </a:extLst>
              </p:cNvPr>
              <p:cNvGrpSpPr/>
              <p:nvPr/>
            </p:nvGrpSpPr>
            <p:grpSpPr>
              <a:xfrm>
                <a:off x="5647191" y="1891196"/>
                <a:ext cx="1038356" cy="1630391"/>
                <a:chOff x="5647191" y="1891196"/>
                <a:chExt cx="1038356" cy="1630391"/>
              </a:xfrm>
            </p:grpSpPr>
            <p:grpSp>
              <p:nvGrpSpPr>
                <p:cNvPr id="19" name="Grafikk 119">
                  <a:extLst>
                    <a:ext uri="{FF2B5EF4-FFF2-40B4-BE49-F238E27FC236}">
                      <a16:creationId xmlns:a16="http://schemas.microsoft.com/office/drawing/2014/main" id="{BC160394-4F80-B2B8-2411-8E92C32FE953}"/>
                    </a:ext>
                  </a:extLst>
                </p:cNvPr>
                <p:cNvGrpSpPr/>
                <p:nvPr/>
              </p:nvGrpSpPr>
              <p:grpSpPr>
                <a:xfrm>
                  <a:off x="5696885" y="2026360"/>
                  <a:ext cx="914699" cy="410783"/>
                  <a:chOff x="5696885" y="2026360"/>
                  <a:chExt cx="914699" cy="410783"/>
                </a:xfrm>
              </p:grpSpPr>
              <p:sp>
                <p:nvSpPr>
                  <p:cNvPr id="159" name="Friform 158">
                    <a:extLst>
                      <a:ext uri="{FF2B5EF4-FFF2-40B4-BE49-F238E27FC236}">
                        <a16:creationId xmlns:a16="http://schemas.microsoft.com/office/drawing/2014/main" id="{11FAA0C9-51CE-B1A4-2091-D3D288F2D366}"/>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160" name="Grafikk 119">
                    <a:extLst>
                      <a:ext uri="{FF2B5EF4-FFF2-40B4-BE49-F238E27FC236}">
                        <a16:creationId xmlns:a16="http://schemas.microsoft.com/office/drawing/2014/main" id="{AFB3A0FF-9608-6ACE-7564-C70154478C0E}"/>
                      </a:ext>
                    </a:extLst>
                  </p:cNvPr>
                  <p:cNvGrpSpPr/>
                  <p:nvPr/>
                </p:nvGrpSpPr>
                <p:grpSpPr>
                  <a:xfrm>
                    <a:off x="5725575" y="2139226"/>
                    <a:ext cx="857178" cy="211370"/>
                    <a:chOff x="5725575" y="2139226"/>
                    <a:chExt cx="857178" cy="211370"/>
                  </a:xfrm>
                  <a:solidFill>
                    <a:srgbClr val="00AB2D"/>
                  </a:solidFill>
                </p:grpSpPr>
                <p:sp>
                  <p:nvSpPr>
                    <p:cNvPr id="161" name="Friform 160">
                      <a:extLst>
                        <a:ext uri="{FF2B5EF4-FFF2-40B4-BE49-F238E27FC236}">
                          <a16:creationId xmlns:a16="http://schemas.microsoft.com/office/drawing/2014/main" id="{D816517F-0BEE-5238-65DC-9D1435532198}"/>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162" name="Friform 161">
                      <a:extLst>
                        <a:ext uri="{FF2B5EF4-FFF2-40B4-BE49-F238E27FC236}">
                          <a16:creationId xmlns:a16="http://schemas.microsoft.com/office/drawing/2014/main" id="{AB168DDF-C19C-CCAB-3E92-DD77BFBB25B2}"/>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20" name="Friform 19">
                  <a:extLst>
                    <a:ext uri="{FF2B5EF4-FFF2-40B4-BE49-F238E27FC236}">
                      <a16:creationId xmlns:a16="http://schemas.microsoft.com/office/drawing/2014/main" id="{B8A86174-AB42-F1A8-E3BC-E63281EB2A2F}"/>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7B808DE0-D517-5C82-21AB-0B99DD9B460B}"/>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08B2D2F9-FE66-7747-82B9-C5EFE85B52E1}"/>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136" name="Friform 135">
                  <a:extLst>
                    <a:ext uri="{FF2B5EF4-FFF2-40B4-BE49-F238E27FC236}">
                      <a16:creationId xmlns:a16="http://schemas.microsoft.com/office/drawing/2014/main" id="{A0387833-B809-23C2-5935-6AA987B76A94}"/>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137" name="Friform 136">
                  <a:extLst>
                    <a:ext uri="{FF2B5EF4-FFF2-40B4-BE49-F238E27FC236}">
                      <a16:creationId xmlns:a16="http://schemas.microsoft.com/office/drawing/2014/main" id="{DC0848E7-ECCA-CD74-6DF6-64DEFB7AD59C}"/>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138" name="Friform 137">
                  <a:extLst>
                    <a:ext uri="{FF2B5EF4-FFF2-40B4-BE49-F238E27FC236}">
                      <a16:creationId xmlns:a16="http://schemas.microsoft.com/office/drawing/2014/main" id="{D263F9CE-39C1-1CC5-E603-A66480C594CD}"/>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139" name="Friform 138">
                  <a:extLst>
                    <a:ext uri="{FF2B5EF4-FFF2-40B4-BE49-F238E27FC236}">
                      <a16:creationId xmlns:a16="http://schemas.microsoft.com/office/drawing/2014/main" id="{3BC4A8C3-1683-8D85-39A6-2A2F2D861D30}"/>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140" name="Friform 139">
                  <a:extLst>
                    <a:ext uri="{FF2B5EF4-FFF2-40B4-BE49-F238E27FC236}">
                      <a16:creationId xmlns:a16="http://schemas.microsoft.com/office/drawing/2014/main" id="{8B214A1D-97B1-439E-1620-1F45B93C4CD4}"/>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141" name="Friform 140">
                  <a:extLst>
                    <a:ext uri="{FF2B5EF4-FFF2-40B4-BE49-F238E27FC236}">
                      <a16:creationId xmlns:a16="http://schemas.microsoft.com/office/drawing/2014/main" id="{655CF4C1-EAF5-6C86-819D-F933B48C41E2}"/>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142" name="Friform 141">
                  <a:extLst>
                    <a:ext uri="{FF2B5EF4-FFF2-40B4-BE49-F238E27FC236}">
                      <a16:creationId xmlns:a16="http://schemas.microsoft.com/office/drawing/2014/main" id="{DBD394D7-66C7-978D-83DB-202A5E39C554}"/>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143" name="Friform 142">
                  <a:extLst>
                    <a:ext uri="{FF2B5EF4-FFF2-40B4-BE49-F238E27FC236}">
                      <a16:creationId xmlns:a16="http://schemas.microsoft.com/office/drawing/2014/main" id="{AD8499E3-6760-FD63-E899-A48337350C5F}"/>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144" name="Friform 143">
                  <a:extLst>
                    <a:ext uri="{FF2B5EF4-FFF2-40B4-BE49-F238E27FC236}">
                      <a16:creationId xmlns:a16="http://schemas.microsoft.com/office/drawing/2014/main" id="{06F9FE80-4F3B-4FBC-43DA-C3B801FAE536}"/>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145" name="Friform 144">
                  <a:extLst>
                    <a:ext uri="{FF2B5EF4-FFF2-40B4-BE49-F238E27FC236}">
                      <a16:creationId xmlns:a16="http://schemas.microsoft.com/office/drawing/2014/main" id="{7AEF2E75-A0F6-58D3-D182-2EA476BD1902}"/>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146" name="Friform 145">
                  <a:extLst>
                    <a:ext uri="{FF2B5EF4-FFF2-40B4-BE49-F238E27FC236}">
                      <a16:creationId xmlns:a16="http://schemas.microsoft.com/office/drawing/2014/main" id="{5F8B15CA-ED21-4A8B-9046-6B34A84B1E12}"/>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147" name="Friform 146">
                  <a:extLst>
                    <a:ext uri="{FF2B5EF4-FFF2-40B4-BE49-F238E27FC236}">
                      <a16:creationId xmlns:a16="http://schemas.microsoft.com/office/drawing/2014/main" id="{416E40F2-7061-5834-4E58-1F95E8A0DD4A}"/>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148" name="Friform 147">
                  <a:extLst>
                    <a:ext uri="{FF2B5EF4-FFF2-40B4-BE49-F238E27FC236}">
                      <a16:creationId xmlns:a16="http://schemas.microsoft.com/office/drawing/2014/main" id="{49A31C99-1EB8-8EA6-2267-F50E057C9EFC}"/>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149" name="Friform 148">
                  <a:extLst>
                    <a:ext uri="{FF2B5EF4-FFF2-40B4-BE49-F238E27FC236}">
                      <a16:creationId xmlns:a16="http://schemas.microsoft.com/office/drawing/2014/main" id="{83482CC4-B740-559E-44CE-DA9EC0D4B65F}"/>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150" name="Friform 149">
                  <a:extLst>
                    <a:ext uri="{FF2B5EF4-FFF2-40B4-BE49-F238E27FC236}">
                      <a16:creationId xmlns:a16="http://schemas.microsoft.com/office/drawing/2014/main" id="{43060DCA-086E-C9C1-F0D5-43F8F98105D3}"/>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151" name="Friform 150">
                  <a:extLst>
                    <a:ext uri="{FF2B5EF4-FFF2-40B4-BE49-F238E27FC236}">
                      <a16:creationId xmlns:a16="http://schemas.microsoft.com/office/drawing/2014/main" id="{94643232-F47F-F903-D32B-C38AF63662A0}"/>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152" name="Grafikk 119">
                  <a:extLst>
                    <a:ext uri="{FF2B5EF4-FFF2-40B4-BE49-F238E27FC236}">
                      <a16:creationId xmlns:a16="http://schemas.microsoft.com/office/drawing/2014/main" id="{899E2B5F-E082-E7CF-0C41-F01EE34F89EA}"/>
                    </a:ext>
                  </a:extLst>
                </p:cNvPr>
                <p:cNvGrpSpPr/>
                <p:nvPr/>
              </p:nvGrpSpPr>
              <p:grpSpPr>
                <a:xfrm>
                  <a:off x="5849636" y="1891196"/>
                  <a:ext cx="632845" cy="632852"/>
                  <a:chOff x="5849636" y="1891196"/>
                  <a:chExt cx="632845" cy="632852"/>
                </a:xfrm>
                <a:solidFill>
                  <a:srgbClr val="424148"/>
                </a:solidFill>
              </p:grpSpPr>
              <p:sp>
                <p:nvSpPr>
                  <p:cNvPr id="157" name="Friform 156">
                    <a:extLst>
                      <a:ext uri="{FF2B5EF4-FFF2-40B4-BE49-F238E27FC236}">
                        <a16:creationId xmlns:a16="http://schemas.microsoft.com/office/drawing/2014/main" id="{F49ECD85-A44C-4EBC-4B79-5B055ACE1BB8}"/>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158" name="Friform 157">
                    <a:extLst>
                      <a:ext uri="{FF2B5EF4-FFF2-40B4-BE49-F238E27FC236}">
                        <a16:creationId xmlns:a16="http://schemas.microsoft.com/office/drawing/2014/main" id="{A72AAF3D-09D7-F60F-D778-8E9CFEB6B915}"/>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153" name="Friform 152">
                  <a:extLst>
                    <a:ext uri="{FF2B5EF4-FFF2-40B4-BE49-F238E27FC236}">
                      <a16:creationId xmlns:a16="http://schemas.microsoft.com/office/drawing/2014/main" id="{C6BBB8E2-81CA-831E-72CD-B4B4E801C305}"/>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154" name="Friform 153">
                  <a:extLst>
                    <a:ext uri="{FF2B5EF4-FFF2-40B4-BE49-F238E27FC236}">
                      <a16:creationId xmlns:a16="http://schemas.microsoft.com/office/drawing/2014/main" id="{392856EE-A617-DD02-A1BB-0A74FB2F5B1E}"/>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155" name="Friform 154">
                  <a:extLst>
                    <a:ext uri="{FF2B5EF4-FFF2-40B4-BE49-F238E27FC236}">
                      <a16:creationId xmlns:a16="http://schemas.microsoft.com/office/drawing/2014/main" id="{C65C88AD-7B4C-64A8-AB29-CA51168A92F6}"/>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156" name="Friform 155">
                  <a:extLst>
                    <a:ext uri="{FF2B5EF4-FFF2-40B4-BE49-F238E27FC236}">
                      <a16:creationId xmlns:a16="http://schemas.microsoft.com/office/drawing/2014/main" id="{ED431FC1-0E87-03DB-4B78-BBAC3289A347}"/>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sp>
          <p:nvSpPr>
            <p:cNvPr id="14" name="TekstSylinder 13">
              <a:extLst>
                <a:ext uri="{FF2B5EF4-FFF2-40B4-BE49-F238E27FC236}">
                  <a16:creationId xmlns:a16="http://schemas.microsoft.com/office/drawing/2014/main" id="{2166FDFB-B848-3D2D-8CDF-3C161FA59364}"/>
                </a:ext>
              </a:extLst>
            </p:cNvPr>
            <p:cNvSpPr txBox="1"/>
            <p:nvPr/>
          </p:nvSpPr>
          <p:spPr>
            <a:xfrm>
              <a:off x="2429276" y="5193594"/>
              <a:ext cx="676788" cy="261610"/>
            </a:xfrm>
            <a:prstGeom prst="rect">
              <a:avLst/>
            </a:prstGeom>
            <a:noFill/>
          </p:spPr>
          <p:txBody>
            <a:bodyPr wrap="none" rtlCol="0">
              <a:spAutoFit/>
            </a:bodyPr>
            <a:lstStyle/>
            <a:p>
              <a:r>
                <a:rPr lang="nb-NO" sz="1100" spc="300" dirty="0">
                  <a:solidFill>
                    <a:schemeClr val="tx2"/>
                  </a:solidFill>
                  <a:latin typeface="Helvetica" pitchFamily="2" charset="0"/>
                </a:rPr>
                <a:t>Hund</a:t>
              </a:r>
              <a:endParaRPr lang="nb-NO" sz="1200" spc="300" dirty="0">
                <a:solidFill>
                  <a:schemeClr val="tx2"/>
                </a:solidFill>
                <a:latin typeface="Helvetica" pitchFamily="2" charset="0"/>
              </a:endParaRPr>
            </a:p>
          </p:txBody>
        </p:sp>
        <p:sp>
          <p:nvSpPr>
            <p:cNvPr id="15" name="Friform 14">
              <a:extLst>
                <a:ext uri="{FF2B5EF4-FFF2-40B4-BE49-F238E27FC236}">
                  <a16:creationId xmlns:a16="http://schemas.microsoft.com/office/drawing/2014/main" id="{1F019ABC-C118-FF58-CCFA-B1B8C66D0A55}"/>
                </a:ext>
              </a:extLst>
            </p:cNvPr>
            <p:cNvSpPr/>
            <p:nvPr/>
          </p:nvSpPr>
          <p:spPr>
            <a:xfrm flipV="1">
              <a:off x="1443429" y="5781389"/>
              <a:ext cx="1252441" cy="592019"/>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467944 w 1564845"/>
                <a:gd name="connsiteY0" fmla="*/ 0 h 965517"/>
                <a:gd name="connsiteX1" fmla="*/ 216655 w 1564845"/>
                <a:gd name="connsiteY1" fmla="*/ 0 h 965517"/>
                <a:gd name="connsiteX2" fmla="*/ 119754 w 1564845"/>
                <a:gd name="connsiteY2" fmla="*/ 96844 h 965517"/>
                <a:gd name="connsiteX3" fmla="*/ 119754 w 1564845"/>
                <a:gd name="connsiteY3" fmla="*/ 644379 h 965517"/>
                <a:gd name="connsiteX4" fmla="*/ 216655 w 1564845"/>
                <a:gd name="connsiteY4" fmla="*/ 741222 h 965517"/>
                <a:gd name="connsiteX5" fmla="*/ 330174 w 1564845"/>
                <a:gd name="connsiteY5" fmla="*/ 741222 h 965517"/>
                <a:gd name="connsiteX6" fmla="*/ 0 w 1564845"/>
                <a:gd name="connsiteY6" fmla="*/ 965517 h 965517"/>
                <a:gd name="connsiteX7" fmla="*/ 528733 w 1564845"/>
                <a:gd name="connsiteY7" fmla="*/ 741222 h 965517"/>
                <a:gd name="connsiteX8" fmla="*/ 1467944 w 1564845"/>
                <a:gd name="connsiteY8" fmla="*/ 741222 h 965517"/>
                <a:gd name="connsiteX9" fmla="*/ 1564845 w 1564845"/>
                <a:gd name="connsiteY9" fmla="*/ 644379 h 965517"/>
                <a:gd name="connsiteX10" fmla="*/ 1564845 w 1564845"/>
                <a:gd name="connsiteY10" fmla="*/ 96844 h 965517"/>
                <a:gd name="connsiteX11" fmla="*/ 1467944 w 1564845"/>
                <a:gd name="connsiteY11" fmla="*/ 0 h 965517"/>
                <a:gd name="connsiteX0" fmla="*/ 1360780 w 1457681"/>
                <a:gd name="connsiteY0" fmla="*/ 0 h 916372"/>
                <a:gd name="connsiteX1" fmla="*/ 109491 w 1457681"/>
                <a:gd name="connsiteY1" fmla="*/ 0 h 916372"/>
                <a:gd name="connsiteX2" fmla="*/ 12590 w 1457681"/>
                <a:gd name="connsiteY2" fmla="*/ 96844 h 916372"/>
                <a:gd name="connsiteX3" fmla="*/ 12590 w 1457681"/>
                <a:gd name="connsiteY3" fmla="*/ 644379 h 916372"/>
                <a:gd name="connsiteX4" fmla="*/ 109491 w 1457681"/>
                <a:gd name="connsiteY4" fmla="*/ 741222 h 916372"/>
                <a:gd name="connsiteX5" fmla="*/ 223010 w 1457681"/>
                <a:gd name="connsiteY5" fmla="*/ 741222 h 916372"/>
                <a:gd name="connsiteX6" fmla="*/ 0 w 1457681"/>
                <a:gd name="connsiteY6" fmla="*/ 916372 h 916372"/>
                <a:gd name="connsiteX7" fmla="*/ 421569 w 1457681"/>
                <a:gd name="connsiteY7" fmla="*/ 741222 h 916372"/>
                <a:gd name="connsiteX8" fmla="*/ 1360780 w 1457681"/>
                <a:gd name="connsiteY8" fmla="*/ 741222 h 916372"/>
                <a:gd name="connsiteX9" fmla="*/ 1457681 w 1457681"/>
                <a:gd name="connsiteY9" fmla="*/ 644379 h 916372"/>
                <a:gd name="connsiteX10" fmla="*/ 1457681 w 1457681"/>
                <a:gd name="connsiteY10" fmla="*/ 96844 h 916372"/>
                <a:gd name="connsiteX11" fmla="*/ 1360780 w 1457681"/>
                <a:gd name="connsiteY11" fmla="*/ 0 h 9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7681" h="916372">
                  <a:moveTo>
                    <a:pt x="1360780" y="0"/>
                  </a:moveTo>
                  <a:lnTo>
                    <a:pt x="109491" y="0"/>
                  </a:lnTo>
                  <a:cubicBezTo>
                    <a:pt x="55976" y="0"/>
                    <a:pt x="12590" y="43360"/>
                    <a:pt x="12590" y="96844"/>
                  </a:cubicBezTo>
                  <a:lnTo>
                    <a:pt x="12590" y="644379"/>
                  </a:lnTo>
                  <a:cubicBezTo>
                    <a:pt x="12590" y="697863"/>
                    <a:pt x="55976" y="741222"/>
                    <a:pt x="109491" y="741222"/>
                  </a:cubicBezTo>
                  <a:lnTo>
                    <a:pt x="223010" y="741222"/>
                  </a:lnTo>
                  <a:lnTo>
                    <a:pt x="0" y="916372"/>
                  </a:lnTo>
                  <a:lnTo>
                    <a:pt x="421569" y="741222"/>
                  </a:lnTo>
                  <a:lnTo>
                    <a:pt x="1360780" y="741222"/>
                  </a:lnTo>
                  <a:cubicBezTo>
                    <a:pt x="1414296" y="741222"/>
                    <a:pt x="1457681" y="697863"/>
                    <a:pt x="1457681" y="644379"/>
                  </a:cubicBezTo>
                  <a:lnTo>
                    <a:pt x="1457681" y="96844"/>
                  </a:lnTo>
                  <a:cubicBezTo>
                    <a:pt x="1457676" y="43360"/>
                    <a:pt x="1414296" y="0"/>
                    <a:pt x="136078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6" name="TekstSylinder 15">
              <a:extLst>
                <a:ext uri="{FF2B5EF4-FFF2-40B4-BE49-F238E27FC236}">
                  <a16:creationId xmlns:a16="http://schemas.microsoft.com/office/drawing/2014/main" id="{07E871CF-63EA-C605-21E9-CD3E1925D86D}"/>
                </a:ext>
              </a:extLst>
            </p:cNvPr>
            <p:cNvSpPr txBox="1"/>
            <p:nvPr/>
          </p:nvSpPr>
          <p:spPr>
            <a:xfrm flipH="1">
              <a:off x="1559714" y="6005084"/>
              <a:ext cx="1047082" cy="261610"/>
            </a:xfrm>
            <a:prstGeom prst="rect">
              <a:avLst/>
            </a:prstGeom>
            <a:noFill/>
          </p:spPr>
          <p:txBody>
            <a:bodyPr wrap="none" rtlCol="0">
              <a:spAutoFit/>
            </a:bodyPr>
            <a:lstStyle/>
            <a:p>
              <a:r>
                <a:rPr lang="nb-NO" sz="1100" spc="300" dirty="0">
                  <a:solidFill>
                    <a:schemeClr val="tx2"/>
                  </a:solidFill>
                  <a:latin typeface="Helvetica" pitchFamily="2" charset="0"/>
                </a:rPr>
                <a:t>Nei, katt</a:t>
              </a:r>
              <a:endParaRPr lang="nb-NO" sz="1200" spc="300" dirty="0">
                <a:solidFill>
                  <a:schemeClr val="tx2"/>
                </a:solidFill>
                <a:latin typeface="Helvetica" pitchFamily="2" charset="0"/>
              </a:endParaRPr>
            </a:p>
          </p:txBody>
        </p:sp>
      </p:grpSp>
      <p:grpSp>
        <p:nvGrpSpPr>
          <p:cNvPr id="388" name="Gruppe 387">
            <a:extLst>
              <a:ext uri="{FF2B5EF4-FFF2-40B4-BE49-F238E27FC236}">
                <a16:creationId xmlns:a16="http://schemas.microsoft.com/office/drawing/2014/main" id="{6D45ED89-3BF4-98D8-A7CD-B331AE280D0C}"/>
              </a:ext>
            </a:extLst>
          </p:cNvPr>
          <p:cNvGrpSpPr/>
          <p:nvPr/>
        </p:nvGrpSpPr>
        <p:grpSpPr>
          <a:xfrm rot="2403449">
            <a:off x="4754990" y="14247956"/>
            <a:ext cx="2440742" cy="532966"/>
            <a:chOff x="4193968" y="5737325"/>
            <a:chExt cx="2440742" cy="532966"/>
          </a:xfrm>
        </p:grpSpPr>
        <p:sp>
          <p:nvSpPr>
            <p:cNvPr id="389" name="TekstSylinder 388">
              <a:extLst>
                <a:ext uri="{FF2B5EF4-FFF2-40B4-BE49-F238E27FC236}">
                  <a16:creationId xmlns:a16="http://schemas.microsoft.com/office/drawing/2014/main" id="{6122F15B-9E59-2FF0-5CB3-1807F08088B2}"/>
                </a:ext>
              </a:extLst>
            </p:cNvPr>
            <p:cNvSpPr txBox="1"/>
            <p:nvPr/>
          </p:nvSpPr>
          <p:spPr>
            <a:xfrm rot="1295457" flipH="1">
              <a:off x="4193968" y="5737325"/>
              <a:ext cx="2440742" cy="276999"/>
            </a:xfrm>
            <a:prstGeom prst="rect">
              <a:avLst/>
            </a:prstGeom>
            <a:noFill/>
          </p:spPr>
          <p:txBody>
            <a:bodyPr wrap="square" rtlCol="0">
              <a:spAutoFit/>
            </a:bodyPr>
            <a:lstStyle/>
            <a:p>
              <a:pPr algn="ctr"/>
              <a:r>
                <a:rPr lang="nb-NO" sz="1200" spc="300" dirty="0">
                  <a:solidFill>
                    <a:schemeClr val="tx2"/>
                  </a:solidFill>
                  <a:latin typeface="Helvetica" pitchFamily="2" charset="0"/>
                </a:rPr>
                <a:t>KLASSIFISERING</a:t>
              </a:r>
            </a:p>
          </p:txBody>
        </p:sp>
        <p:cxnSp>
          <p:nvCxnSpPr>
            <p:cNvPr id="390" name="Buet linje 389">
              <a:extLst>
                <a:ext uri="{FF2B5EF4-FFF2-40B4-BE49-F238E27FC236}">
                  <a16:creationId xmlns:a16="http://schemas.microsoft.com/office/drawing/2014/main" id="{D0DA2179-D039-A892-D96E-B278F1266634}"/>
                </a:ext>
              </a:extLst>
            </p:cNvPr>
            <p:cNvCxnSpPr>
              <a:cxnSpLocks/>
              <a:stCxn id="389" idx="2"/>
            </p:cNvCxnSpPr>
            <p:nvPr/>
          </p:nvCxnSpPr>
          <p:spPr>
            <a:xfrm rot="5400000">
              <a:off x="5015579" y="5922495"/>
              <a:ext cx="265685" cy="429907"/>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kstSylinder 48">
            <a:extLst>
              <a:ext uri="{FF2B5EF4-FFF2-40B4-BE49-F238E27FC236}">
                <a16:creationId xmlns:a16="http://schemas.microsoft.com/office/drawing/2014/main" id="{CC952958-52DF-9EFF-861C-636927ACCEDC}"/>
              </a:ext>
            </a:extLst>
          </p:cNvPr>
          <p:cNvSpPr txBox="1"/>
          <p:nvPr/>
        </p:nvSpPr>
        <p:spPr>
          <a:xfrm>
            <a:off x="2826484" y="1899633"/>
            <a:ext cx="2052934" cy="369332"/>
          </a:xfrm>
          <a:prstGeom prst="rect">
            <a:avLst/>
          </a:prstGeom>
          <a:noFill/>
        </p:spPr>
        <p:txBody>
          <a:bodyPr wrap="none" rtlCol="0">
            <a:spAutoFit/>
          </a:bodyPr>
          <a:lstStyle/>
          <a:p>
            <a:r>
              <a:rPr lang="nb-NO" spc="300" dirty="0">
                <a:solidFill>
                  <a:schemeClr val="tx2"/>
                </a:solidFill>
                <a:latin typeface="Helvetica" pitchFamily="2" charset="0"/>
              </a:rPr>
              <a:t>SUPERVISED</a:t>
            </a:r>
            <a:endParaRPr lang="nb-NO" sz="2000" spc="300" dirty="0">
              <a:solidFill>
                <a:schemeClr val="tx2"/>
              </a:solidFill>
              <a:latin typeface="Helvetica" pitchFamily="2" charset="0"/>
            </a:endParaRPr>
          </a:p>
        </p:txBody>
      </p:sp>
      <p:sp>
        <p:nvSpPr>
          <p:cNvPr id="50" name="TekstSylinder 49">
            <a:extLst>
              <a:ext uri="{FF2B5EF4-FFF2-40B4-BE49-F238E27FC236}">
                <a16:creationId xmlns:a16="http://schemas.microsoft.com/office/drawing/2014/main" id="{E1CFC123-40B6-6DD7-852A-C9D0B0F374D5}"/>
              </a:ext>
            </a:extLst>
          </p:cNvPr>
          <p:cNvSpPr txBox="1"/>
          <p:nvPr/>
        </p:nvSpPr>
        <p:spPr>
          <a:xfrm>
            <a:off x="2153776" y="2260904"/>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lærer</a:t>
            </a:r>
          </a:p>
        </p:txBody>
      </p:sp>
      <p:sp>
        <p:nvSpPr>
          <p:cNvPr id="51" name="TekstSylinder 50">
            <a:extLst>
              <a:ext uri="{FF2B5EF4-FFF2-40B4-BE49-F238E27FC236}">
                <a16:creationId xmlns:a16="http://schemas.microsoft.com/office/drawing/2014/main" id="{786E4BB1-7B11-4926-00C4-3840748ABA5C}"/>
              </a:ext>
            </a:extLst>
          </p:cNvPr>
          <p:cNvSpPr txBox="1"/>
          <p:nvPr/>
        </p:nvSpPr>
        <p:spPr>
          <a:xfrm>
            <a:off x="2174715" y="2916275"/>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Eksempelbasert</a:t>
            </a:r>
          </a:p>
        </p:txBody>
      </p:sp>
      <p:sp>
        <p:nvSpPr>
          <p:cNvPr id="52" name="TekstSylinder 51">
            <a:extLst>
              <a:ext uri="{FF2B5EF4-FFF2-40B4-BE49-F238E27FC236}">
                <a16:creationId xmlns:a16="http://schemas.microsoft.com/office/drawing/2014/main" id="{0DC2AAFE-C80C-F897-A24F-ABDE532A29E6}"/>
              </a:ext>
            </a:extLst>
          </p:cNvPr>
          <p:cNvSpPr txBox="1"/>
          <p:nvPr/>
        </p:nvSpPr>
        <p:spPr>
          <a:xfrm>
            <a:off x="2174715" y="3568316"/>
            <a:ext cx="3398349" cy="584775"/>
          </a:xfrm>
          <a:prstGeom prst="rect">
            <a:avLst/>
          </a:prstGeom>
          <a:noFill/>
        </p:spPr>
        <p:txBody>
          <a:bodyPr wrap="square" rtlCol="0">
            <a:spAutoFit/>
          </a:bodyPr>
          <a:lstStyle/>
          <a:p>
            <a:pPr algn="ctr"/>
            <a:r>
              <a:rPr lang="nb-NO" sz="1600" dirty="0">
                <a:solidFill>
                  <a:schemeClr val="tx2"/>
                </a:solidFill>
                <a:latin typeface="Helvetica" pitchFamily="2" charset="0"/>
              </a:rPr>
              <a:t>Lære forholdet mellom gitte faktorer og resultatet</a:t>
            </a:r>
          </a:p>
        </p:txBody>
      </p:sp>
      <p:grpSp>
        <p:nvGrpSpPr>
          <p:cNvPr id="53" name="Gruppe 52">
            <a:extLst>
              <a:ext uri="{FF2B5EF4-FFF2-40B4-BE49-F238E27FC236}">
                <a16:creationId xmlns:a16="http://schemas.microsoft.com/office/drawing/2014/main" id="{DED1CB03-4CBA-F6CD-8AD8-70528EA0C843}"/>
              </a:ext>
            </a:extLst>
          </p:cNvPr>
          <p:cNvGrpSpPr/>
          <p:nvPr/>
        </p:nvGrpSpPr>
        <p:grpSpPr>
          <a:xfrm>
            <a:off x="6033260" y="1414928"/>
            <a:ext cx="4299351" cy="4572228"/>
            <a:chOff x="6976155" y="1765046"/>
            <a:chExt cx="4299351" cy="4572228"/>
          </a:xfrm>
        </p:grpSpPr>
        <p:sp>
          <p:nvSpPr>
            <p:cNvPr id="54" name="TekstSylinder 53">
              <a:extLst>
                <a:ext uri="{FF2B5EF4-FFF2-40B4-BE49-F238E27FC236}">
                  <a16:creationId xmlns:a16="http://schemas.microsoft.com/office/drawing/2014/main" id="{F95A52D2-D92C-91B9-4ADF-93CF563453A2}"/>
                </a:ext>
              </a:extLst>
            </p:cNvPr>
            <p:cNvSpPr txBox="1"/>
            <p:nvPr/>
          </p:nvSpPr>
          <p:spPr>
            <a:xfrm>
              <a:off x="7321326" y="2208518"/>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Treningsdata:</a:t>
              </a:r>
            </a:p>
          </p:txBody>
        </p:sp>
        <p:sp>
          <p:nvSpPr>
            <p:cNvPr id="55" name="TekstSylinder 54">
              <a:extLst>
                <a:ext uri="{FF2B5EF4-FFF2-40B4-BE49-F238E27FC236}">
                  <a16:creationId xmlns:a16="http://schemas.microsoft.com/office/drawing/2014/main" id="{1B6C4000-3EB6-D6C8-2200-5A6553FF972F}"/>
                </a:ext>
              </a:extLst>
            </p:cNvPr>
            <p:cNvSpPr txBox="1"/>
            <p:nvPr/>
          </p:nvSpPr>
          <p:spPr>
            <a:xfrm>
              <a:off x="7321326" y="2547072"/>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Eksempel + fasit</a:t>
              </a:r>
            </a:p>
          </p:txBody>
        </p:sp>
        <p:sp>
          <p:nvSpPr>
            <p:cNvPr id="56" name="TekstSylinder 55">
              <a:extLst>
                <a:ext uri="{FF2B5EF4-FFF2-40B4-BE49-F238E27FC236}">
                  <a16:creationId xmlns:a16="http://schemas.microsoft.com/office/drawing/2014/main" id="{3CB27B74-0233-C776-34C6-674E3C005E22}"/>
                </a:ext>
              </a:extLst>
            </p:cNvPr>
            <p:cNvSpPr txBox="1"/>
            <p:nvPr/>
          </p:nvSpPr>
          <p:spPr>
            <a:xfrm>
              <a:off x="7321326" y="3303987"/>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Testdata:</a:t>
              </a:r>
            </a:p>
          </p:txBody>
        </p:sp>
        <p:sp>
          <p:nvSpPr>
            <p:cNvPr id="57" name="TekstSylinder 56">
              <a:extLst>
                <a:ext uri="{FF2B5EF4-FFF2-40B4-BE49-F238E27FC236}">
                  <a16:creationId xmlns:a16="http://schemas.microsoft.com/office/drawing/2014/main" id="{D4888674-7141-8E5B-A36C-0EF5FF0855C0}"/>
                </a:ext>
              </a:extLst>
            </p:cNvPr>
            <p:cNvSpPr txBox="1"/>
            <p:nvPr/>
          </p:nvSpPr>
          <p:spPr>
            <a:xfrm>
              <a:off x="7321326" y="3614605"/>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Eksempel</a:t>
              </a:r>
            </a:p>
          </p:txBody>
        </p:sp>
        <p:sp>
          <p:nvSpPr>
            <p:cNvPr id="58" name="TekstSylinder 57">
              <a:extLst>
                <a:ext uri="{FF2B5EF4-FFF2-40B4-BE49-F238E27FC236}">
                  <a16:creationId xmlns:a16="http://schemas.microsoft.com/office/drawing/2014/main" id="{2B8EEFDF-543B-385B-DF94-6F70143A01A0}"/>
                </a:ext>
              </a:extLst>
            </p:cNvPr>
            <p:cNvSpPr txBox="1"/>
            <p:nvPr/>
          </p:nvSpPr>
          <p:spPr>
            <a:xfrm>
              <a:off x="7321326" y="4050256"/>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Testen:</a:t>
              </a:r>
            </a:p>
          </p:txBody>
        </p:sp>
        <p:sp>
          <p:nvSpPr>
            <p:cNvPr id="59" name="TekstSylinder 58">
              <a:extLst>
                <a:ext uri="{FF2B5EF4-FFF2-40B4-BE49-F238E27FC236}">
                  <a16:creationId xmlns:a16="http://schemas.microsoft.com/office/drawing/2014/main" id="{1188CCF4-5891-9800-16F5-A3529C90DDB4}"/>
                </a:ext>
              </a:extLst>
            </p:cNvPr>
            <p:cNvSpPr txBox="1"/>
            <p:nvPr/>
          </p:nvSpPr>
          <p:spPr>
            <a:xfrm>
              <a:off x="7321326" y="4360874"/>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Hva er fasiten?</a:t>
              </a:r>
            </a:p>
          </p:txBody>
        </p:sp>
        <p:sp>
          <p:nvSpPr>
            <p:cNvPr id="60" name="Bue 59">
              <a:extLst>
                <a:ext uri="{FF2B5EF4-FFF2-40B4-BE49-F238E27FC236}">
                  <a16:creationId xmlns:a16="http://schemas.microsoft.com/office/drawing/2014/main" id="{9F972472-C297-8C54-1DE0-62197E7658AF}"/>
                </a:ext>
              </a:extLst>
            </p:cNvPr>
            <p:cNvSpPr/>
            <p:nvPr/>
          </p:nvSpPr>
          <p:spPr>
            <a:xfrm rot="5225165" flipV="1">
              <a:off x="7612561" y="1628516"/>
              <a:ext cx="966946" cy="1240005"/>
            </a:xfrm>
            <a:prstGeom prst="arc">
              <a:avLst>
                <a:gd name="adj1" fmla="val 16200000"/>
                <a:gd name="adj2" fmla="val 157090"/>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1" name="Avrundet rektangel 60">
              <a:extLst>
                <a:ext uri="{FF2B5EF4-FFF2-40B4-BE49-F238E27FC236}">
                  <a16:creationId xmlns:a16="http://schemas.microsoft.com/office/drawing/2014/main" id="{36247521-B563-F1C0-40C7-E350E9F60C61}"/>
                </a:ext>
              </a:extLst>
            </p:cNvPr>
            <p:cNvSpPr/>
            <p:nvPr/>
          </p:nvSpPr>
          <p:spPr>
            <a:xfrm>
              <a:off x="6976155" y="1994848"/>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Input</a:t>
              </a:r>
            </a:p>
          </p:txBody>
        </p:sp>
        <p:sp>
          <p:nvSpPr>
            <p:cNvPr id="62" name="Bue 61">
              <a:extLst>
                <a:ext uri="{FF2B5EF4-FFF2-40B4-BE49-F238E27FC236}">
                  <a16:creationId xmlns:a16="http://schemas.microsoft.com/office/drawing/2014/main" id="{F67D562C-CCC3-0A8A-5A65-8FC0AC47E3E9}"/>
                </a:ext>
              </a:extLst>
            </p:cNvPr>
            <p:cNvSpPr/>
            <p:nvPr/>
          </p:nvSpPr>
          <p:spPr>
            <a:xfrm flipH="1" flipV="1">
              <a:off x="9731330" y="2351290"/>
              <a:ext cx="1457338" cy="1028734"/>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3" name="Avrundet rektangel 62">
              <a:extLst>
                <a:ext uri="{FF2B5EF4-FFF2-40B4-BE49-F238E27FC236}">
                  <a16:creationId xmlns:a16="http://schemas.microsoft.com/office/drawing/2014/main" id="{EF091DED-0F05-D863-C833-32AA4E7849CB}"/>
                </a:ext>
              </a:extLst>
            </p:cNvPr>
            <p:cNvSpPr/>
            <p:nvPr/>
          </p:nvSpPr>
          <p:spPr>
            <a:xfrm>
              <a:off x="10459999" y="3212964"/>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Output</a:t>
              </a:r>
            </a:p>
          </p:txBody>
        </p:sp>
        <p:sp>
          <p:nvSpPr>
            <p:cNvPr id="128" name="TekstSylinder 127">
              <a:extLst>
                <a:ext uri="{FF2B5EF4-FFF2-40B4-BE49-F238E27FC236}">
                  <a16:creationId xmlns:a16="http://schemas.microsoft.com/office/drawing/2014/main" id="{888FA615-D392-5408-EE52-C9D66D4F1869}"/>
                </a:ext>
              </a:extLst>
            </p:cNvPr>
            <p:cNvSpPr txBox="1"/>
            <p:nvPr/>
          </p:nvSpPr>
          <p:spPr>
            <a:xfrm>
              <a:off x="7321326" y="5049414"/>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Oppgaven:</a:t>
              </a:r>
            </a:p>
          </p:txBody>
        </p:sp>
        <p:sp>
          <p:nvSpPr>
            <p:cNvPr id="129" name="TekstSylinder 128">
              <a:extLst>
                <a:ext uri="{FF2B5EF4-FFF2-40B4-BE49-F238E27FC236}">
                  <a16:creationId xmlns:a16="http://schemas.microsoft.com/office/drawing/2014/main" id="{BC08DFFC-79BA-78DE-B8E4-002ADA0F4E51}"/>
                </a:ext>
              </a:extLst>
            </p:cNvPr>
            <p:cNvSpPr txBox="1"/>
            <p:nvPr/>
          </p:nvSpPr>
          <p:spPr>
            <a:xfrm>
              <a:off x="7321326" y="5360032"/>
              <a:ext cx="3398349"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Finn en funksjon som beskriver</a:t>
              </a:r>
              <a:br>
                <a:rPr lang="nb-NO" sz="1600" dirty="0">
                  <a:solidFill>
                    <a:schemeClr val="tx2"/>
                  </a:solidFill>
                  <a:latin typeface="Helvetica Light" panose="020B0403020202020204" pitchFamily="34" charset="0"/>
                </a:rPr>
              </a:br>
              <a:r>
                <a:rPr lang="nb-NO" sz="1600" dirty="0">
                  <a:solidFill>
                    <a:schemeClr val="tx2"/>
                  </a:solidFill>
                  <a:latin typeface="Helvetica Light" panose="020B0403020202020204" pitchFamily="34" charset="0"/>
                </a:rPr>
                <a:t>forholdet mellom</a:t>
              </a:r>
            </a:p>
          </p:txBody>
        </p:sp>
        <p:grpSp>
          <p:nvGrpSpPr>
            <p:cNvPr id="130" name="Gruppe 129">
              <a:extLst>
                <a:ext uri="{FF2B5EF4-FFF2-40B4-BE49-F238E27FC236}">
                  <a16:creationId xmlns:a16="http://schemas.microsoft.com/office/drawing/2014/main" id="{D2DC0642-3A15-99F5-B15B-C8A9A1658C2A}"/>
                </a:ext>
              </a:extLst>
            </p:cNvPr>
            <p:cNvGrpSpPr/>
            <p:nvPr/>
          </p:nvGrpSpPr>
          <p:grpSpPr>
            <a:xfrm>
              <a:off x="7949887" y="5991392"/>
              <a:ext cx="2141225" cy="345882"/>
              <a:chOff x="7940638" y="6124049"/>
              <a:chExt cx="2141225" cy="345882"/>
            </a:xfrm>
          </p:grpSpPr>
          <p:sp>
            <p:nvSpPr>
              <p:cNvPr id="131" name="Avrundet rektangel 130">
                <a:extLst>
                  <a:ext uri="{FF2B5EF4-FFF2-40B4-BE49-F238E27FC236}">
                    <a16:creationId xmlns:a16="http://schemas.microsoft.com/office/drawing/2014/main" id="{54F5E3BB-85D4-BFDE-CC14-3971252517B4}"/>
                  </a:ext>
                </a:extLst>
              </p:cNvPr>
              <p:cNvSpPr/>
              <p:nvPr/>
            </p:nvSpPr>
            <p:spPr>
              <a:xfrm>
                <a:off x="7940638" y="6124049"/>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Input</a:t>
                </a:r>
              </a:p>
            </p:txBody>
          </p:sp>
          <p:sp>
            <p:nvSpPr>
              <p:cNvPr id="132" name="TekstSylinder 131">
                <a:extLst>
                  <a:ext uri="{FF2B5EF4-FFF2-40B4-BE49-F238E27FC236}">
                    <a16:creationId xmlns:a16="http://schemas.microsoft.com/office/drawing/2014/main" id="{39323F87-6B8E-503D-B7A0-BC7F349EB75A}"/>
                  </a:ext>
                </a:extLst>
              </p:cNvPr>
              <p:cNvSpPr txBox="1"/>
              <p:nvPr/>
            </p:nvSpPr>
            <p:spPr>
              <a:xfrm>
                <a:off x="8612746" y="6124049"/>
                <a:ext cx="815508"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og</a:t>
                </a:r>
              </a:p>
            </p:txBody>
          </p:sp>
          <p:sp>
            <p:nvSpPr>
              <p:cNvPr id="133" name="Avrundet rektangel 132">
                <a:extLst>
                  <a:ext uri="{FF2B5EF4-FFF2-40B4-BE49-F238E27FC236}">
                    <a16:creationId xmlns:a16="http://schemas.microsoft.com/office/drawing/2014/main" id="{7D17ADF5-8E06-99FC-0D77-390841FA427A}"/>
                  </a:ext>
                </a:extLst>
              </p:cNvPr>
              <p:cNvSpPr/>
              <p:nvPr/>
            </p:nvSpPr>
            <p:spPr>
              <a:xfrm>
                <a:off x="9266356" y="6124049"/>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Output</a:t>
                </a:r>
              </a:p>
            </p:txBody>
          </p:sp>
        </p:grpSp>
      </p:grpSp>
    </p:spTree>
    <p:extLst>
      <p:ext uri="{BB962C8B-B14F-4D97-AF65-F5344CB8AC3E}">
        <p14:creationId xmlns:p14="http://schemas.microsoft.com/office/powerpoint/2010/main" val="190074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12392908" y="1912850"/>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0A901573-CD3B-533F-171F-44E4364CEED3}"/>
              </a:ext>
            </a:extLst>
          </p:cNvPr>
          <p:cNvSpPr txBox="1"/>
          <p:nvPr/>
        </p:nvSpPr>
        <p:spPr>
          <a:xfrm>
            <a:off x="16457225" y="1912850"/>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16107137"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8" name="TekstSylinder 7">
            <a:extLst>
              <a:ext uri="{FF2B5EF4-FFF2-40B4-BE49-F238E27FC236}">
                <a16:creationId xmlns:a16="http://schemas.microsoft.com/office/drawing/2014/main" id="{3420710D-D860-7FB7-C3DE-305FEB67D3A2}"/>
              </a:ext>
            </a:extLst>
          </p:cNvPr>
          <p:cNvSpPr txBox="1"/>
          <p:nvPr/>
        </p:nvSpPr>
        <p:spPr>
          <a:xfrm>
            <a:off x="11925384" y="2274121"/>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23" name="TekstSylinder 22">
            <a:extLst>
              <a:ext uri="{FF2B5EF4-FFF2-40B4-BE49-F238E27FC236}">
                <a16:creationId xmlns:a16="http://schemas.microsoft.com/office/drawing/2014/main" id="{CF25A839-9CE4-C065-0C6A-1A174429311F}"/>
              </a:ext>
            </a:extLst>
          </p:cNvPr>
          <p:cNvSpPr txBox="1"/>
          <p:nvPr/>
        </p:nvSpPr>
        <p:spPr>
          <a:xfrm>
            <a:off x="2826484" y="1899633"/>
            <a:ext cx="2052934" cy="369332"/>
          </a:xfrm>
          <a:prstGeom prst="rect">
            <a:avLst/>
          </a:prstGeom>
          <a:noFill/>
        </p:spPr>
        <p:txBody>
          <a:bodyPr wrap="none" rtlCol="0">
            <a:spAutoFit/>
          </a:bodyPr>
          <a:lstStyle/>
          <a:p>
            <a:r>
              <a:rPr lang="nb-NO" spc="300" dirty="0">
                <a:solidFill>
                  <a:schemeClr val="tx2"/>
                </a:solidFill>
                <a:latin typeface="Helvetica" pitchFamily="2" charset="0"/>
              </a:rPr>
              <a:t>SUPERVISED</a:t>
            </a:r>
            <a:endParaRPr lang="nb-NO" sz="2000" spc="300" dirty="0">
              <a:solidFill>
                <a:schemeClr val="tx2"/>
              </a:solidFill>
              <a:latin typeface="Helvetica" pitchFamily="2" charset="0"/>
            </a:endParaRPr>
          </a:p>
        </p:txBody>
      </p:sp>
      <p:sp>
        <p:nvSpPr>
          <p:cNvPr id="24" name="TekstSylinder 23">
            <a:extLst>
              <a:ext uri="{FF2B5EF4-FFF2-40B4-BE49-F238E27FC236}">
                <a16:creationId xmlns:a16="http://schemas.microsoft.com/office/drawing/2014/main" id="{42ED7AD0-666D-80DB-5358-C404D0AAB3BD}"/>
              </a:ext>
            </a:extLst>
          </p:cNvPr>
          <p:cNvSpPr txBox="1"/>
          <p:nvPr/>
        </p:nvSpPr>
        <p:spPr>
          <a:xfrm>
            <a:off x="2153776" y="2260904"/>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lærer</a:t>
            </a:r>
          </a:p>
        </p:txBody>
      </p:sp>
      <p:sp>
        <p:nvSpPr>
          <p:cNvPr id="26" name="TekstSylinder 25">
            <a:extLst>
              <a:ext uri="{FF2B5EF4-FFF2-40B4-BE49-F238E27FC236}">
                <a16:creationId xmlns:a16="http://schemas.microsoft.com/office/drawing/2014/main" id="{A77975D7-D2AA-F15D-E75F-B4F4426C8EA2}"/>
              </a:ext>
            </a:extLst>
          </p:cNvPr>
          <p:cNvSpPr txBox="1"/>
          <p:nvPr/>
        </p:nvSpPr>
        <p:spPr>
          <a:xfrm>
            <a:off x="2174715" y="2916275"/>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Eksempelbasert</a:t>
            </a:r>
          </a:p>
        </p:txBody>
      </p:sp>
      <p:sp>
        <p:nvSpPr>
          <p:cNvPr id="27" name="TekstSylinder 26">
            <a:extLst>
              <a:ext uri="{FF2B5EF4-FFF2-40B4-BE49-F238E27FC236}">
                <a16:creationId xmlns:a16="http://schemas.microsoft.com/office/drawing/2014/main" id="{F2D09B06-1B5B-6604-ED04-77D6CA7709FE}"/>
              </a:ext>
            </a:extLst>
          </p:cNvPr>
          <p:cNvSpPr txBox="1"/>
          <p:nvPr/>
        </p:nvSpPr>
        <p:spPr>
          <a:xfrm>
            <a:off x="2174715" y="3568316"/>
            <a:ext cx="3398349" cy="584775"/>
          </a:xfrm>
          <a:prstGeom prst="rect">
            <a:avLst/>
          </a:prstGeom>
          <a:noFill/>
        </p:spPr>
        <p:txBody>
          <a:bodyPr wrap="square" rtlCol="0">
            <a:spAutoFit/>
          </a:bodyPr>
          <a:lstStyle/>
          <a:p>
            <a:pPr algn="ctr"/>
            <a:r>
              <a:rPr lang="nb-NO" sz="1600" dirty="0">
                <a:solidFill>
                  <a:schemeClr val="tx2"/>
                </a:solidFill>
                <a:latin typeface="Helvetica" pitchFamily="2" charset="0"/>
              </a:rPr>
              <a:t>Lære forholdet mellom gitte faktorer og resultatet</a:t>
            </a:r>
          </a:p>
        </p:txBody>
      </p:sp>
      <p:grpSp>
        <p:nvGrpSpPr>
          <p:cNvPr id="28" name="Gruppe 27">
            <a:extLst>
              <a:ext uri="{FF2B5EF4-FFF2-40B4-BE49-F238E27FC236}">
                <a16:creationId xmlns:a16="http://schemas.microsoft.com/office/drawing/2014/main" id="{E7915AD0-8DA0-8F65-F3E8-B7E498375AE0}"/>
              </a:ext>
            </a:extLst>
          </p:cNvPr>
          <p:cNvGrpSpPr/>
          <p:nvPr/>
        </p:nvGrpSpPr>
        <p:grpSpPr>
          <a:xfrm>
            <a:off x="274805" y="4281108"/>
            <a:ext cx="4071701" cy="4980071"/>
            <a:chOff x="274810" y="4156414"/>
            <a:chExt cx="4071701" cy="4980071"/>
          </a:xfrm>
        </p:grpSpPr>
        <p:grpSp>
          <p:nvGrpSpPr>
            <p:cNvPr id="29" name="Grafikk 7">
              <a:extLst>
                <a:ext uri="{FF2B5EF4-FFF2-40B4-BE49-F238E27FC236}">
                  <a16:creationId xmlns:a16="http://schemas.microsoft.com/office/drawing/2014/main" id="{BA14898B-C66E-72F6-B570-E7FD8F772144}"/>
                </a:ext>
              </a:extLst>
            </p:cNvPr>
            <p:cNvGrpSpPr/>
            <p:nvPr/>
          </p:nvGrpSpPr>
          <p:grpSpPr>
            <a:xfrm flipH="1">
              <a:off x="274810" y="5285183"/>
              <a:ext cx="1162709" cy="3851302"/>
              <a:chOff x="4356081" y="1852445"/>
              <a:chExt cx="1053043" cy="3488050"/>
            </a:xfrm>
          </p:grpSpPr>
          <p:grpSp>
            <p:nvGrpSpPr>
              <p:cNvPr id="135" name="Grafikk 7">
                <a:extLst>
                  <a:ext uri="{FF2B5EF4-FFF2-40B4-BE49-F238E27FC236}">
                    <a16:creationId xmlns:a16="http://schemas.microsoft.com/office/drawing/2014/main" id="{D0327A0B-713A-42AD-9CE8-0A3352AE215D}"/>
                  </a:ext>
                </a:extLst>
              </p:cNvPr>
              <p:cNvGrpSpPr/>
              <p:nvPr/>
            </p:nvGrpSpPr>
            <p:grpSpPr>
              <a:xfrm>
                <a:off x="4601323" y="1852445"/>
                <a:ext cx="720991" cy="608271"/>
                <a:chOff x="4601323" y="1852445"/>
                <a:chExt cx="720991" cy="608271"/>
              </a:xfrm>
            </p:grpSpPr>
            <p:grpSp>
              <p:nvGrpSpPr>
                <p:cNvPr id="318" name="Grafikk 7">
                  <a:extLst>
                    <a:ext uri="{FF2B5EF4-FFF2-40B4-BE49-F238E27FC236}">
                      <a16:creationId xmlns:a16="http://schemas.microsoft.com/office/drawing/2014/main" id="{AA4F1368-1BF7-8846-AE6B-2A6143621FF9}"/>
                    </a:ext>
                  </a:extLst>
                </p:cNvPr>
                <p:cNvGrpSpPr/>
                <p:nvPr/>
              </p:nvGrpSpPr>
              <p:grpSpPr>
                <a:xfrm>
                  <a:off x="4989151" y="1977228"/>
                  <a:ext cx="333164" cy="473137"/>
                  <a:chOff x="4989151" y="1977228"/>
                  <a:chExt cx="333164" cy="473137"/>
                </a:xfrm>
              </p:grpSpPr>
              <p:sp>
                <p:nvSpPr>
                  <p:cNvPr id="337" name="Friform 336">
                    <a:extLst>
                      <a:ext uri="{FF2B5EF4-FFF2-40B4-BE49-F238E27FC236}">
                        <a16:creationId xmlns:a16="http://schemas.microsoft.com/office/drawing/2014/main" id="{9924F569-EC8C-7D0B-7619-E9916A26BFE5}"/>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338" name="Friform 337">
                    <a:extLst>
                      <a:ext uri="{FF2B5EF4-FFF2-40B4-BE49-F238E27FC236}">
                        <a16:creationId xmlns:a16="http://schemas.microsoft.com/office/drawing/2014/main" id="{5388E727-5852-920E-C019-C6DFE14B4E31}"/>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319" name="Friform 318">
                  <a:extLst>
                    <a:ext uri="{FF2B5EF4-FFF2-40B4-BE49-F238E27FC236}">
                      <a16:creationId xmlns:a16="http://schemas.microsoft.com/office/drawing/2014/main" id="{F4C3E1C4-0AD4-2454-13F0-3B6AD9AB7463}"/>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320" name="Friform 319">
                  <a:extLst>
                    <a:ext uri="{FF2B5EF4-FFF2-40B4-BE49-F238E27FC236}">
                      <a16:creationId xmlns:a16="http://schemas.microsoft.com/office/drawing/2014/main" id="{13B7A388-FD71-DC26-3F0D-DE2E73E89CFA}"/>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321" name="Friform 320">
                  <a:extLst>
                    <a:ext uri="{FF2B5EF4-FFF2-40B4-BE49-F238E27FC236}">
                      <a16:creationId xmlns:a16="http://schemas.microsoft.com/office/drawing/2014/main" id="{7FEC67E8-2C08-E785-3BA2-B3D8573B5CBA}"/>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322" name="Friform 321">
                  <a:extLst>
                    <a:ext uri="{FF2B5EF4-FFF2-40B4-BE49-F238E27FC236}">
                      <a16:creationId xmlns:a16="http://schemas.microsoft.com/office/drawing/2014/main" id="{10B80F12-72EA-C739-5CE2-6DE11769B907}"/>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323" name="Friform 322">
                  <a:extLst>
                    <a:ext uri="{FF2B5EF4-FFF2-40B4-BE49-F238E27FC236}">
                      <a16:creationId xmlns:a16="http://schemas.microsoft.com/office/drawing/2014/main" id="{A4FBAC20-0108-0291-90C6-18A6C52F9C25}"/>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324" name="Friform 323">
                  <a:extLst>
                    <a:ext uri="{FF2B5EF4-FFF2-40B4-BE49-F238E27FC236}">
                      <a16:creationId xmlns:a16="http://schemas.microsoft.com/office/drawing/2014/main" id="{1364A029-C3C5-3147-AB0E-B23A6D07D89C}"/>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325" name="Grafikk 7">
                  <a:extLst>
                    <a:ext uri="{FF2B5EF4-FFF2-40B4-BE49-F238E27FC236}">
                      <a16:creationId xmlns:a16="http://schemas.microsoft.com/office/drawing/2014/main" id="{23162A2C-C8B8-6232-96C3-431152ACCB60}"/>
                    </a:ext>
                  </a:extLst>
                </p:cNvPr>
                <p:cNvGrpSpPr/>
                <p:nvPr/>
              </p:nvGrpSpPr>
              <p:grpSpPr>
                <a:xfrm>
                  <a:off x="4614507" y="2014253"/>
                  <a:ext cx="207018" cy="179260"/>
                  <a:chOff x="4614507" y="2014253"/>
                  <a:chExt cx="207018" cy="179260"/>
                </a:xfrm>
              </p:grpSpPr>
              <p:sp>
                <p:nvSpPr>
                  <p:cNvPr id="331" name="Friform 330">
                    <a:extLst>
                      <a:ext uri="{FF2B5EF4-FFF2-40B4-BE49-F238E27FC236}">
                        <a16:creationId xmlns:a16="http://schemas.microsoft.com/office/drawing/2014/main" id="{DDF1834E-6E14-DAE7-E034-C8213064AAAC}"/>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332" name="Friform 331">
                    <a:extLst>
                      <a:ext uri="{FF2B5EF4-FFF2-40B4-BE49-F238E27FC236}">
                        <a16:creationId xmlns:a16="http://schemas.microsoft.com/office/drawing/2014/main" id="{35F59C42-A1F0-3F16-7B09-00A83711F95E}"/>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333" name="Friform 332">
                    <a:extLst>
                      <a:ext uri="{FF2B5EF4-FFF2-40B4-BE49-F238E27FC236}">
                        <a16:creationId xmlns:a16="http://schemas.microsoft.com/office/drawing/2014/main" id="{D5FE6FA3-33BC-BBB0-B499-81FEC56249D4}"/>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334" name="Friform 333">
                    <a:extLst>
                      <a:ext uri="{FF2B5EF4-FFF2-40B4-BE49-F238E27FC236}">
                        <a16:creationId xmlns:a16="http://schemas.microsoft.com/office/drawing/2014/main" id="{625CFDCB-9245-B775-9E3B-197E2D58BA60}"/>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335" name="Friform 334">
                    <a:extLst>
                      <a:ext uri="{FF2B5EF4-FFF2-40B4-BE49-F238E27FC236}">
                        <a16:creationId xmlns:a16="http://schemas.microsoft.com/office/drawing/2014/main" id="{BEE4DB8B-C394-5280-591B-6A7B9500B707}"/>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336" name="Friform 335">
                    <a:extLst>
                      <a:ext uri="{FF2B5EF4-FFF2-40B4-BE49-F238E27FC236}">
                        <a16:creationId xmlns:a16="http://schemas.microsoft.com/office/drawing/2014/main" id="{0B08BF0C-627F-C103-A7D1-5005314A3FCB}"/>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326" name="Friform 325">
                  <a:extLst>
                    <a:ext uri="{FF2B5EF4-FFF2-40B4-BE49-F238E27FC236}">
                      <a16:creationId xmlns:a16="http://schemas.microsoft.com/office/drawing/2014/main" id="{57CDA2BD-70A7-566E-6558-FFD9B7184E23}"/>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327" name="Friform 326">
                  <a:extLst>
                    <a:ext uri="{FF2B5EF4-FFF2-40B4-BE49-F238E27FC236}">
                      <a16:creationId xmlns:a16="http://schemas.microsoft.com/office/drawing/2014/main" id="{325C012A-A9B2-CB6A-8AE0-42750389C77C}"/>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328" name="Grafikk 7">
                  <a:extLst>
                    <a:ext uri="{FF2B5EF4-FFF2-40B4-BE49-F238E27FC236}">
                      <a16:creationId xmlns:a16="http://schemas.microsoft.com/office/drawing/2014/main" id="{252A3280-4BBE-B79E-84AD-F9B7AD448A50}"/>
                    </a:ext>
                  </a:extLst>
                </p:cNvPr>
                <p:cNvGrpSpPr/>
                <p:nvPr/>
              </p:nvGrpSpPr>
              <p:grpSpPr>
                <a:xfrm>
                  <a:off x="4891041" y="2090534"/>
                  <a:ext cx="123154" cy="123259"/>
                  <a:chOff x="4891041" y="2090534"/>
                  <a:chExt cx="123154" cy="123259"/>
                </a:xfrm>
              </p:grpSpPr>
              <p:sp>
                <p:nvSpPr>
                  <p:cNvPr id="329" name="Friform 328">
                    <a:extLst>
                      <a:ext uri="{FF2B5EF4-FFF2-40B4-BE49-F238E27FC236}">
                        <a16:creationId xmlns:a16="http://schemas.microsoft.com/office/drawing/2014/main" id="{B36437FA-5A97-9FFF-46A9-F1159D4CF364}"/>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330" name="Friform 329">
                    <a:extLst>
                      <a:ext uri="{FF2B5EF4-FFF2-40B4-BE49-F238E27FC236}">
                        <a16:creationId xmlns:a16="http://schemas.microsoft.com/office/drawing/2014/main" id="{C979CB2A-C28A-3FCF-630B-8E1BEF9DF44D}"/>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270" name="Grafikk 7">
                <a:extLst>
                  <a:ext uri="{FF2B5EF4-FFF2-40B4-BE49-F238E27FC236}">
                    <a16:creationId xmlns:a16="http://schemas.microsoft.com/office/drawing/2014/main" id="{FFB4E5C2-4EC1-A33D-B58E-72F2F9CF2430}"/>
                  </a:ext>
                </a:extLst>
              </p:cNvPr>
              <p:cNvGrpSpPr/>
              <p:nvPr/>
            </p:nvGrpSpPr>
            <p:grpSpPr>
              <a:xfrm>
                <a:off x="4458975" y="3057896"/>
                <a:ext cx="950149" cy="2282599"/>
                <a:chOff x="4458975" y="3057896"/>
                <a:chExt cx="950149" cy="2282599"/>
              </a:xfrm>
            </p:grpSpPr>
            <p:grpSp>
              <p:nvGrpSpPr>
                <p:cNvPr id="292" name="Grafikk 7">
                  <a:extLst>
                    <a:ext uri="{FF2B5EF4-FFF2-40B4-BE49-F238E27FC236}">
                      <a16:creationId xmlns:a16="http://schemas.microsoft.com/office/drawing/2014/main" id="{F2782815-FA87-0800-AF1D-7DFE5B8C5B45}"/>
                    </a:ext>
                  </a:extLst>
                </p:cNvPr>
                <p:cNvGrpSpPr/>
                <p:nvPr/>
              </p:nvGrpSpPr>
              <p:grpSpPr>
                <a:xfrm>
                  <a:off x="4458975" y="3057896"/>
                  <a:ext cx="428948" cy="2282599"/>
                  <a:chOff x="4458975" y="3057896"/>
                  <a:chExt cx="428948" cy="2282599"/>
                </a:xfrm>
              </p:grpSpPr>
              <p:grpSp>
                <p:nvGrpSpPr>
                  <p:cNvPr id="307" name="Grafikk 7">
                    <a:extLst>
                      <a:ext uri="{FF2B5EF4-FFF2-40B4-BE49-F238E27FC236}">
                        <a16:creationId xmlns:a16="http://schemas.microsoft.com/office/drawing/2014/main" id="{34FC50DC-3279-07DD-7FC8-73D3F110E291}"/>
                      </a:ext>
                    </a:extLst>
                  </p:cNvPr>
                  <p:cNvGrpSpPr/>
                  <p:nvPr/>
                </p:nvGrpSpPr>
                <p:grpSpPr>
                  <a:xfrm>
                    <a:off x="4458975" y="4701778"/>
                    <a:ext cx="403481" cy="638717"/>
                    <a:chOff x="4458975" y="4701778"/>
                    <a:chExt cx="403481" cy="638717"/>
                  </a:xfrm>
                </p:grpSpPr>
                <p:sp>
                  <p:nvSpPr>
                    <p:cNvPr id="310" name="Friform 309">
                      <a:extLst>
                        <a:ext uri="{FF2B5EF4-FFF2-40B4-BE49-F238E27FC236}">
                          <a16:creationId xmlns:a16="http://schemas.microsoft.com/office/drawing/2014/main" id="{9782600D-7C58-BFF7-4F6A-392F9A8B3C45}"/>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311" name="Grafikk 7">
                      <a:extLst>
                        <a:ext uri="{FF2B5EF4-FFF2-40B4-BE49-F238E27FC236}">
                          <a16:creationId xmlns:a16="http://schemas.microsoft.com/office/drawing/2014/main" id="{48864133-2FF6-BDE9-E210-B3AAB42F8EC4}"/>
                        </a:ext>
                      </a:extLst>
                    </p:cNvPr>
                    <p:cNvGrpSpPr/>
                    <p:nvPr/>
                  </p:nvGrpSpPr>
                  <p:grpSpPr>
                    <a:xfrm>
                      <a:off x="4458975" y="5047254"/>
                      <a:ext cx="403481" cy="293241"/>
                      <a:chOff x="4458975" y="5047254"/>
                      <a:chExt cx="403481" cy="293241"/>
                    </a:xfrm>
                  </p:grpSpPr>
                  <p:sp>
                    <p:nvSpPr>
                      <p:cNvPr id="312" name="Friform 311">
                        <a:extLst>
                          <a:ext uri="{FF2B5EF4-FFF2-40B4-BE49-F238E27FC236}">
                            <a16:creationId xmlns:a16="http://schemas.microsoft.com/office/drawing/2014/main" id="{F4057D2A-A69A-098A-0F9C-34631A5FD17E}"/>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313" name="Grafikk 7">
                        <a:extLst>
                          <a:ext uri="{FF2B5EF4-FFF2-40B4-BE49-F238E27FC236}">
                            <a16:creationId xmlns:a16="http://schemas.microsoft.com/office/drawing/2014/main" id="{2604D912-267C-24BE-E1F5-B7AD39ACEC3F}"/>
                          </a:ext>
                        </a:extLst>
                      </p:cNvPr>
                      <p:cNvGrpSpPr/>
                      <p:nvPr/>
                    </p:nvGrpSpPr>
                    <p:grpSpPr>
                      <a:xfrm>
                        <a:off x="4458975" y="5047254"/>
                        <a:ext cx="403481" cy="242616"/>
                        <a:chOff x="4458975" y="5047254"/>
                        <a:chExt cx="403481" cy="242616"/>
                      </a:xfrm>
                    </p:grpSpPr>
                    <p:sp>
                      <p:nvSpPr>
                        <p:cNvPr id="314" name="Friform 313">
                          <a:extLst>
                            <a:ext uri="{FF2B5EF4-FFF2-40B4-BE49-F238E27FC236}">
                              <a16:creationId xmlns:a16="http://schemas.microsoft.com/office/drawing/2014/main" id="{2BC653FE-D1AE-EC04-0A9A-EA5767A970B2}"/>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315" name="Friform 314">
                          <a:extLst>
                            <a:ext uri="{FF2B5EF4-FFF2-40B4-BE49-F238E27FC236}">
                              <a16:creationId xmlns:a16="http://schemas.microsoft.com/office/drawing/2014/main" id="{D8676288-0E32-3CB0-EEC8-7ECBC9EA7DCD}"/>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316" name="Friform 315">
                          <a:extLst>
                            <a:ext uri="{FF2B5EF4-FFF2-40B4-BE49-F238E27FC236}">
                              <a16:creationId xmlns:a16="http://schemas.microsoft.com/office/drawing/2014/main" id="{3B4E0A80-2D15-E3DE-D45D-5F750E212D17}"/>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317" name="Friform 316">
                          <a:extLst>
                            <a:ext uri="{FF2B5EF4-FFF2-40B4-BE49-F238E27FC236}">
                              <a16:creationId xmlns:a16="http://schemas.microsoft.com/office/drawing/2014/main" id="{367738E3-6FA4-70BE-2A35-F47AE8E71ADD}"/>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308" name="Friform 307">
                    <a:extLst>
                      <a:ext uri="{FF2B5EF4-FFF2-40B4-BE49-F238E27FC236}">
                        <a16:creationId xmlns:a16="http://schemas.microsoft.com/office/drawing/2014/main" id="{DD590C6C-948A-FD87-1828-072AA1A6A143}"/>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309" name="Friform 308">
                    <a:extLst>
                      <a:ext uri="{FF2B5EF4-FFF2-40B4-BE49-F238E27FC236}">
                        <a16:creationId xmlns:a16="http://schemas.microsoft.com/office/drawing/2014/main" id="{AC48FD57-5892-4195-8EA8-DAA4EE62B44B}"/>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293" name="Grafikk 7">
                  <a:extLst>
                    <a:ext uri="{FF2B5EF4-FFF2-40B4-BE49-F238E27FC236}">
                      <a16:creationId xmlns:a16="http://schemas.microsoft.com/office/drawing/2014/main" id="{BC2766F5-2CC0-5AF1-08A3-3ECC1AC7466F}"/>
                    </a:ext>
                  </a:extLst>
                </p:cNvPr>
                <p:cNvGrpSpPr/>
                <p:nvPr/>
              </p:nvGrpSpPr>
              <p:grpSpPr>
                <a:xfrm>
                  <a:off x="4646317" y="3057896"/>
                  <a:ext cx="762807" cy="2282599"/>
                  <a:chOff x="4646317" y="3057896"/>
                  <a:chExt cx="762807" cy="2282599"/>
                </a:xfrm>
              </p:grpSpPr>
              <p:grpSp>
                <p:nvGrpSpPr>
                  <p:cNvPr id="294" name="Grafikk 7">
                    <a:extLst>
                      <a:ext uri="{FF2B5EF4-FFF2-40B4-BE49-F238E27FC236}">
                        <a16:creationId xmlns:a16="http://schemas.microsoft.com/office/drawing/2014/main" id="{50543BC1-451A-55C5-00A2-1A2D266CC2C9}"/>
                      </a:ext>
                    </a:extLst>
                  </p:cNvPr>
                  <p:cNvGrpSpPr/>
                  <p:nvPr/>
                </p:nvGrpSpPr>
                <p:grpSpPr>
                  <a:xfrm>
                    <a:off x="4986248" y="4696529"/>
                    <a:ext cx="422876" cy="643966"/>
                    <a:chOff x="4986248" y="4696529"/>
                    <a:chExt cx="422876" cy="643966"/>
                  </a:xfrm>
                </p:grpSpPr>
                <p:sp>
                  <p:nvSpPr>
                    <p:cNvPr id="299" name="Friform 298">
                      <a:extLst>
                        <a:ext uri="{FF2B5EF4-FFF2-40B4-BE49-F238E27FC236}">
                          <a16:creationId xmlns:a16="http://schemas.microsoft.com/office/drawing/2014/main" id="{61263F6C-3FEB-E5CD-2645-875683C26EB3}"/>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300" name="Grafikk 7">
                      <a:extLst>
                        <a:ext uri="{FF2B5EF4-FFF2-40B4-BE49-F238E27FC236}">
                          <a16:creationId xmlns:a16="http://schemas.microsoft.com/office/drawing/2014/main" id="{5FF44168-49B9-1784-6C9C-4F8CC37C060C}"/>
                        </a:ext>
                      </a:extLst>
                    </p:cNvPr>
                    <p:cNvGrpSpPr/>
                    <p:nvPr/>
                  </p:nvGrpSpPr>
                  <p:grpSpPr>
                    <a:xfrm>
                      <a:off x="4986248" y="5047254"/>
                      <a:ext cx="422876" cy="293241"/>
                      <a:chOff x="4986248" y="5047254"/>
                      <a:chExt cx="422876" cy="293241"/>
                    </a:xfrm>
                  </p:grpSpPr>
                  <p:sp>
                    <p:nvSpPr>
                      <p:cNvPr id="301" name="Friform 300">
                        <a:extLst>
                          <a:ext uri="{FF2B5EF4-FFF2-40B4-BE49-F238E27FC236}">
                            <a16:creationId xmlns:a16="http://schemas.microsoft.com/office/drawing/2014/main" id="{10970D71-A79F-F0C0-80B6-FC2E820165AB}"/>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302" name="Grafikk 7">
                        <a:extLst>
                          <a:ext uri="{FF2B5EF4-FFF2-40B4-BE49-F238E27FC236}">
                            <a16:creationId xmlns:a16="http://schemas.microsoft.com/office/drawing/2014/main" id="{CC87E92C-50F9-13D2-9C66-39DC03FC30BA}"/>
                          </a:ext>
                        </a:extLst>
                      </p:cNvPr>
                      <p:cNvGrpSpPr/>
                      <p:nvPr/>
                    </p:nvGrpSpPr>
                    <p:grpSpPr>
                      <a:xfrm>
                        <a:off x="4986248" y="5047254"/>
                        <a:ext cx="422876" cy="242616"/>
                        <a:chOff x="4986248" y="5047254"/>
                        <a:chExt cx="422876" cy="242616"/>
                      </a:xfrm>
                    </p:grpSpPr>
                    <p:sp>
                      <p:nvSpPr>
                        <p:cNvPr id="303" name="Friform 302">
                          <a:extLst>
                            <a:ext uri="{FF2B5EF4-FFF2-40B4-BE49-F238E27FC236}">
                              <a16:creationId xmlns:a16="http://schemas.microsoft.com/office/drawing/2014/main" id="{090E4348-460E-57DB-1440-E51656FFA7E0}"/>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304" name="Friform 303">
                          <a:extLst>
                            <a:ext uri="{FF2B5EF4-FFF2-40B4-BE49-F238E27FC236}">
                              <a16:creationId xmlns:a16="http://schemas.microsoft.com/office/drawing/2014/main" id="{E0A6AD88-B88A-7EF9-6A6E-835DA7CAE04F}"/>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305" name="Friform 304">
                          <a:extLst>
                            <a:ext uri="{FF2B5EF4-FFF2-40B4-BE49-F238E27FC236}">
                              <a16:creationId xmlns:a16="http://schemas.microsoft.com/office/drawing/2014/main" id="{84186530-B360-D4E6-EA44-D6C229CF1B22}"/>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306" name="Friform 305">
                          <a:extLst>
                            <a:ext uri="{FF2B5EF4-FFF2-40B4-BE49-F238E27FC236}">
                              <a16:creationId xmlns:a16="http://schemas.microsoft.com/office/drawing/2014/main" id="{CED4F346-E7ED-7B5F-D769-C245668F4E41}"/>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295" name="Grafikk 7">
                    <a:extLst>
                      <a:ext uri="{FF2B5EF4-FFF2-40B4-BE49-F238E27FC236}">
                        <a16:creationId xmlns:a16="http://schemas.microsoft.com/office/drawing/2014/main" id="{8A16BDB1-2D18-4A2F-4B69-45CDD1A6F149}"/>
                      </a:ext>
                    </a:extLst>
                  </p:cNvPr>
                  <p:cNvGrpSpPr/>
                  <p:nvPr/>
                </p:nvGrpSpPr>
                <p:grpSpPr>
                  <a:xfrm>
                    <a:off x="4646317" y="3057896"/>
                    <a:ext cx="756183" cy="1862632"/>
                    <a:chOff x="4646317" y="3057896"/>
                    <a:chExt cx="756183" cy="1862632"/>
                  </a:xfrm>
                </p:grpSpPr>
                <p:sp>
                  <p:nvSpPr>
                    <p:cNvPr id="296" name="Friform 295">
                      <a:extLst>
                        <a:ext uri="{FF2B5EF4-FFF2-40B4-BE49-F238E27FC236}">
                          <a16:creationId xmlns:a16="http://schemas.microsoft.com/office/drawing/2014/main" id="{6318CC37-DD83-7769-345E-172BEFA9359B}"/>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297" name="Friform 296">
                      <a:extLst>
                        <a:ext uri="{FF2B5EF4-FFF2-40B4-BE49-F238E27FC236}">
                          <a16:creationId xmlns:a16="http://schemas.microsoft.com/office/drawing/2014/main" id="{F39F0E61-A506-B670-B6C1-5EF9565E4B7B}"/>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298" name="Friform 297">
                      <a:extLst>
                        <a:ext uri="{FF2B5EF4-FFF2-40B4-BE49-F238E27FC236}">
                          <a16:creationId xmlns:a16="http://schemas.microsoft.com/office/drawing/2014/main" id="{31244074-E110-2427-5BB1-EC467D44D6BE}"/>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271" name="Grafikk 7">
                <a:extLst>
                  <a:ext uri="{FF2B5EF4-FFF2-40B4-BE49-F238E27FC236}">
                    <a16:creationId xmlns:a16="http://schemas.microsoft.com/office/drawing/2014/main" id="{7CDAF716-0B2A-1628-F1CB-A5C02965B1A5}"/>
                  </a:ext>
                </a:extLst>
              </p:cNvPr>
              <p:cNvGrpSpPr/>
              <p:nvPr/>
            </p:nvGrpSpPr>
            <p:grpSpPr>
              <a:xfrm>
                <a:off x="4356081" y="2441914"/>
                <a:ext cx="832525" cy="615972"/>
                <a:chOff x="4356081" y="2441914"/>
                <a:chExt cx="832525" cy="615972"/>
              </a:xfrm>
            </p:grpSpPr>
            <p:grpSp>
              <p:nvGrpSpPr>
                <p:cNvPr id="272" name="Grafikk 7">
                  <a:extLst>
                    <a:ext uri="{FF2B5EF4-FFF2-40B4-BE49-F238E27FC236}">
                      <a16:creationId xmlns:a16="http://schemas.microsoft.com/office/drawing/2014/main" id="{358A7566-C75C-B7AF-AD19-CE70FC5C4EE7}"/>
                    </a:ext>
                  </a:extLst>
                </p:cNvPr>
                <p:cNvGrpSpPr/>
                <p:nvPr/>
              </p:nvGrpSpPr>
              <p:grpSpPr>
                <a:xfrm>
                  <a:off x="4356081" y="2441914"/>
                  <a:ext cx="765330" cy="615972"/>
                  <a:chOff x="4356081" y="2441914"/>
                  <a:chExt cx="765330" cy="615972"/>
                </a:xfrm>
              </p:grpSpPr>
              <p:sp>
                <p:nvSpPr>
                  <p:cNvPr id="287" name="Friform 286">
                    <a:extLst>
                      <a:ext uri="{FF2B5EF4-FFF2-40B4-BE49-F238E27FC236}">
                        <a16:creationId xmlns:a16="http://schemas.microsoft.com/office/drawing/2014/main" id="{CA8025CE-EEEE-A5B3-FE44-65D96EF0841C}"/>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288" name="Grafikk 7">
                    <a:extLst>
                      <a:ext uri="{FF2B5EF4-FFF2-40B4-BE49-F238E27FC236}">
                        <a16:creationId xmlns:a16="http://schemas.microsoft.com/office/drawing/2014/main" id="{6E3B5D70-C3E8-FBF0-2989-7A9B594B4677}"/>
                      </a:ext>
                    </a:extLst>
                  </p:cNvPr>
                  <p:cNvGrpSpPr/>
                  <p:nvPr/>
                </p:nvGrpSpPr>
                <p:grpSpPr>
                  <a:xfrm>
                    <a:off x="4545280" y="2441914"/>
                    <a:ext cx="576131" cy="615972"/>
                    <a:chOff x="4545280" y="2441914"/>
                    <a:chExt cx="576131" cy="615972"/>
                  </a:xfrm>
                </p:grpSpPr>
                <p:sp>
                  <p:nvSpPr>
                    <p:cNvPr id="289" name="Friform 288">
                      <a:extLst>
                        <a:ext uri="{FF2B5EF4-FFF2-40B4-BE49-F238E27FC236}">
                          <a16:creationId xmlns:a16="http://schemas.microsoft.com/office/drawing/2014/main" id="{1770692E-9B52-C726-09E9-E72218787EA4}"/>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290" name="Friform 289">
                      <a:extLst>
                        <a:ext uri="{FF2B5EF4-FFF2-40B4-BE49-F238E27FC236}">
                          <a16:creationId xmlns:a16="http://schemas.microsoft.com/office/drawing/2014/main" id="{8F90B1F8-20B9-B63E-3DF5-51387EDB1E6E}"/>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291" name="Friform 290">
                      <a:extLst>
                        <a:ext uri="{FF2B5EF4-FFF2-40B4-BE49-F238E27FC236}">
                          <a16:creationId xmlns:a16="http://schemas.microsoft.com/office/drawing/2014/main" id="{3DCB2E13-5DF3-14AD-E58A-5C901EB8EAD4}"/>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273" name="Grafikk 7">
                  <a:extLst>
                    <a:ext uri="{FF2B5EF4-FFF2-40B4-BE49-F238E27FC236}">
                      <a16:creationId xmlns:a16="http://schemas.microsoft.com/office/drawing/2014/main" id="{A5076AE9-89C7-6E73-E50A-8500E723A664}"/>
                    </a:ext>
                  </a:extLst>
                </p:cNvPr>
                <p:cNvGrpSpPr/>
                <p:nvPr/>
              </p:nvGrpSpPr>
              <p:grpSpPr>
                <a:xfrm>
                  <a:off x="4578112" y="2441924"/>
                  <a:ext cx="610493" cy="583916"/>
                  <a:chOff x="4578112" y="2441924"/>
                  <a:chExt cx="610493" cy="583916"/>
                </a:xfrm>
              </p:grpSpPr>
              <p:grpSp>
                <p:nvGrpSpPr>
                  <p:cNvPr id="279" name="Grafikk 7">
                    <a:extLst>
                      <a:ext uri="{FF2B5EF4-FFF2-40B4-BE49-F238E27FC236}">
                        <a16:creationId xmlns:a16="http://schemas.microsoft.com/office/drawing/2014/main" id="{31C1E2F6-73FA-48FF-B992-3ECA38AE6480}"/>
                      </a:ext>
                    </a:extLst>
                  </p:cNvPr>
                  <p:cNvGrpSpPr/>
                  <p:nvPr/>
                </p:nvGrpSpPr>
                <p:grpSpPr>
                  <a:xfrm>
                    <a:off x="4916286" y="2441924"/>
                    <a:ext cx="272320" cy="583916"/>
                    <a:chOff x="4916286" y="2441924"/>
                    <a:chExt cx="272320" cy="583916"/>
                  </a:xfrm>
                  <a:solidFill>
                    <a:srgbClr val="E16536"/>
                  </a:solidFill>
                </p:grpSpPr>
                <p:sp>
                  <p:nvSpPr>
                    <p:cNvPr id="285" name="Friform 284">
                      <a:extLst>
                        <a:ext uri="{FF2B5EF4-FFF2-40B4-BE49-F238E27FC236}">
                          <a16:creationId xmlns:a16="http://schemas.microsoft.com/office/drawing/2014/main" id="{43E5264D-D392-FB2D-5523-98F2E175AA9C}"/>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286" name="Friform 285">
                      <a:extLst>
                        <a:ext uri="{FF2B5EF4-FFF2-40B4-BE49-F238E27FC236}">
                          <a16:creationId xmlns:a16="http://schemas.microsoft.com/office/drawing/2014/main" id="{D8CDFC0E-95E9-86DC-164D-1FE16A235EC7}"/>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280" name="Grafikk 7">
                    <a:extLst>
                      <a:ext uri="{FF2B5EF4-FFF2-40B4-BE49-F238E27FC236}">
                        <a16:creationId xmlns:a16="http://schemas.microsoft.com/office/drawing/2014/main" id="{FC99E6EA-8B31-01BA-AE6E-5C0B9D5B6740}"/>
                      </a:ext>
                    </a:extLst>
                  </p:cNvPr>
                  <p:cNvGrpSpPr/>
                  <p:nvPr/>
                </p:nvGrpSpPr>
                <p:grpSpPr>
                  <a:xfrm>
                    <a:off x="4578112" y="2838897"/>
                    <a:ext cx="411038" cy="186404"/>
                    <a:chOff x="4578112" y="2838897"/>
                    <a:chExt cx="411038" cy="186404"/>
                  </a:xfrm>
                </p:grpSpPr>
                <p:sp>
                  <p:nvSpPr>
                    <p:cNvPr id="281" name="Friform 280">
                      <a:extLst>
                        <a:ext uri="{FF2B5EF4-FFF2-40B4-BE49-F238E27FC236}">
                          <a16:creationId xmlns:a16="http://schemas.microsoft.com/office/drawing/2014/main" id="{403F7987-1F35-4C6A-19B4-4B49771B0B3F}"/>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282" name="Friform 281">
                      <a:extLst>
                        <a:ext uri="{FF2B5EF4-FFF2-40B4-BE49-F238E27FC236}">
                          <a16:creationId xmlns:a16="http://schemas.microsoft.com/office/drawing/2014/main" id="{2AF19214-B606-C090-3017-2BF31A3A2A1A}"/>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283" name="Friform 282">
                      <a:extLst>
                        <a:ext uri="{FF2B5EF4-FFF2-40B4-BE49-F238E27FC236}">
                          <a16:creationId xmlns:a16="http://schemas.microsoft.com/office/drawing/2014/main" id="{751E9E20-17FC-8B44-3084-36B0D62FB4A9}"/>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284" name="Friform 283">
                      <a:extLst>
                        <a:ext uri="{FF2B5EF4-FFF2-40B4-BE49-F238E27FC236}">
                          <a16:creationId xmlns:a16="http://schemas.microsoft.com/office/drawing/2014/main" id="{105BB275-25F0-6807-B3E8-222B1BF53509}"/>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274" name="Grafikk 7">
                  <a:extLst>
                    <a:ext uri="{FF2B5EF4-FFF2-40B4-BE49-F238E27FC236}">
                      <a16:creationId xmlns:a16="http://schemas.microsoft.com/office/drawing/2014/main" id="{9EB0C3DB-2DC4-CC96-8B16-45D5E4B96A1A}"/>
                    </a:ext>
                  </a:extLst>
                </p:cNvPr>
                <p:cNvGrpSpPr/>
                <p:nvPr/>
              </p:nvGrpSpPr>
              <p:grpSpPr>
                <a:xfrm>
                  <a:off x="4463904" y="2786598"/>
                  <a:ext cx="491690" cy="230293"/>
                  <a:chOff x="4463904" y="2786598"/>
                  <a:chExt cx="491690" cy="230293"/>
                </a:xfrm>
              </p:grpSpPr>
              <p:sp>
                <p:nvSpPr>
                  <p:cNvPr id="275" name="Friform 274">
                    <a:extLst>
                      <a:ext uri="{FF2B5EF4-FFF2-40B4-BE49-F238E27FC236}">
                        <a16:creationId xmlns:a16="http://schemas.microsoft.com/office/drawing/2014/main" id="{CBB4A7AA-7F76-9F08-C66F-2648E1D3E8B8}"/>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276" name="Grafikk 7">
                    <a:extLst>
                      <a:ext uri="{FF2B5EF4-FFF2-40B4-BE49-F238E27FC236}">
                        <a16:creationId xmlns:a16="http://schemas.microsoft.com/office/drawing/2014/main" id="{A0E9D281-B2FC-431C-0CD7-683F744EBE57}"/>
                      </a:ext>
                    </a:extLst>
                  </p:cNvPr>
                  <p:cNvGrpSpPr/>
                  <p:nvPr/>
                </p:nvGrpSpPr>
                <p:grpSpPr>
                  <a:xfrm>
                    <a:off x="4463904" y="2811846"/>
                    <a:ext cx="278168" cy="205044"/>
                    <a:chOff x="4463904" y="2811846"/>
                    <a:chExt cx="278168" cy="205044"/>
                  </a:xfrm>
                  <a:solidFill>
                    <a:srgbClr val="E16536"/>
                  </a:solidFill>
                </p:grpSpPr>
                <p:sp>
                  <p:nvSpPr>
                    <p:cNvPr id="277" name="Friform 276">
                      <a:extLst>
                        <a:ext uri="{FF2B5EF4-FFF2-40B4-BE49-F238E27FC236}">
                          <a16:creationId xmlns:a16="http://schemas.microsoft.com/office/drawing/2014/main" id="{58C41F67-4755-A8AA-81A8-4CC28953CC7E}"/>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278" name="Friform 277">
                      <a:extLst>
                        <a:ext uri="{FF2B5EF4-FFF2-40B4-BE49-F238E27FC236}">
                          <a16:creationId xmlns:a16="http://schemas.microsoft.com/office/drawing/2014/main" id="{CE6F3E58-ABB9-9ED0-3D76-8E6CCB3FFBB3}"/>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30" name="Friform 29">
              <a:extLst>
                <a:ext uri="{FF2B5EF4-FFF2-40B4-BE49-F238E27FC236}">
                  <a16:creationId xmlns:a16="http://schemas.microsoft.com/office/drawing/2014/main" id="{B8FF4286-F53E-32FC-E97D-4FDD40EE2D0A}"/>
                </a:ext>
              </a:extLst>
            </p:cNvPr>
            <p:cNvSpPr/>
            <p:nvPr/>
          </p:nvSpPr>
          <p:spPr>
            <a:xfrm flipH="1">
              <a:off x="278381" y="4156414"/>
              <a:ext cx="1630530" cy="1132606"/>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31" name="TekstSylinder 30">
              <a:extLst>
                <a:ext uri="{FF2B5EF4-FFF2-40B4-BE49-F238E27FC236}">
                  <a16:creationId xmlns:a16="http://schemas.microsoft.com/office/drawing/2014/main" id="{B4077227-A72B-72B5-2BC8-92093A3CC5BD}"/>
                </a:ext>
              </a:extLst>
            </p:cNvPr>
            <p:cNvSpPr txBox="1"/>
            <p:nvPr/>
          </p:nvSpPr>
          <p:spPr>
            <a:xfrm>
              <a:off x="379325" y="4277261"/>
              <a:ext cx="1529586" cy="261610"/>
            </a:xfrm>
            <a:prstGeom prst="rect">
              <a:avLst/>
            </a:prstGeom>
            <a:noFill/>
          </p:spPr>
          <p:txBody>
            <a:bodyPr wrap="none" rtlCol="0">
              <a:spAutoFit/>
            </a:bodyPr>
            <a:lstStyle/>
            <a:p>
              <a:r>
                <a:rPr lang="nb-NO" sz="1100" spc="300" dirty="0">
                  <a:solidFill>
                    <a:schemeClr val="tx2"/>
                  </a:solidFill>
                  <a:latin typeface="Helvetica" pitchFamily="2" charset="0"/>
                </a:rPr>
                <a:t>Hva er dette?</a:t>
              </a:r>
              <a:endParaRPr lang="nb-NO" sz="1200" spc="300" dirty="0">
                <a:solidFill>
                  <a:schemeClr val="tx2"/>
                </a:solidFill>
                <a:latin typeface="Helvetica" pitchFamily="2" charset="0"/>
              </a:endParaRPr>
            </a:p>
          </p:txBody>
        </p:sp>
        <p:sp>
          <p:nvSpPr>
            <p:cNvPr id="32" name="Friform 31">
              <a:extLst>
                <a:ext uri="{FF2B5EF4-FFF2-40B4-BE49-F238E27FC236}">
                  <a16:creationId xmlns:a16="http://schemas.microsoft.com/office/drawing/2014/main" id="{CD709A03-E845-7B15-FAD4-9256DE1CA7F6}"/>
                </a:ext>
              </a:extLst>
            </p:cNvPr>
            <p:cNvSpPr/>
            <p:nvPr/>
          </p:nvSpPr>
          <p:spPr>
            <a:xfrm flipH="1">
              <a:off x="2114862" y="5076536"/>
              <a:ext cx="1241623" cy="66464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1028780">
                  <a:moveTo>
                    <a:pt x="1348190" y="0"/>
                  </a:moveTo>
                  <a:lnTo>
                    <a:pt x="96901" y="0"/>
                  </a:lnTo>
                  <a:cubicBezTo>
                    <a:pt x="43386" y="0"/>
                    <a:pt x="0" y="43360"/>
                    <a:pt x="0" y="96844"/>
                  </a:cubicBezTo>
                  <a:lnTo>
                    <a:pt x="0" y="644379"/>
                  </a:lnTo>
                  <a:cubicBezTo>
                    <a:pt x="0" y="697863"/>
                    <a:pt x="43386" y="741222"/>
                    <a:pt x="96901" y="741222"/>
                  </a:cubicBezTo>
                  <a:lnTo>
                    <a:pt x="210420" y="741222"/>
                  </a:lnTo>
                  <a:lnTo>
                    <a:pt x="3601" y="1028780"/>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pic>
          <p:nvPicPr>
            <p:cNvPr id="33" name="Grafikk 32" descr="Katt kontur">
              <a:extLst>
                <a:ext uri="{FF2B5EF4-FFF2-40B4-BE49-F238E27FC236}">
                  <a16:creationId xmlns:a16="http://schemas.microsoft.com/office/drawing/2014/main" id="{238EBD27-B4A0-E94F-7574-F3D37E4598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700" y="4540182"/>
              <a:ext cx="414838" cy="414838"/>
            </a:xfrm>
            <a:prstGeom prst="rect">
              <a:avLst/>
            </a:prstGeom>
          </p:spPr>
        </p:pic>
        <p:grpSp>
          <p:nvGrpSpPr>
            <p:cNvPr id="34" name="Grafikk 119">
              <a:extLst>
                <a:ext uri="{FF2B5EF4-FFF2-40B4-BE49-F238E27FC236}">
                  <a16:creationId xmlns:a16="http://schemas.microsoft.com/office/drawing/2014/main" id="{EA3CD415-D889-A492-5D70-B050BA6C23F8}"/>
                </a:ext>
              </a:extLst>
            </p:cNvPr>
            <p:cNvGrpSpPr/>
            <p:nvPr/>
          </p:nvGrpSpPr>
          <p:grpSpPr>
            <a:xfrm>
              <a:off x="3291545" y="5772701"/>
              <a:ext cx="1054966" cy="1686917"/>
              <a:chOff x="5638571" y="1891196"/>
              <a:chExt cx="1054966" cy="1686917"/>
            </a:xfrm>
          </p:grpSpPr>
          <p:sp>
            <p:nvSpPr>
              <p:cNvPr id="38" name="Friform 37">
                <a:extLst>
                  <a:ext uri="{FF2B5EF4-FFF2-40B4-BE49-F238E27FC236}">
                    <a16:creationId xmlns:a16="http://schemas.microsoft.com/office/drawing/2014/main" id="{52751A93-E2F3-9B69-AFC6-265D03639ABF}"/>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39" name="Grafikk 119">
                <a:extLst>
                  <a:ext uri="{FF2B5EF4-FFF2-40B4-BE49-F238E27FC236}">
                    <a16:creationId xmlns:a16="http://schemas.microsoft.com/office/drawing/2014/main" id="{3B2D63C8-51A5-CA13-2653-BD46CB94E974}"/>
                  </a:ext>
                </a:extLst>
              </p:cNvPr>
              <p:cNvGrpSpPr/>
              <p:nvPr/>
            </p:nvGrpSpPr>
            <p:grpSpPr>
              <a:xfrm>
                <a:off x="5647191" y="1891196"/>
                <a:ext cx="1038356" cy="1630391"/>
                <a:chOff x="5647191" y="1891196"/>
                <a:chExt cx="1038356" cy="1630391"/>
              </a:xfrm>
            </p:grpSpPr>
            <p:grpSp>
              <p:nvGrpSpPr>
                <p:cNvPr id="40" name="Grafikk 119">
                  <a:extLst>
                    <a:ext uri="{FF2B5EF4-FFF2-40B4-BE49-F238E27FC236}">
                      <a16:creationId xmlns:a16="http://schemas.microsoft.com/office/drawing/2014/main" id="{5DB475C2-1DA8-441A-13C0-78AB0615AD2A}"/>
                    </a:ext>
                  </a:extLst>
                </p:cNvPr>
                <p:cNvGrpSpPr/>
                <p:nvPr/>
              </p:nvGrpSpPr>
              <p:grpSpPr>
                <a:xfrm>
                  <a:off x="5696885" y="2026360"/>
                  <a:ext cx="914699" cy="410783"/>
                  <a:chOff x="5696885" y="2026360"/>
                  <a:chExt cx="914699" cy="410783"/>
                </a:xfrm>
              </p:grpSpPr>
              <p:sp>
                <p:nvSpPr>
                  <p:cNvPr id="131" name="Friform 130">
                    <a:extLst>
                      <a:ext uri="{FF2B5EF4-FFF2-40B4-BE49-F238E27FC236}">
                        <a16:creationId xmlns:a16="http://schemas.microsoft.com/office/drawing/2014/main" id="{C1F48E3B-DE37-5727-0888-90DB981C484B}"/>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132" name="Grafikk 119">
                    <a:extLst>
                      <a:ext uri="{FF2B5EF4-FFF2-40B4-BE49-F238E27FC236}">
                        <a16:creationId xmlns:a16="http://schemas.microsoft.com/office/drawing/2014/main" id="{20DFF505-9C41-8BCB-70B8-C4DF0E948504}"/>
                      </a:ext>
                    </a:extLst>
                  </p:cNvPr>
                  <p:cNvGrpSpPr/>
                  <p:nvPr/>
                </p:nvGrpSpPr>
                <p:grpSpPr>
                  <a:xfrm>
                    <a:off x="5725575" y="2139226"/>
                    <a:ext cx="857178" cy="211370"/>
                    <a:chOff x="5725575" y="2139226"/>
                    <a:chExt cx="857178" cy="211370"/>
                  </a:xfrm>
                  <a:solidFill>
                    <a:srgbClr val="00AB2D"/>
                  </a:solidFill>
                </p:grpSpPr>
                <p:sp>
                  <p:nvSpPr>
                    <p:cNvPr id="133" name="Friform 132">
                      <a:extLst>
                        <a:ext uri="{FF2B5EF4-FFF2-40B4-BE49-F238E27FC236}">
                          <a16:creationId xmlns:a16="http://schemas.microsoft.com/office/drawing/2014/main" id="{A226A78F-7308-4D33-2C03-3058E516AAE7}"/>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134" name="Friform 133">
                      <a:extLst>
                        <a:ext uri="{FF2B5EF4-FFF2-40B4-BE49-F238E27FC236}">
                          <a16:creationId xmlns:a16="http://schemas.microsoft.com/office/drawing/2014/main" id="{E3D817B8-22E0-E339-F3D1-92D15AA30FBF}"/>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41" name="Friform 40">
                  <a:extLst>
                    <a:ext uri="{FF2B5EF4-FFF2-40B4-BE49-F238E27FC236}">
                      <a16:creationId xmlns:a16="http://schemas.microsoft.com/office/drawing/2014/main" id="{9CB2FE5E-B550-19B2-2DE0-2A434E7674EE}"/>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42" name="Friform 41">
                  <a:extLst>
                    <a:ext uri="{FF2B5EF4-FFF2-40B4-BE49-F238E27FC236}">
                      <a16:creationId xmlns:a16="http://schemas.microsoft.com/office/drawing/2014/main" id="{E88634E7-02CC-AF9D-93F5-FB82B4400AAA}"/>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97A7BB8C-3D6D-9B30-B5CC-E9BBAB100E26}"/>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44" name="Friform 43">
                  <a:extLst>
                    <a:ext uri="{FF2B5EF4-FFF2-40B4-BE49-F238E27FC236}">
                      <a16:creationId xmlns:a16="http://schemas.microsoft.com/office/drawing/2014/main" id="{8A2BA9DE-0BBC-3614-AFCF-D1537C8F65C1}"/>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45" name="Friform 44">
                  <a:extLst>
                    <a:ext uri="{FF2B5EF4-FFF2-40B4-BE49-F238E27FC236}">
                      <a16:creationId xmlns:a16="http://schemas.microsoft.com/office/drawing/2014/main" id="{59661212-9623-AB71-0BDE-A44724542FC8}"/>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46" name="Friform 45">
                  <a:extLst>
                    <a:ext uri="{FF2B5EF4-FFF2-40B4-BE49-F238E27FC236}">
                      <a16:creationId xmlns:a16="http://schemas.microsoft.com/office/drawing/2014/main" id="{93A680BB-2604-AEED-58B8-59C8B0E49C23}"/>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47" name="Friform 46">
                  <a:extLst>
                    <a:ext uri="{FF2B5EF4-FFF2-40B4-BE49-F238E27FC236}">
                      <a16:creationId xmlns:a16="http://schemas.microsoft.com/office/drawing/2014/main" id="{A52657BB-A0B5-41AD-5175-58EDE07E767E}"/>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48" name="Friform 47">
                  <a:extLst>
                    <a:ext uri="{FF2B5EF4-FFF2-40B4-BE49-F238E27FC236}">
                      <a16:creationId xmlns:a16="http://schemas.microsoft.com/office/drawing/2014/main" id="{659B7820-7AE0-F148-0D97-4A3235527CA2}"/>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49" name="Friform 48">
                  <a:extLst>
                    <a:ext uri="{FF2B5EF4-FFF2-40B4-BE49-F238E27FC236}">
                      <a16:creationId xmlns:a16="http://schemas.microsoft.com/office/drawing/2014/main" id="{79F04821-C8FF-1A2B-3C74-8E0C857ACF2D}"/>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50" name="Friform 49">
                  <a:extLst>
                    <a:ext uri="{FF2B5EF4-FFF2-40B4-BE49-F238E27FC236}">
                      <a16:creationId xmlns:a16="http://schemas.microsoft.com/office/drawing/2014/main" id="{D6343401-00B0-64A2-2B10-CE1D0520EE23}"/>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51" name="Friform 50">
                  <a:extLst>
                    <a:ext uri="{FF2B5EF4-FFF2-40B4-BE49-F238E27FC236}">
                      <a16:creationId xmlns:a16="http://schemas.microsoft.com/office/drawing/2014/main" id="{7B82FA42-4D05-8C54-C220-4045A9D00A6D}"/>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52" name="Friform 51">
                  <a:extLst>
                    <a:ext uri="{FF2B5EF4-FFF2-40B4-BE49-F238E27FC236}">
                      <a16:creationId xmlns:a16="http://schemas.microsoft.com/office/drawing/2014/main" id="{D604DB24-3572-6F43-A41E-22A8328C5C1A}"/>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53" name="Friform 52">
                  <a:extLst>
                    <a:ext uri="{FF2B5EF4-FFF2-40B4-BE49-F238E27FC236}">
                      <a16:creationId xmlns:a16="http://schemas.microsoft.com/office/drawing/2014/main" id="{644E475D-09FA-F934-AFDE-AB47B4CE05AD}"/>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54" name="Friform 53">
                  <a:extLst>
                    <a:ext uri="{FF2B5EF4-FFF2-40B4-BE49-F238E27FC236}">
                      <a16:creationId xmlns:a16="http://schemas.microsoft.com/office/drawing/2014/main" id="{2B4761FC-AA84-BD50-53B5-AFFD08B3D574}"/>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55" name="Friform 54">
                  <a:extLst>
                    <a:ext uri="{FF2B5EF4-FFF2-40B4-BE49-F238E27FC236}">
                      <a16:creationId xmlns:a16="http://schemas.microsoft.com/office/drawing/2014/main" id="{A01CF960-1255-B060-D8BB-46514E3A0953}"/>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56" name="Friform 55">
                  <a:extLst>
                    <a:ext uri="{FF2B5EF4-FFF2-40B4-BE49-F238E27FC236}">
                      <a16:creationId xmlns:a16="http://schemas.microsoft.com/office/drawing/2014/main" id="{1BA7D467-BE6E-6B5A-E884-1EF33BF0F9EF}"/>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57" name="Friform 56">
                  <a:extLst>
                    <a:ext uri="{FF2B5EF4-FFF2-40B4-BE49-F238E27FC236}">
                      <a16:creationId xmlns:a16="http://schemas.microsoft.com/office/drawing/2014/main" id="{9C7E5C88-5289-DD85-EAC8-574ABC3C9828}"/>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58" name="Friform 57">
                  <a:extLst>
                    <a:ext uri="{FF2B5EF4-FFF2-40B4-BE49-F238E27FC236}">
                      <a16:creationId xmlns:a16="http://schemas.microsoft.com/office/drawing/2014/main" id="{615031EE-4CD8-D93E-2C50-8B6C8FE87EA0}"/>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59" name="Friform 58">
                  <a:extLst>
                    <a:ext uri="{FF2B5EF4-FFF2-40B4-BE49-F238E27FC236}">
                      <a16:creationId xmlns:a16="http://schemas.microsoft.com/office/drawing/2014/main" id="{06DD780C-968D-1560-DC21-60B9112FCA2F}"/>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60" name="Grafikk 119">
                  <a:extLst>
                    <a:ext uri="{FF2B5EF4-FFF2-40B4-BE49-F238E27FC236}">
                      <a16:creationId xmlns:a16="http://schemas.microsoft.com/office/drawing/2014/main" id="{996920A3-58A9-D085-8D13-8E384ADFD678}"/>
                    </a:ext>
                  </a:extLst>
                </p:cNvPr>
                <p:cNvGrpSpPr/>
                <p:nvPr/>
              </p:nvGrpSpPr>
              <p:grpSpPr>
                <a:xfrm>
                  <a:off x="5849636" y="1891196"/>
                  <a:ext cx="632845" cy="632852"/>
                  <a:chOff x="5849636" y="1891196"/>
                  <a:chExt cx="632845" cy="632852"/>
                </a:xfrm>
                <a:solidFill>
                  <a:srgbClr val="424148"/>
                </a:solidFill>
              </p:grpSpPr>
              <p:sp>
                <p:nvSpPr>
                  <p:cNvPr id="129" name="Friform 128">
                    <a:extLst>
                      <a:ext uri="{FF2B5EF4-FFF2-40B4-BE49-F238E27FC236}">
                        <a16:creationId xmlns:a16="http://schemas.microsoft.com/office/drawing/2014/main" id="{1368936D-8205-5456-CC96-87419A3CF3C7}"/>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130" name="Friform 129">
                    <a:extLst>
                      <a:ext uri="{FF2B5EF4-FFF2-40B4-BE49-F238E27FC236}">
                        <a16:creationId xmlns:a16="http://schemas.microsoft.com/office/drawing/2014/main" id="{231360D8-B73F-A7D9-CB16-1D18FE436A33}"/>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61" name="Friform 60">
                  <a:extLst>
                    <a:ext uri="{FF2B5EF4-FFF2-40B4-BE49-F238E27FC236}">
                      <a16:creationId xmlns:a16="http://schemas.microsoft.com/office/drawing/2014/main" id="{D1CA6766-B818-0769-3A18-6A7DF555BC87}"/>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62" name="Friform 61">
                  <a:extLst>
                    <a:ext uri="{FF2B5EF4-FFF2-40B4-BE49-F238E27FC236}">
                      <a16:creationId xmlns:a16="http://schemas.microsoft.com/office/drawing/2014/main" id="{90EA2DC9-DB94-D4CD-A391-CAF42E0DF855}"/>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63" name="Friform 62">
                  <a:extLst>
                    <a:ext uri="{FF2B5EF4-FFF2-40B4-BE49-F238E27FC236}">
                      <a16:creationId xmlns:a16="http://schemas.microsoft.com/office/drawing/2014/main" id="{EC30A48C-BD1E-C74A-EDD0-7C617FF6646C}"/>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128" name="Friform 127">
                  <a:extLst>
                    <a:ext uri="{FF2B5EF4-FFF2-40B4-BE49-F238E27FC236}">
                      <a16:creationId xmlns:a16="http://schemas.microsoft.com/office/drawing/2014/main" id="{378C97B7-3CF7-56B8-BB3B-2C61BD05E734}"/>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sp>
          <p:nvSpPr>
            <p:cNvPr id="35" name="TekstSylinder 34">
              <a:extLst>
                <a:ext uri="{FF2B5EF4-FFF2-40B4-BE49-F238E27FC236}">
                  <a16:creationId xmlns:a16="http://schemas.microsoft.com/office/drawing/2014/main" id="{7D591DE6-355C-02BE-EC3E-0CB1E1099EDA}"/>
                </a:ext>
              </a:extLst>
            </p:cNvPr>
            <p:cNvSpPr txBox="1"/>
            <p:nvPr/>
          </p:nvSpPr>
          <p:spPr>
            <a:xfrm>
              <a:off x="2429276" y="5193594"/>
              <a:ext cx="676788" cy="261610"/>
            </a:xfrm>
            <a:prstGeom prst="rect">
              <a:avLst/>
            </a:prstGeom>
            <a:noFill/>
          </p:spPr>
          <p:txBody>
            <a:bodyPr wrap="none" rtlCol="0">
              <a:spAutoFit/>
            </a:bodyPr>
            <a:lstStyle/>
            <a:p>
              <a:r>
                <a:rPr lang="nb-NO" sz="1100" spc="300" dirty="0">
                  <a:solidFill>
                    <a:schemeClr val="tx2"/>
                  </a:solidFill>
                  <a:latin typeface="Helvetica" pitchFamily="2" charset="0"/>
                </a:rPr>
                <a:t>Hund</a:t>
              </a:r>
              <a:endParaRPr lang="nb-NO" sz="1200" spc="300" dirty="0">
                <a:solidFill>
                  <a:schemeClr val="tx2"/>
                </a:solidFill>
                <a:latin typeface="Helvetica" pitchFamily="2" charset="0"/>
              </a:endParaRPr>
            </a:p>
          </p:txBody>
        </p:sp>
        <p:sp>
          <p:nvSpPr>
            <p:cNvPr id="36" name="Friform 35">
              <a:extLst>
                <a:ext uri="{FF2B5EF4-FFF2-40B4-BE49-F238E27FC236}">
                  <a16:creationId xmlns:a16="http://schemas.microsoft.com/office/drawing/2014/main" id="{31BEB997-DF92-593A-4A39-8B22DC0085B5}"/>
                </a:ext>
              </a:extLst>
            </p:cNvPr>
            <p:cNvSpPr/>
            <p:nvPr/>
          </p:nvSpPr>
          <p:spPr>
            <a:xfrm flipV="1">
              <a:off x="1443429" y="5781389"/>
              <a:ext cx="1252441" cy="592019"/>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467944 w 1564845"/>
                <a:gd name="connsiteY0" fmla="*/ 0 h 965517"/>
                <a:gd name="connsiteX1" fmla="*/ 216655 w 1564845"/>
                <a:gd name="connsiteY1" fmla="*/ 0 h 965517"/>
                <a:gd name="connsiteX2" fmla="*/ 119754 w 1564845"/>
                <a:gd name="connsiteY2" fmla="*/ 96844 h 965517"/>
                <a:gd name="connsiteX3" fmla="*/ 119754 w 1564845"/>
                <a:gd name="connsiteY3" fmla="*/ 644379 h 965517"/>
                <a:gd name="connsiteX4" fmla="*/ 216655 w 1564845"/>
                <a:gd name="connsiteY4" fmla="*/ 741222 h 965517"/>
                <a:gd name="connsiteX5" fmla="*/ 330174 w 1564845"/>
                <a:gd name="connsiteY5" fmla="*/ 741222 h 965517"/>
                <a:gd name="connsiteX6" fmla="*/ 0 w 1564845"/>
                <a:gd name="connsiteY6" fmla="*/ 965517 h 965517"/>
                <a:gd name="connsiteX7" fmla="*/ 528733 w 1564845"/>
                <a:gd name="connsiteY7" fmla="*/ 741222 h 965517"/>
                <a:gd name="connsiteX8" fmla="*/ 1467944 w 1564845"/>
                <a:gd name="connsiteY8" fmla="*/ 741222 h 965517"/>
                <a:gd name="connsiteX9" fmla="*/ 1564845 w 1564845"/>
                <a:gd name="connsiteY9" fmla="*/ 644379 h 965517"/>
                <a:gd name="connsiteX10" fmla="*/ 1564845 w 1564845"/>
                <a:gd name="connsiteY10" fmla="*/ 96844 h 965517"/>
                <a:gd name="connsiteX11" fmla="*/ 1467944 w 1564845"/>
                <a:gd name="connsiteY11" fmla="*/ 0 h 965517"/>
                <a:gd name="connsiteX0" fmla="*/ 1360780 w 1457681"/>
                <a:gd name="connsiteY0" fmla="*/ 0 h 916372"/>
                <a:gd name="connsiteX1" fmla="*/ 109491 w 1457681"/>
                <a:gd name="connsiteY1" fmla="*/ 0 h 916372"/>
                <a:gd name="connsiteX2" fmla="*/ 12590 w 1457681"/>
                <a:gd name="connsiteY2" fmla="*/ 96844 h 916372"/>
                <a:gd name="connsiteX3" fmla="*/ 12590 w 1457681"/>
                <a:gd name="connsiteY3" fmla="*/ 644379 h 916372"/>
                <a:gd name="connsiteX4" fmla="*/ 109491 w 1457681"/>
                <a:gd name="connsiteY4" fmla="*/ 741222 h 916372"/>
                <a:gd name="connsiteX5" fmla="*/ 223010 w 1457681"/>
                <a:gd name="connsiteY5" fmla="*/ 741222 h 916372"/>
                <a:gd name="connsiteX6" fmla="*/ 0 w 1457681"/>
                <a:gd name="connsiteY6" fmla="*/ 916372 h 916372"/>
                <a:gd name="connsiteX7" fmla="*/ 421569 w 1457681"/>
                <a:gd name="connsiteY7" fmla="*/ 741222 h 916372"/>
                <a:gd name="connsiteX8" fmla="*/ 1360780 w 1457681"/>
                <a:gd name="connsiteY8" fmla="*/ 741222 h 916372"/>
                <a:gd name="connsiteX9" fmla="*/ 1457681 w 1457681"/>
                <a:gd name="connsiteY9" fmla="*/ 644379 h 916372"/>
                <a:gd name="connsiteX10" fmla="*/ 1457681 w 1457681"/>
                <a:gd name="connsiteY10" fmla="*/ 96844 h 916372"/>
                <a:gd name="connsiteX11" fmla="*/ 1360780 w 1457681"/>
                <a:gd name="connsiteY11" fmla="*/ 0 h 9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7681" h="916372">
                  <a:moveTo>
                    <a:pt x="1360780" y="0"/>
                  </a:moveTo>
                  <a:lnTo>
                    <a:pt x="109491" y="0"/>
                  </a:lnTo>
                  <a:cubicBezTo>
                    <a:pt x="55976" y="0"/>
                    <a:pt x="12590" y="43360"/>
                    <a:pt x="12590" y="96844"/>
                  </a:cubicBezTo>
                  <a:lnTo>
                    <a:pt x="12590" y="644379"/>
                  </a:lnTo>
                  <a:cubicBezTo>
                    <a:pt x="12590" y="697863"/>
                    <a:pt x="55976" y="741222"/>
                    <a:pt x="109491" y="741222"/>
                  </a:cubicBezTo>
                  <a:lnTo>
                    <a:pt x="223010" y="741222"/>
                  </a:lnTo>
                  <a:lnTo>
                    <a:pt x="0" y="916372"/>
                  </a:lnTo>
                  <a:lnTo>
                    <a:pt x="421569" y="741222"/>
                  </a:lnTo>
                  <a:lnTo>
                    <a:pt x="1360780" y="741222"/>
                  </a:lnTo>
                  <a:cubicBezTo>
                    <a:pt x="1414296" y="741222"/>
                    <a:pt x="1457681" y="697863"/>
                    <a:pt x="1457681" y="644379"/>
                  </a:cubicBezTo>
                  <a:lnTo>
                    <a:pt x="1457681" y="96844"/>
                  </a:lnTo>
                  <a:cubicBezTo>
                    <a:pt x="1457676" y="43360"/>
                    <a:pt x="1414296" y="0"/>
                    <a:pt x="136078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37" name="TekstSylinder 36">
              <a:extLst>
                <a:ext uri="{FF2B5EF4-FFF2-40B4-BE49-F238E27FC236}">
                  <a16:creationId xmlns:a16="http://schemas.microsoft.com/office/drawing/2014/main" id="{690543A5-B23C-2B5A-3DDC-4602D673B466}"/>
                </a:ext>
              </a:extLst>
            </p:cNvPr>
            <p:cNvSpPr txBox="1"/>
            <p:nvPr/>
          </p:nvSpPr>
          <p:spPr>
            <a:xfrm flipH="1">
              <a:off x="1559714" y="6005084"/>
              <a:ext cx="1047082" cy="261610"/>
            </a:xfrm>
            <a:prstGeom prst="rect">
              <a:avLst/>
            </a:prstGeom>
            <a:noFill/>
          </p:spPr>
          <p:txBody>
            <a:bodyPr wrap="none" rtlCol="0">
              <a:spAutoFit/>
            </a:bodyPr>
            <a:lstStyle/>
            <a:p>
              <a:r>
                <a:rPr lang="nb-NO" sz="1100" spc="300" dirty="0">
                  <a:solidFill>
                    <a:schemeClr val="tx2"/>
                  </a:solidFill>
                  <a:latin typeface="Helvetica" pitchFamily="2" charset="0"/>
                </a:rPr>
                <a:t>Nei, katt</a:t>
              </a:r>
              <a:endParaRPr lang="nb-NO" sz="1200" spc="300" dirty="0">
                <a:solidFill>
                  <a:schemeClr val="tx2"/>
                </a:solidFill>
                <a:latin typeface="Helvetica" pitchFamily="2" charset="0"/>
              </a:endParaRPr>
            </a:p>
          </p:txBody>
        </p:sp>
      </p:grpSp>
      <p:grpSp>
        <p:nvGrpSpPr>
          <p:cNvPr id="339" name="Gruppe 338">
            <a:extLst>
              <a:ext uri="{FF2B5EF4-FFF2-40B4-BE49-F238E27FC236}">
                <a16:creationId xmlns:a16="http://schemas.microsoft.com/office/drawing/2014/main" id="{A0B5B34C-AA2F-536D-C11B-4CC4EDDF0AB0}"/>
              </a:ext>
            </a:extLst>
          </p:cNvPr>
          <p:cNvGrpSpPr/>
          <p:nvPr/>
        </p:nvGrpSpPr>
        <p:grpSpPr>
          <a:xfrm>
            <a:off x="6033260" y="1414928"/>
            <a:ext cx="4299351" cy="4572228"/>
            <a:chOff x="6976155" y="1765046"/>
            <a:chExt cx="4299351" cy="4572228"/>
          </a:xfrm>
        </p:grpSpPr>
        <p:sp>
          <p:nvSpPr>
            <p:cNvPr id="340" name="TekstSylinder 339">
              <a:extLst>
                <a:ext uri="{FF2B5EF4-FFF2-40B4-BE49-F238E27FC236}">
                  <a16:creationId xmlns:a16="http://schemas.microsoft.com/office/drawing/2014/main" id="{6D3CA6C5-5731-429C-827C-FA36B2A14AD0}"/>
                </a:ext>
              </a:extLst>
            </p:cNvPr>
            <p:cNvSpPr txBox="1"/>
            <p:nvPr/>
          </p:nvSpPr>
          <p:spPr>
            <a:xfrm>
              <a:off x="7321326" y="2208518"/>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Treningsdata:</a:t>
              </a:r>
            </a:p>
          </p:txBody>
        </p:sp>
        <p:sp>
          <p:nvSpPr>
            <p:cNvPr id="341" name="TekstSylinder 340">
              <a:extLst>
                <a:ext uri="{FF2B5EF4-FFF2-40B4-BE49-F238E27FC236}">
                  <a16:creationId xmlns:a16="http://schemas.microsoft.com/office/drawing/2014/main" id="{2147E83B-96E9-D1F3-1809-040724223BD1}"/>
                </a:ext>
              </a:extLst>
            </p:cNvPr>
            <p:cNvSpPr txBox="1"/>
            <p:nvPr/>
          </p:nvSpPr>
          <p:spPr>
            <a:xfrm>
              <a:off x="7321326" y="2547072"/>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Eksempel + fasit</a:t>
              </a:r>
            </a:p>
          </p:txBody>
        </p:sp>
        <p:sp>
          <p:nvSpPr>
            <p:cNvPr id="342" name="TekstSylinder 341">
              <a:extLst>
                <a:ext uri="{FF2B5EF4-FFF2-40B4-BE49-F238E27FC236}">
                  <a16:creationId xmlns:a16="http://schemas.microsoft.com/office/drawing/2014/main" id="{B4896029-4747-0F9E-9F35-32A6A606A425}"/>
                </a:ext>
              </a:extLst>
            </p:cNvPr>
            <p:cNvSpPr txBox="1"/>
            <p:nvPr/>
          </p:nvSpPr>
          <p:spPr>
            <a:xfrm>
              <a:off x="7321326" y="3303987"/>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Testdata:</a:t>
              </a:r>
            </a:p>
          </p:txBody>
        </p:sp>
        <p:sp>
          <p:nvSpPr>
            <p:cNvPr id="343" name="TekstSylinder 342">
              <a:extLst>
                <a:ext uri="{FF2B5EF4-FFF2-40B4-BE49-F238E27FC236}">
                  <a16:creationId xmlns:a16="http://schemas.microsoft.com/office/drawing/2014/main" id="{8FC59582-08DB-3C78-6F28-9B2A48589812}"/>
                </a:ext>
              </a:extLst>
            </p:cNvPr>
            <p:cNvSpPr txBox="1"/>
            <p:nvPr/>
          </p:nvSpPr>
          <p:spPr>
            <a:xfrm>
              <a:off x="7321326" y="3614605"/>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Eksempel</a:t>
              </a:r>
            </a:p>
          </p:txBody>
        </p:sp>
        <p:sp>
          <p:nvSpPr>
            <p:cNvPr id="344" name="TekstSylinder 343">
              <a:extLst>
                <a:ext uri="{FF2B5EF4-FFF2-40B4-BE49-F238E27FC236}">
                  <a16:creationId xmlns:a16="http://schemas.microsoft.com/office/drawing/2014/main" id="{FA182D4F-EF2F-6A70-E227-4B12C615E66A}"/>
                </a:ext>
              </a:extLst>
            </p:cNvPr>
            <p:cNvSpPr txBox="1"/>
            <p:nvPr/>
          </p:nvSpPr>
          <p:spPr>
            <a:xfrm>
              <a:off x="7321326" y="4050256"/>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Testen:</a:t>
              </a:r>
            </a:p>
          </p:txBody>
        </p:sp>
        <p:sp>
          <p:nvSpPr>
            <p:cNvPr id="345" name="TekstSylinder 344">
              <a:extLst>
                <a:ext uri="{FF2B5EF4-FFF2-40B4-BE49-F238E27FC236}">
                  <a16:creationId xmlns:a16="http://schemas.microsoft.com/office/drawing/2014/main" id="{49020B1B-CAAD-1B6E-49B6-FE05F9DC42DF}"/>
                </a:ext>
              </a:extLst>
            </p:cNvPr>
            <p:cNvSpPr txBox="1"/>
            <p:nvPr/>
          </p:nvSpPr>
          <p:spPr>
            <a:xfrm>
              <a:off x="7321326" y="4360874"/>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Hva er fasiten?</a:t>
              </a:r>
            </a:p>
          </p:txBody>
        </p:sp>
        <p:sp>
          <p:nvSpPr>
            <p:cNvPr id="348" name="Bue 347">
              <a:extLst>
                <a:ext uri="{FF2B5EF4-FFF2-40B4-BE49-F238E27FC236}">
                  <a16:creationId xmlns:a16="http://schemas.microsoft.com/office/drawing/2014/main" id="{E1B79E02-CB55-7E71-B593-66B1A5AE0FB3}"/>
                </a:ext>
              </a:extLst>
            </p:cNvPr>
            <p:cNvSpPr/>
            <p:nvPr/>
          </p:nvSpPr>
          <p:spPr>
            <a:xfrm rot="5225165" flipV="1">
              <a:off x="7612561" y="1628516"/>
              <a:ext cx="966946" cy="1240005"/>
            </a:xfrm>
            <a:prstGeom prst="arc">
              <a:avLst>
                <a:gd name="adj1" fmla="val 16200000"/>
                <a:gd name="adj2" fmla="val 157090"/>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349" name="Avrundet rektangel 348">
              <a:extLst>
                <a:ext uri="{FF2B5EF4-FFF2-40B4-BE49-F238E27FC236}">
                  <a16:creationId xmlns:a16="http://schemas.microsoft.com/office/drawing/2014/main" id="{62F3413B-B434-DE3D-B279-AE169AE6AED6}"/>
                </a:ext>
              </a:extLst>
            </p:cNvPr>
            <p:cNvSpPr/>
            <p:nvPr/>
          </p:nvSpPr>
          <p:spPr>
            <a:xfrm>
              <a:off x="6976155" y="1994848"/>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Input</a:t>
              </a:r>
            </a:p>
          </p:txBody>
        </p:sp>
        <p:sp>
          <p:nvSpPr>
            <p:cNvPr id="350" name="Bue 349">
              <a:extLst>
                <a:ext uri="{FF2B5EF4-FFF2-40B4-BE49-F238E27FC236}">
                  <a16:creationId xmlns:a16="http://schemas.microsoft.com/office/drawing/2014/main" id="{21AC28FD-D1DB-B836-828B-ABD05639387D}"/>
                </a:ext>
              </a:extLst>
            </p:cNvPr>
            <p:cNvSpPr/>
            <p:nvPr/>
          </p:nvSpPr>
          <p:spPr>
            <a:xfrm flipH="1" flipV="1">
              <a:off x="9731330" y="2351290"/>
              <a:ext cx="1457338" cy="1028734"/>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351" name="Avrundet rektangel 350">
              <a:extLst>
                <a:ext uri="{FF2B5EF4-FFF2-40B4-BE49-F238E27FC236}">
                  <a16:creationId xmlns:a16="http://schemas.microsoft.com/office/drawing/2014/main" id="{305594C6-07D4-4D64-C5A3-F0F5A2CA51CD}"/>
                </a:ext>
              </a:extLst>
            </p:cNvPr>
            <p:cNvSpPr/>
            <p:nvPr/>
          </p:nvSpPr>
          <p:spPr>
            <a:xfrm>
              <a:off x="10459999" y="3212964"/>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Output</a:t>
              </a:r>
            </a:p>
          </p:txBody>
        </p:sp>
        <p:sp>
          <p:nvSpPr>
            <p:cNvPr id="352" name="TekstSylinder 351">
              <a:extLst>
                <a:ext uri="{FF2B5EF4-FFF2-40B4-BE49-F238E27FC236}">
                  <a16:creationId xmlns:a16="http://schemas.microsoft.com/office/drawing/2014/main" id="{D7E284F6-09D1-60A9-30C3-CDBDB3C22C9A}"/>
                </a:ext>
              </a:extLst>
            </p:cNvPr>
            <p:cNvSpPr txBox="1"/>
            <p:nvPr/>
          </p:nvSpPr>
          <p:spPr>
            <a:xfrm>
              <a:off x="7321326" y="5049414"/>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Oppgaven:</a:t>
              </a:r>
            </a:p>
          </p:txBody>
        </p:sp>
        <p:sp>
          <p:nvSpPr>
            <p:cNvPr id="353" name="TekstSylinder 352">
              <a:extLst>
                <a:ext uri="{FF2B5EF4-FFF2-40B4-BE49-F238E27FC236}">
                  <a16:creationId xmlns:a16="http://schemas.microsoft.com/office/drawing/2014/main" id="{A318C629-70AE-AF55-00CD-EA5C13AD1D28}"/>
                </a:ext>
              </a:extLst>
            </p:cNvPr>
            <p:cNvSpPr txBox="1"/>
            <p:nvPr/>
          </p:nvSpPr>
          <p:spPr>
            <a:xfrm>
              <a:off x="7321326" y="5360032"/>
              <a:ext cx="3398349"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Finn en funksjon som beskriver</a:t>
              </a:r>
              <a:br>
                <a:rPr lang="nb-NO" sz="1600" dirty="0">
                  <a:solidFill>
                    <a:schemeClr val="tx2"/>
                  </a:solidFill>
                  <a:latin typeface="Helvetica Light" panose="020B0403020202020204" pitchFamily="34" charset="0"/>
                </a:rPr>
              </a:br>
              <a:r>
                <a:rPr lang="nb-NO" sz="1600" dirty="0">
                  <a:solidFill>
                    <a:schemeClr val="tx2"/>
                  </a:solidFill>
                  <a:latin typeface="Helvetica Light" panose="020B0403020202020204" pitchFamily="34" charset="0"/>
                </a:rPr>
                <a:t>forholdet mellom</a:t>
              </a:r>
            </a:p>
          </p:txBody>
        </p:sp>
        <p:grpSp>
          <p:nvGrpSpPr>
            <p:cNvPr id="354" name="Gruppe 353">
              <a:extLst>
                <a:ext uri="{FF2B5EF4-FFF2-40B4-BE49-F238E27FC236}">
                  <a16:creationId xmlns:a16="http://schemas.microsoft.com/office/drawing/2014/main" id="{7CA7EB23-EEC6-865D-4766-1B8E316C64AC}"/>
                </a:ext>
              </a:extLst>
            </p:cNvPr>
            <p:cNvGrpSpPr/>
            <p:nvPr/>
          </p:nvGrpSpPr>
          <p:grpSpPr>
            <a:xfrm>
              <a:off x="7949887" y="5991392"/>
              <a:ext cx="2141225" cy="345882"/>
              <a:chOff x="7940638" y="6124049"/>
              <a:chExt cx="2141225" cy="345882"/>
            </a:xfrm>
          </p:grpSpPr>
          <p:sp>
            <p:nvSpPr>
              <p:cNvPr id="355" name="Avrundet rektangel 354">
                <a:extLst>
                  <a:ext uri="{FF2B5EF4-FFF2-40B4-BE49-F238E27FC236}">
                    <a16:creationId xmlns:a16="http://schemas.microsoft.com/office/drawing/2014/main" id="{79091B90-A1E4-3B54-867D-B370671FE551}"/>
                  </a:ext>
                </a:extLst>
              </p:cNvPr>
              <p:cNvSpPr/>
              <p:nvPr/>
            </p:nvSpPr>
            <p:spPr>
              <a:xfrm>
                <a:off x="7940638" y="6124049"/>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Input</a:t>
                </a:r>
              </a:p>
            </p:txBody>
          </p:sp>
          <p:sp>
            <p:nvSpPr>
              <p:cNvPr id="356" name="TekstSylinder 355">
                <a:extLst>
                  <a:ext uri="{FF2B5EF4-FFF2-40B4-BE49-F238E27FC236}">
                    <a16:creationId xmlns:a16="http://schemas.microsoft.com/office/drawing/2014/main" id="{71D1F7AE-027D-A3B9-2607-BD443188D999}"/>
                  </a:ext>
                </a:extLst>
              </p:cNvPr>
              <p:cNvSpPr txBox="1"/>
              <p:nvPr/>
            </p:nvSpPr>
            <p:spPr>
              <a:xfrm>
                <a:off x="8612746" y="6124049"/>
                <a:ext cx="815508"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og</a:t>
                </a:r>
              </a:p>
            </p:txBody>
          </p:sp>
          <p:sp>
            <p:nvSpPr>
              <p:cNvPr id="357" name="Avrundet rektangel 356">
                <a:extLst>
                  <a:ext uri="{FF2B5EF4-FFF2-40B4-BE49-F238E27FC236}">
                    <a16:creationId xmlns:a16="http://schemas.microsoft.com/office/drawing/2014/main" id="{89A7B610-A615-042E-DADD-7CD2B1DED21F}"/>
                  </a:ext>
                </a:extLst>
              </p:cNvPr>
              <p:cNvSpPr/>
              <p:nvPr/>
            </p:nvSpPr>
            <p:spPr>
              <a:xfrm>
                <a:off x="9266356" y="6124049"/>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Output</a:t>
                </a:r>
              </a:p>
            </p:txBody>
          </p:sp>
        </p:grpSp>
      </p:grpSp>
      <p:grpSp>
        <p:nvGrpSpPr>
          <p:cNvPr id="358" name="Gruppe 357">
            <a:extLst>
              <a:ext uri="{FF2B5EF4-FFF2-40B4-BE49-F238E27FC236}">
                <a16:creationId xmlns:a16="http://schemas.microsoft.com/office/drawing/2014/main" id="{977D3BCF-CC81-86DC-4182-2D9E039D3421}"/>
              </a:ext>
            </a:extLst>
          </p:cNvPr>
          <p:cNvGrpSpPr/>
          <p:nvPr/>
        </p:nvGrpSpPr>
        <p:grpSpPr>
          <a:xfrm>
            <a:off x="4000881" y="5877544"/>
            <a:ext cx="2440742" cy="517580"/>
            <a:chOff x="4193968" y="5752713"/>
            <a:chExt cx="2440742" cy="517580"/>
          </a:xfrm>
        </p:grpSpPr>
        <p:sp>
          <p:nvSpPr>
            <p:cNvPr id="359" name="TekstSylinder 358">
              <a:extLst>
                <a:ext uri="{FF2B5EF4-FFF2-40B4-BE49-F238E27FC236}">
                  <a16:creationId xmlns:a16="http://schemas.microsoft.com/office/drawing/2014/main" id="{71FE732E-488E-DBB6-C511-C7E1693B79A6}"/>
                </a:ext>
              </a:extLst>
            </p:cNvPr>
            <p:cNvSpPr txBox="1"/>
            <p:nvPr/>
          </p:nvSpPr>
          <p:spPr>
            <a:xfrm rot="1295457" flipH="1">
              <a:off x="4193968" y="5752713"/>
              <a:ext cx="2440742" cy="246221"/>
            </a:xfrm>
            <a:prstGeom prst="rect">
              <a:avLst/>
            </a:prstGeom>
            <a:noFill/>
          </p:spPr>
          <p:txBody>
            <a:bodyPr wrap="square" rtlCol="0">
              <a:spAutoFit/>
            </a:bodyPr>
            <a:lstStyle/>
            <a:p>
              <a:pPr algn="ctr"/>
              <a:r>
                <a:rPr lang="nb-NO" sz="1000" spc="300" dirty="0">
                  <a:solidFill>
                    <a:schemeClr val="tx2"/>
                  </a:solidFill>
                  <a:latin typeface="Helvetica" pitchFamily="2" charset="0"/>
                </a:rPr>
                <a:t>KLASSIFISERING</a:t>
              </a:r>
              <a:endParaRPr lang="nb-NO" sz="1050" spc="300" dirty="0">
                <a:solidFill>
                  <a:schemeClr val="tx2"/>
                </a:solidFill>
                <a:latin typeface="Helvetica" pitchFamily="2" charset="0"/>
              </a:endParaRPr>
            </a:p>
          </p:txBody>
        </p:sp>
        <p:cxnSp>
          <p:nvCxnSpPr>
            <p:cNvPr id="360" name="Buet linje 359">
              <a:extLst>
                <a:ext uri="{FF2B5EF4-FFF2-40B4-BE49-F238E27FC236}">
                  <a16:creationId xmlns:a16="http://schemas.microsoft.com/office/drawing/2014/main" id="{3A73E9DE-8466-A730-CF8D-CE80B9DF3FC7}"/>
                </a:ext>
              </a:extLst>
            </p:cNvPr>
            <p:cNvCxnSpPr>
              <a:cxnSpLocks/>
              <a:stCxn id="359" idx="2"/>
            </p:cNvCxnSpPr>
            <p:nvPr/>
          </p:nvCxnSpPr>
          <p:spPr>
            <a:xfrm rot="5400000">
              <a:off x="5011256" y="5912511"/>
              <a:ext cx="279996" cy="435567"/>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5470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864348" y="1899633"/>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0A901573-CD3B-533F-171F-44E4364CEED3}"/>
              </a:ext>
            </a:extLst>
          </p:cNvPr>
          <p:cNvSpPr txBox="1"/>
          <p:nvPr/>
        </p:nvSpPr>
        <p:spPr>
          <a:xfrm>
            <a:off x="16457225" y="1912850"/>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16107137"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8" name="TekstSylinder 7">
            <a:extLst>
              <a:ext uri="{FF2B5EF4-FFF2-40B4-BE49-F238E27FC236}">
                <a16:creationId xmlns:a16="http://schemas.microsoft.com/office/drawing/2014/main" id="{3420710D-D860-7FB7-C3DE-305FEB67D3A2}"/>
              </a:ext>
            </a:extLst>
          </p:cNvPr>
          <p:cNvSpPr txBox="1"/>
          <p:nvPr/>
        </p:nvSpPr>
        <p:spPr>
          <a:xfrm>
            <a:off x="4396824" y="2274518"/>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171" name="TekstSylinder 170">
            <a:extLst>
              <a:ext uri="{FF2B5EF4-FFF2-40B4-BE49-F238E27FC236}">
                <a16:creationId xmlns:a16="http://schemas.microsoft.com/office/drawing/2014/main" id="{BF1F1DDF-6624-B376-5334-DF264B93F65B}"/>
              </a:ext>
            </a:extLst>
          </p:cNvPr>
          <p:cNvSpPr txBox="1"/>
          <p:nvPr/>
        </p:nvSpPr>
        <p:spPr>
          <a:xfrm>
            <a:off x="4396825" y="7809195"/>
            <a:ext cx="3398349"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«Finn ut noe meningsfullt fra disse eksemplene»</a:t>
            </a:r>
          </a:p>
        </p:txBody>
      </p:sp>
      <p:sp>
        <p:nvSpPr>
          <p:cNvPr id="172" name="TekstSylinder 171">
            <a:extLst>
              <a:ext uri="{FF2B5EF4-FFF2-40B4-BE49-F238E27FC236}">
                <a16:creationId xmlns:a16="http://schemas.microsoft.com/office/drawing/2014/main" id="{DC5750B8-A888-F2BD-4F54-3B227BF6D5A4}"/>
              </a:ext>
            </a:extLst>
          </p:cNvPr>
          <p:cNvSpPr txBox="1"/>
          <p:nvPr/>
        </p:nvSpPr>
        <p:spPr>
          <a:xfrm>
            <a:off x="4396825" y="7482289"/>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Leting etter sammenhenger</a:t>
            </a:r>
          </a:p>
        </p:txBody>
      </p:sp>
      <p:sp>
        <p:nvSpPr>
          <p:cNvPr id="173" name="TekstSylinder 172">
            <a:extLst>
              <a:ext uri="{FF2B5EF4-FFF2-40B4-BE49-F238E27FC236}">
                <a16:creationId xmlns:a16="http://schemas.microsoft.com/office/drawing/2014/main" id="{CB099938-486F-0AF0-6930-84A526AB7478}"/>
              </a:ext>
            </a:extLst>
          </p:cNvPr>
          <p:cNvSpPr txBox="1"/>
          <p:nvPr/>
        </p:nvSpPr>
        <p:spPr>
          <a:xfrm>
            <a:off x="4396825" y="8656257"/>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strukturer og mønster i historisk data for å si noe om fremtidig data</a:t>
            </a:r>
          </a:p>
        </p:txBody>
      </p:sp>
      <p:sp>
        <p:nvSpPr>
          <p:cNvPr id="9" name="TekstSylinder 8">
            <a:extLst>
              <a:ext uri="{FF2B5EF4-FFF2-40B4-BE49-F238E27FC236}">
                <a16:creationId xmlns:a16="http://schemas.microsoft.com/office/drawing/2014/main" id="{C680CA03-333D-2562-3165-313BD3BD7B56}"/>
              </a:ext>
            </a:extLst>
          </p:cNvPr>
          <p:cNvSpPr txBox="1"/>
          <p:nvPr/>
        </p:nvSpPr>
        <p:spPr>
          <a:xfrm>
            <a:off x="-10535563" y="1899633"/>
            <a:ext cx="2052934" cy="369332"/>
          </a:xfrm>
          <a:prstGeom prst="rect">
            <a:avLst/>
          </a:prstGeom>
          <a:noFill/>
        </p:spPr>
        <p:txBody>
          <a:bodyPr wrap="none" rtlCol="0">
            <a:spAutoFit/>
          </a:bodyPr>
          <a:lstStyle/>
          <a:p>
            <a:r>
              <a:rPr lang="nb-NO" spc="300" dirty="0">
                <a:solidFill>
                  <a:schemeClr val="tx2"/>
                </a:solidFill>
                <a:latin typeface="Helvetica" pitchFamily="2" charset="0"/>
              </a:rPr>
              <a:t>SUPERVISED</a:t>
            </a:r>
            <a:endParaRPr lang="nb-NO" sz="2000" spc="300" dirty="0">
              <a:solidFill>
                <a:schemeClr val="tx2"/>
              </a:solidFill>
              <a:latin typeface="Helvetica" pitchFamily="2" charset="0"/>
            </a:endParaRPr>
          </a:p>
        </p:txBody>
      </p:sp>
      <p:sp>
        <p:nvSpPr>
          <p:cNvPr id="10" name="TekstSylinder 9">
            <a:extLst>
              <a:ext uri="{FF2B5EF4-FFF2-40B4-BE49-F238E27FC236}">
                <a16:creationId xmlns:a16="http://schemas.microsoft.com/office/drawing/2014/main" id="{52E83700-C010-849C-8EB7-C4138ACDFF3A}"/>
              </a:ext>
            </a:extLst>
          </p:cNvPr>
          <p:cNvSpPr txBox="1"/>
          <p:nvPr/>
        </p:nvSpPr>
        <p:spPr>
          <a:xfrm>
            <a:off x="-11208271" y="2260904"/>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lærer</a:t>
            </a:r>
          </a:p>
        </p:txBody>
      </p:sp>
      <p:sp>
        <p:nvSpPr>
          <p:cNvPr id="12" name="TekstSylinder 11">
            <a:extLst>
              <a:ext uri="{FF2B5EF4-FFF2-40B4-BE49-F238E27FC236}">
                <a16:creationId xmlns:a16="http://schemas.microsoft.com/office/drawing/2014/main" id="{493E0D2F-254F-20FD-3933-94A78C319518}"/>
              </a:ext>
            </a:extLst>
          </p:cNvPr>
          <p:cNvSpPr txBox="1"/>
          <p:nvPr/>
        </p:nvSpPr>
        <p:spPr>
          <a:xfrm>
            <a:off x="-11187332" y="2916275"/>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Eksempelbasert</a:t>
            </a:r>
          </a:p>
        </p:txBody>
      </p:sp>
      <p:sp>
        <p:nvSpPr>
          <p:cNvPr id="14" name="TekstSylinder 13">
            <a:extLst>
              <a:ext uri="{FF2B5EF4-FFF2-40B4-BE49-F238E27FC236}">
                <a16:creationId xmlns:a16="http://schemas.microsoft.com/office/drawing/2014/main" id="{CE14C3CC-54CC-DA78-8FBA-8F3B94003F3D}"/>
              </a:ext>
            </a:extLst>
          </p:cNvPr>
          <p:cNvSpPr txBox="1"/>
          <p:nvPr/>
        </p:nvSpPr>
        <p:spPr>
          <a:xfrm>
            <a:off x="-11187332" y="3568316"/>
            <a:ext cx="3398349" cy="584775"/>
          </a:xfrm>
          <a:prstGeom prst="rect">
            <a:avLst/>
          </a:prstGeom>
          <a:noFill/>
        </p:spPr>
        <p:txBody>
          <a:bodyPr wrap="square" rtlCol="0">
            <a:spAutoFit/>
          </a:bodyPr>
          <a:lstStyle/>
          <a:p>
            <a:pPr algn="ctr"/>
            <a:r>
              <a:rPr lang="nb-NO" sz="1600" dirty="0">
                <a:solidFill>
                  <a:schemeClr val="tx2"/>
                </a:solidFill>
                <a:latin typeface="Helvetica" pitchFamily="2" charset="0"/>
              </a:rPr>
              <a:t>Lære forholdet mellom gitte faktorer og resultatet</a:t>
            </a:r>
          </a:p>
        </p:txBody>
      </p:sp>
      <p:grpSp>
        <p:nvGrpSpPr>
          <p:cNvPr id="15" name="Gruppe 14">
            <a:extLst>
              <a:ext uri="{FF2B5EF4-FFF2-40B4-BE49-F238E27FC236}">
                <a16:creationId xmlns:a16="http://schemas.microsoft.com/office/drawing/2014/main" id="{32E4337E-1174-C81A-6EF6-4BBDE090C0E0}"/>
              </a:ext>
            </a:extLst>
          </p:cNvPr>
          <p:cNvGrpSpPr/>
          <p:nvPr/>
        </p:nvGrpSpPr>
        <p:grpSpPr>
          <a:xfrm>
            <a:off x="-13087242" y="4281108"/>
            <a:ext cx="4071701" cy="4980071"/>
            <a:chOff x="274810" y="4156414"/>
            <a:chExt cx="4071701" cy="4980071"/>
          </a:xfrm>
        </p:grpSpPr>
        <p:grpSp>
          <p:nvGrpSpPr>
            <p:cNvPr id="16" name="Grafikk 7">
              <a:extLst>
                <a:ext uri="{FF2B5EF4-FFF2-40B4-BE49-F238E27FC236}">
                  <a16:creationId xmlns:a16="http://schemas.microsoft.com/office/drawing/2014/main" id="{82078E08-4A5F-2155-8657-E42DCB0EB6FC}"/>
                </a:ext>
              </a:extLst>
            </p:cNvPr>
            <p:cNvGrpSpPr/>
            <p:nvPr/>
          </p:nvGrpSpPr>
          <p:grpSpPr>
            <a:xfrm flipH="1">
              <a:off x="274810" y="5285183"/>
              <a:ext cx="1162709" cy="3851302"/>
              <a:chOff x="4356081" y="1852445"/>
              <a:chExt cx="1053043" cy="3488050"/>
            </a:xfrm>
          </p:grpSpPr>
          <p:grpSp>
            <p:nvGrpSpPr>
              <p:cNvPr id="197" name="Grafikk 7">
                <a:extLst>
                  <a:ext uri="{FF2B5EF4-FFF2-40B4-BE49-F238E27FC236}">
                    <a16:creationId xmlns:a16="http://schemas.microsoft.com/office/drawing/2014/main" id="{BC056161-2753-DB8A-6481-DBC372423B3F}"/>
                  </a:ext>
                </a:extLst>
              </p:cNvPr>
              <p:cNvGrpSpPr/>
              <p:nvPr/>
            </p:nvGrpSpPr>
            <p:grpSpPr>
              <a:xfrm>
                <a:off x="4601323" y="1852445"/>
                <a:ext cx="720991" cy="608271"/>
                <a:chOff x="4601323" y="1852445"/>
                <a:chExt cx="720991" cy="608271"/>
              </a:xfrm>
            </p:grpSpPr>
            <p:grpSp>
              <p:nvGrpSpPr>
                <p:cNvPr id="246" name="Grafikk 7">
                  <a:extLst>
                    <a:ext uri="{FF2B5EF4-FFF2-40B4-BE49-F238E27FC236}">
                      <a16:creationId xmlns:a16="http://schemas.microsoft.com/office/drawing/2014/main" id="{63AF0282-46CA-C127-F49B-5AFBAA3F4A4B}"/>
                    </a:ext>
                  </a:extLst>
                </p:cNvPr>
                <p:cNvGrpSpPr/>
                <p:nvPr/>
              </p:nvGrpSpPr>
              <p:grpSpPr>
                <a:xfrm>
                  <a:off x="4989151" y="1977228"/>
                  <a:ext cx="333164" cy="473137"/>
                  <a:chOff x="4989151" y="1977228"/>
                  <a:chExt cx="333164" cy="473137"/>
                </a:xfrm>
              </p:grpSpPr>
              <p:sp>
                <p:nvSpPr>
                  <p:cNvPr id="265" name="Friform 264">
                    <a:extLst>
                      <a:ext uri="{FF2B5EF4-FFF2-40B4-BE49-F238E27FC236}">
                        <a16:creationId xmlns:a16="http://schemas.microsoft.com/office/drawing/2014/main" id="{9FC3D8AF-6AEC-8EFD-380D-BC0CD79FA3B1}"/>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266" name="Friform 265">
                    <a:extLst>
                      <a:ext uri="{FF2B5EF4-FFF2-40B4-BE49-F238E27FC236}">
                        <a16:creationId xmlns:a16="http://schemas.microsoft.com/office/drawing/2014/main" id="{E79E349C-A349-47FE-4438-CD8F526325AE}"/>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247" name="Friform 246">
                  <a:extLst>
                    <a:ext uri="{FF2B5EF4-FFF2-40B4-BE49-F238E27FC236}">
                      <a16:creationId xmlns:a16="http://schemas.microsoft.com/office/drawing/2014/main" id="{22B809DC-0CA9-6576-6567-B1D39805B3FF}"/>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248" name="Friform 247">
                  <a:extLst>
                    <a:ext uri="{FF2B5EF4-FFF2-40B4-BE49-F238E27FC236}">
                      <a16:creationId xmlns:a16="http://schemas.microsoft.com/office/drawing/2014/main" id="{4462A200-820D-6E13-23B8-1566170A0A42}"/>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249" name="Friform 248">
                  <a:extLst>
                    <a:ext uri="{FF2B5EF4-FFF2-40B4-BE49-F238E27FC236}">
                      <a16:creationId xmlns:a16="http://schemas.microsoft.com/office/drawing/2014/main" id="{8F3A3070-3883-F2B2-A9DA-4204386FACB6}"/>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250" name="Friform 249">
                  <a:extLst>
                    <a:ext uri="{FF2B5EF4-FFF2-40B4-BE49-F238E27FC236}">
                      <a16:creationId xmlns:a16="http://schemas.microsoft.com/office/drawing/2014/main" id="{B32C3E47-6013-C710-EE77-5208B91885FB}"/>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251" name="Friform 250">
                  <a:extLst>
                    <a:ext uri="{FF2B5EF4-FFF2-40B4-BE49-F238E27FC236}">
                      <a16:creationId xmlns:a16="http://schemas.microsoft.com/office/drawing/2014/main" id="{1BEF3E2F-675C-E34F-B43C-682D0A9973CF}"/>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252" name="Friform 251">
                  <a:extLst>
                    <a:ext uri="{FF2B5EF4-FFF2-40B4-BE49-F238E27FC236}">
                      <a16:creationId xmlns:a16="http://schemas.microsoft.com/office/drawing/2014/main" id="{CB3F27F3-BB79-17D9-B81F-58998D3E8C08}"/>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253" name="Grafikk 7">
                  <a:extLst>
                    <a:ext uri="{FF2B5EF4-FFF2-40B4-BE49-F238E27FC236}">
                      <a16:creationId xmlns:a16="http://schemas.microsoft.com/office/drawing/2014/main" id="{9DFEF939-1C56-4E05-2C6E-7637EF749FD5}"/>
                    </a:ext>
                  </a:extLst>
                </p:cNvPr>
                <p:cNvGrpSpPr/>
                <p:nvPr/>
              </p:nvGrpSpPr>
              <p:grpSpPr>
                <a:xfrm>
                  <a:off x="4614507" y="2014253"/>
                  <a:ext cx="207018" cy="179260"/>
                  <a:chOff x="4614507" y="2014253"/>
                  <a:chExt cx="207018" cy="179260"/>
                </a:xfrm>
              </p:grpSpPr>
              <p:sp>
                <p:nvSpPr>
                  <p:cNvPr id="259" name="Friform 258">
                    <a:extLst>
                      <a:ext uri="{FF2B5EF4-FFF2-40B4-BE49-F238E27FC236}">
                        <a16:creationId xmlns:a16="http://schemas.microsoft.com/office/drawing/2014/main" id="{156E77EC-F0A3-A694-5D47-03BAEAFDDCA6}"/>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260" name="Friform 259">
                    <a:extLst>
                      <a:ext uri="{FF2B5EF4-FFF2-40B4-BE49-F238E27FC236}">
                        <a16:creationId xmlns:a16="http://schemas.microsoft.com/office/drawing/2014/main" id="{5E2D4C36-A8E4-5BA6-6364-7BB7BDBA79B1}"/>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261" name="Friform 260">
                    <a:extLst>
                      <a:ext uri="{FF2B5EF4-FFF2-40B4-BE49-F238E27FC236}">
                        <a16:creationId xmlns:a16="http://schemas.microsoft.com/office/drawing/2014/main" id="{51803AC3-B460-E0CA-85C7-36178949C6F0}"/>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262" name="Friform 261">
                    <a:extLst>
                      <a:ext uri="{FF2B5EF4-FFF2-40B4-BE49-F238E27FC236}">
                        <a16:creationId xmlns:a16="http://schemas.microsoft.com/office/drawing/2014/main" id="{544EEC9C-5596-2861-1E62-74DE0318EB8B}"/>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263" name="Friform 262">
                    <a:extLst>
                      <a:ext uri="{FF2B5EF4-FFF2-40B4-BE49-F238E27FC236}">
                        <a16:creationId xmlns:a16="http://schemas.microsoft.com/office/drawing/2014/main" id="{ADD5FAEF-CA51-7BB8-3575-0064148B5903}"/>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264" name="Friform 263">
                    <a:extLst>
                      <a:ext uri="{FF2B5EF4-FFF2-40B4-BE49-F238E27FC236}">
                        <a16:creationId xmlns:a16="http://schemas.microsoft.com/office/drawing/2014/main" id="{C4EB85EF-0E87-0CD3-61F1-BCFC555BF6DC}"/>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254" name="Friform 253">
                  <a:extLst>
                    <a:ext uri="{FF2B5EF4-FFF2-40B4-BE49-F238E27FC236}">
                      <a16:creationId xmlns:a16="http://schemas.microsoft.com/office/drawing/2014/main" id="{74B0BBFC-87E4-E53A-8A9F-C472B3969EF8}"/>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255" name="Friform 254">
                  <a:extLst>
                    <a:ext uri="{FF2B5EF4-FFF2-40B4-BE49-F238E27FC236}">
                      <a16:creationId xmlns:a16="http://schemas.microsoft.com/office/drawing/2014/main" id="{19DDC655-0984-52FB-8C58-DA1C55208143}"/>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256" name="Grafikk 7">
                  <a:extLst>
                    <a:ext uri="{FF2B5EF4-FFF2-40B4-BE49-F238E27FC236}">
                      <a16:creationId xmlns:a16="http://schemas.microsoft.com/office/drawing/2014/main" id="{A787C5D0-781A-F56E-0565-E07D53BE861F}"/>
                    </a:ext>
                  </a:extLst>
                </p:cNvPr>
                <p:cNvGrpSpPr/>
                <p:nvPr/>
              </p:nvGrpSpPr>
              <p:grpSpPr>
                <a:xfrm>
                  <a:off x="4891041" y="2090534"/>
                  <a:ext cx="123154" cy="123259"/>
                  <a:chOff x="4891041" y="2090534"/>
                  <a:chExt cx="123154" cy="123259"/>
                </a:xfrm>
              </p:grpSpPr>
              <p:sp>
                <p:nvSpPr>
                  <p:cNvPr id="257" name="Friform 256">
                    <a:extLst>
                      <a:ext uri="{FF2B5EF4-FFF2-40B4-BE49-F238E27FC236}">
                        <a16:creationId xmlns:a16="http://schemas.microsoft.com/office/drawing/2014/main" id="{29F51EDE-F01E-2B41-2971-EA57962A965A}"/>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258" name="Friform 257">
                    <a:extLst>
                      <a:ext uri="{FF2B5EF4-FFF2-40B4-BE49-F238E27FC236}">
                        <a16:creationId xmlns:a16="http://schemas.microsoft.com/office/drawing/2014/main" id="{CFB1387C-899A-8EA7-E7D6-BFC0AF4A36F7}"/>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198" name="Grafikk 7">
                <a:extLst>
                  <a:ext uri="{FF2B5EF4-FFF2-40B4-BE49-F238E27FC236}">
                    <a16:creationId xmlns:a16="http://schemas.microsoft.com/office/drawing/2014/main" id="{22D2EBD8-23A5-DE52-5F50-184A2D18A0BD}"/>
                  </a:ext>
                </a:extLst>
              </p:cNvPr>
              <p:cNvGrpSpPr/>
              <p:nvPr/>
            </p:nvGrpSpPr>
            <p:grpSpPr>
              <a:xfrm>
                <a:off x="4458975" y="3057896"/>
                <a:ext cx="950149" cy="2282599"/>
                <a:chOff x="4458975" y="3057896"/>
                <a:chExt cx="950149" cy="2282599"/>
              </a:xfrm>
            </p:grpSpPr>
            <p:grpSp>
              <p:nvGrpSpPr>
                <p:cNvPr id="220" name="Grafikk 7">
                  <a:extLst>
                    <a:ext uri="{FF2B5EF4-FFF2-40B4-BE49-F238E27FC236}">
                      <a16:creationId xmlns:a16="http://schemas.microsoft.com/office/drawing/2014/main" id="{25A0F370-45F8-C474-4F2D-A8A25BB27466}"/>
                    </a:ext>
                  </a:extLst>
                </p:cNvPr>
                <p:cNvGrpSpPr/>
                <p:nvPr/>
              </p:nvGrpSpPr>
              <p:grpSpPr>
                <a:xfrm>
                  <a:off x="4458975" y="3057896"/>
                  <a:ext cx="428948" cy="2282599"/>
                  <a:chOff x="4458975" y="3057896"/>
                  <a:chExt cx="428948" cy="2282599"/>
                </a:xfrm>
              </p:grpSpPr>
              <p:grpSp>
                <p:nvGrpSpPr>
                  <p:cNvPr id="235" name="Grafikk 7">
                    <a:extLst>
                      <a:ext uri="{FF2B5EF4-FFF2-40B4-BE49-F238E27FC236}">
                        <a16:creationId xmlns:a16="http://schemas.microsoft.com/office/drawing/2014/main" id="{F5AB280B-AB1F-43AE-A04B-C204398DC333}"/>
                      </a:ext>
                    </a:extLst>
                  </p:cNvPr>
                  <p:cNvGrpSpPr/>
                  <p:nvPr/>
                </p:nvGrpSpPr>
                <p:grpSpPr>
                  <a:xfrm>
                    <a:off x="4458975" y="4701778"/>
                    <a:ext cx="403481" cy="638717"/>
                    <a:chOff x="4458975" y="4701778"/>
                    <a:chExt cx="403481" cy="638717"/>
                  </a:xfrm>
                </p:grpSpPr>
                <p:sp>
                  <p:nvSpPr>
                    <p:cNvPr id="238" name="Friform 237">
                      <a:extLst>
                        <a:ext uri="{FF2B5EF4-FFF2-40B4-BE49-F238E27FC236}">
                          <a16:creationId xmlns:a16="http://schemas.microsoft.com/office/drawing/2014/main" id="{1F91D0D7-E5EA-C6DB-FC00-3C0C0BDDD039}"/>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239" name="Grafikk 7">
                      <a:extLst>
                        <a:ext uri="{FF2B5EF4-FFF2-40B4-BE49-F238E27FC236}">
                          <a16:creationId xmlns:a16="http://schemas.microsoft.com/office/drawing/2014/main" id="{0877B893-7F73-3152-C1CB-3E21DC7CFEB3}"/>
                        </a:ext>
                      </a:extLst>
                    </p:cNvPr>
                    <p:cNvGrpSpPr/>
                    <p:nvPr/>
                  </p:nvGrpSpPr>
                  <p:grpSpPr>
                    <a:xfrm>
                      <a:off x="4458975" y="5047254"/>
                      <a:ext cx="403481" cy="293241"/>
                      <a:chOff x="4458975" y="5047254"/>
                      <a:chExt cx="403481" cy="293241"/>
                    </a:xfrm>
                  </p:grpSpPr>
                  <p:sp>
                    <p:nvSpPr>
                      <p:cNvPr id="240" name="Friform 239">
                        <a:extLst>
                          <a:ext uri="{FF2B5EF4-FFF2-40B4-BE49-F238E27FC236}">
                            <a16:creationId xmlns:a16="http://schemas.microsoft.com/office/drawing/2014/main" id="{B625D791-FFEC-5B45-5092-6ED870C6754D}"/>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241" name="Grafikk 7">
                        <a:extLst>
                          <a:ext uri="{FF2B5EF4-FFF2-40B4-BE49-F238E27FC236}">
                            <a16:creationId xmlns:a16="http://schemas.microsoft.com/office/drawing/2014/main" id="{B5B7D947-1600-9374-959C-DB3C2F81222F}"/>
                          </a:ext>
                        </a:extLst>
                      </p:cNvPr>
                      <p:cNvGrpSpPr/>
                      <p:nvPr/>
                    </p:nvGrpSpPr>
                    <p:grpSpPr>
                      <a:xfrm>
                        <a:off x="4458975" y="5047254"/>
                        <a:ext cx="403481" cy="242616"/>
                        <a:chOff x="4458975" y="5047254"/>
                        <a:chExt cx="403481" cy="242616"/>
                      </a:xfrm>
                    </p:grpSpPr>
                    <p:sp>
                      <p:nvSpPr>
                        <p:cNvPr id="242" name="Friform 241">
                          <a:extLst>
                            <a:ext uri="{FF2B5EF4-FFF2-40B4-BE49-F238E27FC236}">
                              <a16:creationId xmlns:a16="http://schemas.microsoft.com/office/drawing/2014/main" id="{128EBB2A-B4B2-1E7B-5C58-CE887FB77DB1}"/>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243" name="Friform 242">
                          <a:extLst>
                            <a:ext uri="{FF2B5EF4-FFF2-40B4-BE49-F238E27FC236}">
                              <a16:creationId xmlns:a16="http://schemas.microsoft.com/office/drawing/2014/main" id="{2C7E3BDC-8D17-B175-05DA-B0AA110AE991}"/>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244" name="Friform 243">
                          <a:extLst>
                            <a:ext uri="{FF2B5EF4-FFF2-40B4-BE49-F238E27FC236}">
                              <a16:creationId xmlns:a16="http://schemas.microsoft.com/office/drawing/2014/main" id="{2871A331-EE60-5D38-3C6B-D6ADA84F890C}"/>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245" name="Friform 244">
                          <a:extLst>
                            <a:ext uri="{FF2B5EF4-FFF2-40B4-BE49-F238E27FC236}">
                              <a16:creationId xmlns:a16="http://schemas.microsoft.com/office/drawing/2014/main" id="{737018EB-64DC-C018-F43A-00CD84A6015F}"/>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236" name="Friform 235">
                    <a:extLst>
                      <a:ext uri="{FF2B5EF4-FFF2-40B4-BE49-F238E27FC236}">
                        <a16:creationId xmlns:a16="http://schemas.microsoft.com/office/drawing/2014/main" id="{59156DC5-D23D-BDEB-3149-2E1BEAD40297}"/>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237" name="Friform 236">
                    <a:extLst>
                      <a:ext uri="{FF2B5EF4-FFF2-40B4-BE49-F238E27FC236}">
                        <a16:creationId xmlns:a16="http://schemas.microsoft.com/office/drawing/2014/main" id="{DA3B591F-3D7F-CD77-31BA-1884A65A07E6}"/>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221" name="Grafikk 7">
                  <a:extLst>
                    <a:ext uri="{FF2B5EF4-FFF2-40B4-BE49-F238E27FC236}">
                      <a16:creationId xmlns:a16="http://schemas.microsoft.com/office/drawing/2014/main" id="{B37AAE18-8B43-D92E-51CD-DE23255D71C3}"/>
                    </a:ext>
                  </a:extLst>
                </p:cNvPr>
                <p:cNvGrpSpPr/>
                <p:nvPr/>
              </p:nvGrpSpPr>
              <p:grpSpPr>
                <a:xfrm>
                  <a:off x="4646317" y="3057896"/>
                  <a:ext cx="762807" cy="2282599"/>
                  <a:chOff x="4646317" y="3057896"/>
                  <a:chExt cx="762807" cy="2282599"/>
                </a:xfrm>
              </p:grpSpPr>
              <p:grpSp>
                <p:nvGrpSpPr>
                  <p:cNvPr id="222" name="Grafikk 7">
                    <a:extLst>
                      <a:ext uri="{FF2B5EF4-FFF2-40B4-BE49-F238E27FC236}">
                        <a16:creationId xmlns:a16="http://schemas.microsoft.com/office/drawing/2014/main" id="{4099BDA8-8090-5633-4F61-5C29A1A71CDD}"/>
                      </a:ext>
                    </a:extLst>
                  </p:cNvPr>
                  <p:cNvGrpSpPr/>
                  <p:nvPr/>
                </p:nvGrpSpPr>
                <p:grpSpPr>
                  <a:xfrm>
                    <a:off x="4986248" y="4696529"/>
                    <a:ext cx="422876" cy="643966"/>
                    <a:chOff x="4986248" y="4696529"/>
                    <a:chExt cx="422876" cy="643966"/>
                  </a:xfrm>
                </p:grpSpPr>
                <p:sp>
                  <p:nvSpPr>
                    <p:cNvPr id="227" name="Friform 226">
                      <a:extLst>
                        <a:ext uri="{FF2B5EF4-FFF2-40B4-BE49-F238E27FC236}">
                          <a16:creationId xmlns:a16="http://schemas.microsoft.com/office/drawing/2014/main" id="{DFD62DC5-DD48-66E1-6A0B-4688A047BA2B}"/>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228" name="Grafikk 7">
                      <a:extLst>
                        <a:ext uri="{FF2B5EF4-FFF2-40B4-BE49-F238E27FC236}">
                          <a16:creationId xmlns:a16="http://schemas.microsoft.com/office/drawing/2014/main" id="{3ED6F989-BC5C-4389-BD2F-4902C06D3302}"/>
                        </a:ext>
                      </a:extLst>
                    </p:cNvPr>
                    <p:cNvGrpSpPr/>
                    <p:nvPr/>
                  </p:nvGrpSpPr>
                  <p:grpSpPr>
                    <a:xfrm>
                      <a:off x="4986248" y="5047254"/>
                      <a:ext cx="422876" cy="293241"/>
                      <a:chOff x="4986248" y="5047254"/>
                      <a:chExt cx="422876" cy="293241"/>
                    </a:xfrm>
                  </p:grpSpPr>
                  <p:sp>
                    <p:nvSpPr>
                      <p:cNvPr id="229" name="Friform 228">
                        <a:extLst>
                          <a:ext uri="{FF2B5EF4-FFF2-40B4-BE49-F238E27FC236}">
                            <a16:creationId xmlns:a16="http://schemas.microsoft.com/office/drawing/2014/main" id="{845AF99F-ABBE-AD90-EB12-BCBF6B7C55D8}"/>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230" name="Grafikk 7">
                        <a:extLst>
                          <a:ext uri="{FF2B5EF4-FFF2-40B4-BE49-F238E27FC236}">
                            <a16:creationId xmlns:a16="http://schemas.microsoft.com/office/drawing/2014/main" id="{B132CFCA-DBE1-8B6D-9F90-F39C110EC9D1}"/>
                          </a:ext>
                        </a:extLst>
                      </p:cNvPr>
                      <p:cNvGrpSpPr/>
                      <p:nvPr/>
                    </p:nvGrpSpPr>
                    <p:grpSpPr>
                      <a:xfrm>
                        <a:off x="4986248" y="5047254"/>
                        <a:ext cx="422876" cy="242616"/>
                        <a:chOff x="4986248" y="5047254"/>
                        <a:chExt cx="422876" cy="242616"/>
                      </a:xfrm>
                    </p:grpSpPr>
                    <p:sp>
                      <p:nvSpPr>
                        <p:cNvPr id="231" name="Friform 230">
                          <a:extLst>
                            <a:ext uri="{FF2B5EF4-FFF2-40B4-BE49-F238E27FC236}">
                              <a16:creationId xmlns:a16="http://schemas.microsoft.com/office/drawing/2014/main" id="{9A2B0C3D-2FE7-B181-0036-06589AE24E4E}"/>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232" name="Friform 231">
                          <a:extLst>
                            <a:ext uri="{FF2B5EF4-FFF2-40B4-BE49-F238E27FC236}">
                              <a16:creationId xmlns:a16="http://schemas.microsoft.com/office/drawing/2014/main" id="{8D2BFCD7-38A3-F1C5-EA2A-B4B26EA9AECB}"/>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233" name="Friform 232">
                          <a:extLst>
                            <a:ext uri="{FF2B5EF4-FFF2-40B4-BE49-F238E27FC236}">
                              <a16:creationId xmlns:a16="http://schemas.microsoft.com/office/drawing/2014/main" id="{D9547294-4D4A-88B1-C8C2-E8D955C5E0F4}"/>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234" name="Friform 233">
                          <a:extLst>
                            <a:ext uri="{FF2B5EF4-FFF2-40B4-BE49-F238E27FC236}">
                              <a16:creationId xmlns:a16="http://schemas.microsoft.com/office/drawing/2014/main" id="{F5170A5F-BFA4-8214-7490-922971CD6F78}"/>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223" name="Grafikk 7">
                    <a:extLst>
                      <a:ext uri="{FF2B5EF4-FFF2-40B4-BE49-F238E27FC236}">
                        <a16:creationId xmlns:a16="http://schemas.microsoft.com/office/drawing/2014/main" id="{63723478-EFBB-CF42-FDAF-89ED1969CF4A}"/>
                      </a:ext>
                    </a:extLst>
                  </p:cNvPr>
                  <p:cNvGrpSpPr/>
                  <p:nvPr/>
                </p:nvGrpSpPr>
                <p:grpSpPr>
                  <a:xfrm>
                    <a:off x="4646317" y="3057896"/>
                    <a:ext cx="756183" cy="1862632"/>
                    <a:chOff x="4646317" y="3057896"/>
                    <a:chExt cx="756183" cy="1862632"/>
                  </a:xfrm>
                </p:grpSpPr>
                <p:sp>
                  <p:nvSpPr>
                    <p:cNvPr id="224" name="Friform 223">
                      <a:extLst>
                        <a:ext uri="{FF2B5EF4-FFF2-40B4-BE49-F238E27FC236}">
                          <a16:creationId xmlns:a16="http://schemas.microsoft.com/office/drawing/2014/main" id="{26EDDE8E-CD4A-025A-F1A4-B9B40E69C6DB}"/>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225" name="Friform 224">
                      <a:extLst>
                        <a:ext uri="{FF2B5EF4-FFF2-40B4-BE49-F238E27FC236}">
                          <a16:creationId xmlns:a16="http://schemas.microsoft.com/office/drawing/2014/main" id="{5EADADC5-B058-BF0C-8B8D-10B4B04638B1}"/>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226" name="Friform 225">
                      <a:extLst>
                        <a:ext uri="{FF2B5EF4-FFF2-40B4-BE49-F238E27FC236}">
                          <a16:creationId xmlns:a16="http://schemas.microsoft.com/office/drawing/2014/main" id="{8F0CFD2E-6425-B877-F4E5-53389D49D5CF}"/>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199" name="Grafikk 7">
                <a:extLst>
                  <a:ext uri="{FF2B5EF4-FFF2-40B4-BE49-F238E27FC236}">
                    <a16:creationId xmlns:a16="http://schemas.microsoft.com/office/drawing/2014/main" id="{A464E173-C0D2-9A8B-550C-D516CDB68C91}"/>
                  </a:ext>
                </a:extLst>
              </p:cNvPr>
              <p:cNvGrpSpPr/>
              <p:nvPr/>
            </p:nvGrpSpPr>
            <p:grpSpPr>
              <a:xfrm>
                <a:off x="4356081" y="2441914"/>
                <a:ext cx="832525" cy="615972"/>
                <a:chOff x="4356081" y="2441914"/>
                <a:chExt cx="832525" cy="615972"/>
              </a:xfrm>
            </p:grpSpPr>
            <p:grpSp>
              <p:nvGrpSpPr>
                <p:cNvPr id="200" name="Grafikk 7">
                  <a:extLst>
                    <a:ext uri="{FF2B5EF4-FFF2-40B4-BE49-F238E27FC236}">
                      <a16:creationId xmlns:a16="http://schemas.microsoft.com/office/drawing/2014/main" id="{788C1C17-B9E7-266A-1587-E94581D03587}"/>
                    </a:ext>
                  </a:extLst>
                </p:cNvPr>
                <p:cNvGrpSpPr/>
                <p:nvPr/>
              </p:nvGrpSpPr>
              <p:grpSpPr>
                <a:xfrm>
                  <a:off x="4356081" y="2441914"/>
                  <a:ext cx="765330" cy="615972"/>
                  <a:chOff x="4356081" y="2441914"/>
                  <a:chExt cx="765330" cy="615972"/>
                </a:xfrm>
              </p:grpSpPr>
              <p:sp>
                <p:nvSpPr>
                  <p:cNvPr id="215" name="Friform 214">
                    <a:extLst>
                      <a:ext uri="{FF2B5EF4-FFF2-40B4-BE49-F238E27FC236}">
                        <a16:creationId xmlns:a16="http://schemas.microsoft.com/office/drawing/2014/main" id="{3DD27C7C-2BBF-44FE-69FE-C421DA7988E9}"/>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216" name="Grafikk 7">
                    <a:extLst>
                      <a:ext uri="{FF2B5EF4-FFF2-40B4-BE49-F238E27FC236}">
                        <a16:creationId xmlns:a16="http://schemas.microsoft.com/office/drawing/2014/main" id="{A7FD1AFE-019C-6ABF-335A-6D1648E93E6F}"/>
                      </a:ext>
                    </a:extLst>
                  </p:cNvPr>
                  <p:cNvGrpSpPr/>
                  <p:nvPr/>
                </p:nvGrpSpPr>
                <p:grpSpPr>
                  <a:xfrm>
                    <a:off x="4545280" y="2441914"/>
                    <a:ext cx="576131" cy="615972"/>
                    <a:chOff x="4545280" y="2441914"/>
                    <a:chExt cx="576131" cy="615972"/>
                  </a:xfrm>
                </p:grpSpPr>
                <p:sp>
                  <p:nvSpPr>
                    <p:cNvPr id="217" name="Friform 216">
                      <a:extLst>
                        <a:ext uri="{FF2B5EF4-FFF2-40B4-BE49-F238E27FC236}">
                          <a16:creationId xmlns:a16="http://schemas.microsoft.com/office/drawing/2014/main" id="{11D20DEB-4850-FB3D-195F-7A1E43FA8FC1}"/>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218" name="Friform 217">
                      <a:extLst>
                        <a:ext uri="{FF2B5EF4-FFF2-40B4-BE49-F238E27FC236}">
                          <a16:creationId xmlns:a16="http://schemas.microsoft.com/office/drawing/2014/main" id="{CE10C633-872E-6016-2C5C-B0AA90498740}"/>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219" name="Friform 218">
                      <a:extLst>
                        <a:ext uri="{FF2B5EF4-FFF2-40B4-BE49-F238E27FC236}">
                          <a16:creationId xmlns:a16="http://schemas.microsoft.com/office/drawing/2014/main" id="{01EC5B06-F87C-BCD1-8073-16872DD97DE4}"/>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201" name="Grafikk 7">
                  <a:extLst>
                    <a:ext uri="{FF2B5EF4-FFF2-40B4-BE49-F238E27FC236}">
                      <a16:creationId xmlns:a16="http://schemas.microsoft.com/office/drawing/2014/main" id="{F0FA8F0A-3DC1-AA37-9D37-C3C29AD60F20}"/>
                    </a:ext>
                  </a:extLst>
                </p:cNvPr>
                <p:cNvGrpSpPr/>
                <p:nvPr/>
              </p:nvGrpSpPr>
              <p:grpSpPr>
                <a:xfrm>
                  <a:off x="4578112" y="2441924"/>
                  <a:ext cx="610493" cy="583916"/>
                  <a:chOff x="4578112" y="2441924"/>
                  <a:chExt cx="610493" cy="583916"/>
                </a:xfrm>
              </p:grpSpPr>
              <p:grpSp>
                <p:nvGrpSpPr>
                  <p:cNvPr id="207" name="Grafikk 7">
                    <a:extLst>
                      <a:ext uri="{FF2B5EF4-FFF2-40B4-BE49-F238E27FC236}">
                        <a16:creationId xmlns:a16="http://schemas.microsoft.com/office/drawing/2014/main" id="{5B10601C-5C3A-1695-303C-701889C35BB6}"/>
                      </a:ext>
                    </a:extLst>
                  </p:cNvPr>
                  <p:cNvGrpSpPr/>
                  <p:nvPr/>
                </p:nvGrpSpPr>
                <p:grpSpPr>
                  <a:xfrm>
                    <a:off x="4916286" y="2441924"/>
                    <a:ext cx="272320" cy="583916"/>
                    <a:chOff x="4916286" y="2441924"/>
                    <a:chExt cx="272320" cy="583916"/>
                  </a:xfrm>
                  <a:solidFill>
                    <a:srgbClr val="E16536"/>
                  </a:solidFill>
                </p:grpSpPr>
                <p:sp>
                  <p:nvSpPr>
                    <p:cNvPr id="213" name="Friform 212">
                      <a:extLst>
                        <a:ext uri="{FF2B5EF4-FFF2-40B4-BE49-F238E27FC236}">
                          <a16:creationId xmlns:a16="http://schemas.microsoft.com/office/drawing/2014/main" id="{5484150C-4878-D778-C124-2C6C04F56FD9}"/>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214" name="Friform 213">
                      <a:extLst>
                        <a:ext uri="{FF2B5EF4-FFF2-40B4-BE49-F238E27FC236}">
                          <a16:creationId xmlns:a16="http://schemas.microsoft.com/office/drawing/2014/main" id="{1440D6FE-E530-CCAF-B1EE-10B5BACC3E17}"/>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208" name="Grafikk 7">
                    <a:extLst>
                      <a:ext uri="{FF2B5EF4-FFF2-40B4-BE49-F238E27FC236}">
                        <a16:creationId xmlns:a16="http://schemas.microsoft.com/office/drawing/2014/main" id="{BC4EE7B9-4FD0-1506-5A2B-CC2547063FDD}"/>
                      </a:ext>
                    </a:extLst>
                  </p:cNvPr>
                  <p:cNvGrpSpPr/>
                  <p:nvPr/>
                </p:nvGrpSpPr>
                <p:grpSpPr>
                  <a:xfrm>
                    <a:off x="4578112" y="2838897"/>
                    <a:ext cx="411038" cy="186404"/>
                    <a:chOff x="4578112" y="2838897"/>
                    <a:chExt cx="411038" cy="186404"/>
                  </a:xfrm>
                </p:grpSpPr>
                <p:sp>
                  <p:nvSpPr>
                    <p:cNvPr id="209" name="Friform 208">
                      <a:extLst>
                        <a:ext uri="{FF2B5EF4-FFF2-40B4-BE49-F238E27FC236}">
                          <a16:creationId xmlns:a16="http://schemas.microsoft.com/office/drawing/2014/main" id="{4AF427EE-476D-1DFA-084E-F0F26F5C1F98}"/>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210" name="Friform 209">
                      <a:extLst>
                        <a:ext uri="{FF2B5EF4-FFF2-40B4-BE49-F238E27FC236}">
                          <a16:creationId xmlns:a16="http://schemas.microsoft.com/office/drawing/2014/main" id="{F7ECF70F-A6F3-7B0F-38AE-4425E799F00A}"/>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211" name="Friform 210">
                      <a:extLst>
                        <a:ext uri="{FF2B5EF4-FFF2-40B4-BE49-F238E27FC236}">
                          <a16:creationId xmlns:a16="http://schemas.microsoft.com/office/drawing/2014/main" id="{BCF87FD9-6DF0-FB52-728A-13E4D6905849}"/>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212" name="Friform 211">
                      <a:extLst>
                        <a:ext uri="{FF2B5EF4-FFF2-40B4-BE49-F238E27FC236}">
                          <a16:creationId xmlns:a16="http://schemas.microsoft.com/office/drawing/2014/main" id="{375429AA-7C0B-8AFD-E773-CA92929BC74C}"/>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202" name="Grafikk 7">
                  <a:extLst>
                    <a:ext uri="{FF2B5EF4-FFF2-40B4-BE49-F238E27FC236}">
                      <a16:creationId xmlns:a16="http://schemas.microsoft.com/office/drawing/2014/main" id="{78BF9431-5B6F-9F52-AE26-711FCC9CE2F7}"/>
                    </a:ext>
                  </a:extLst>
                </p:cNvPr>
                <p:cNvGrpSpPr/>
                <p:nvPr/>
              </p:nvGrpSpPr>
              <p:grpSpPr>
                <a:xfrm>
                  <a:off x="4463904" y="2786598"/>
                  <a:ext cx="491690" cy="230293"/>
                  <a:chOff x="4463904" y="2786598"/>
                  <a:chExt cx="491690" cy="230293"/>
                </a:xfrm>
              </p:grpSpPr>
              <p:sp>
                <p:nvSpPr>
                  <p:cNvPr id="203" name="Friform 202">
                    <a:extLst>
                      <a:ext uri="{FF2B5EF4-FFF2-40B4-BE49-F238E27FC236}">
                        <a16:creationId xmlns:a16="http://schemas.microsoft.com/office/drawing/2014/main" id="{58A548B7-864C-2A02-C032-BA78B6F9EE1C}"/>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204" name="Grafikk 7">
                    <a:extLst>
                      <a:ext uri="{FF2B5EF4-FFF2-40B4-BE49-F238E27FC236}">
                        <a16:creationId xmlns:a16="http://schemas.microsoft.com/office/drawing/2014/main" id="{73D56C93-A1CA-BF80-7E1C-94FE79EE0451}"/>
                      </a:ext>
                    </a:extLst>
                  </p:cNvPr>
                  <p:cNvGrpSpPr/>
                  <p:nvPr/>
                </p:nvGrpSpPr>
                <p:grpSpPr>
                  <a:xfrm>
                    <a:off x="4463904" y="2811846"/>
                    <a:ext cx="278168" cy="205044"/>
                    <a:chOff x="4463904" y="2811846"/>
                    <a:chExt cx="278168" cy="205044"/>
                  </a:xfrm>
                  <a:solidFill>
                    <a:srgbClr val="E16536"/>
                  </a:solidFill>
                </p:grpSpPr>
                <p:sp>
                  <p:nvSpPr>
                    <p:cNvPr id="205" name="Friform 204">
                      <a:extLst>
                        <a:ext uri="{FF2B5EF4-FFF2-40B4-BE49-F238E27FC236}">
                          <a16:creationId xmlns:a16="http://schemas.microsoft.com/office/drawing/2014/main" id="{418B93DD-9422-EAE9-183F-A56AD31C8C9F}"/>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206" name="Friform 205">
                      <a:extLst>
                        <a:ext uri="{FF2B5EF4-FFF2-40B4-BE49-F238E27FC236}">
                          <a16:creationId xmlns:a16="http://schemas.microsoft.com/office/drawing/2014/main" id="{3CA33C9A-EC8A-CAC3-72CE-0B7E43C710A4}"/>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17" name="Friform 16">
              <a:extLst>
                <a:ext uri="{FF2B5EF4-FFF2-40B4-BE49-F238E27FC236}">
                  <a16:creationId xmlns:a16="http://schemas.microsoft.com/office/drawing/2014/main" id="{6780B39C-C7BE-8106-565A-3AFE95AFD1C8}"/>
                </a:ext>
              </a:extLst>
            </p:cNvPr>
            <p:cNvSpPr/>
            <p:nvPr/>
          </p:nvSpPr>
          <p:spPr>
            <a:xfrm flipH="1">
              <a:off x="278381" y="4156414"/>
              <a:ext cx="1630530" cy="1132606"/>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9" name="TekstSylinder 18">
              <a:extLst>
                <a:ext uri="{FF2B5EF4-FFF2-40B4-BE49-F238E27FC236}">
                  <a16:creationId xmlns:a16="http://schemas.microsoft.com/office/drawing/2014/main" id="{33DCD74A-D26A-21F5-E02F-5560E0A0FFEA}"/>
                </a:ext>
              </a:extLst>
            </p:cNvPr>
            <p:cNvSpPr txBox="1"/>
            <p:nvPr/>
          </p:nvSpPr>
          <p:spPr>
            <a:xfrm>
              <a:off x="379325" y="4277261"/>
              <a:ext cx="1529586" cy="261610"/>
            </a:xfrm>
            <a:prstGeom prst="rect">
              <a:avLst/>
            </a:prstGeom>
            <a:noFill/>
          </p:spPr>
          <p:txBody>
            <a:bodyPr wrap="none" rtlCol="0">
              <a:spAutoFit/>
            </a:bodyPr>
            <a:lstStyle/>
            <a:p>
              <a:r>
                <a:rPr lang="nb-NO" sz="1100" spc="300" dirty="0">
                  <a:solidFill>
                    <a:schemeClr val="tx2"/>
                  </a:solidFill>
                  <a:latin typeface="Helvetica" pitchFamily="2" charset="0"/>
                </a:rPr>
                <a:t>Hva er dette?</a:t>
              </a:r>
              <a:endParaRPr lang="nb-NO" sz="1200" spc="300" dirty="0">
                <a:solidFill>
                  <a:schemeClr val="tx2"/>
                </a:solidFill>
                <a:latin typeface="Helvetica" pitchFamily="2" charset="0"/>
              </a:endParaRPr>
            </a:p>
          </p:txBody>
        </p:sp>
        <p:sp>
          <p:nvSpPr>
            <p:cNvPr id="20" name="Friform 19">
              <a:extLst>
                <a:ext uri="{FF2B5EF4-FFF2-40B4-BE49-F238E27FC236}">
                  <a16:creationId xmlns:a16="http://schemas.microsoft.com/office/drawing/2014/main" id="{E44C99B9-2423-20DC-8DDD-CDFEE64FF695}"/>
                </a:ext>
              </a:extLst>
            </p:cNvPr>
            <p:cNvSpPr/>
            <p:nvPr/>
          </p:nvSpPr>
          <p:spPr>
            <a:xfrm flipH="1">
              <a:off x="2114862" y="5076536"/>
              <a:ext cx="1241623" cy="66464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1028780">
                  <a:moveTo>
                    <a:pt x="1348190" y="0"/>
                  </a:moveTo>
                  <a:lnTo>
                    <a:pt x="96901" y="0"/>
                  </a:lnTo>
                  <a:cubicBezTo>
                    <a:pt x="43386" y="0"/>
                    <a:pt x="0" y="43360"/>
                    <a:pt x="0" y="96844"/>
                  </a:cubicBezTo>
                  <a:lnTo>
                    <a:pt x="0" y="644379"/>
                  </a:lnTo>
                  <a:cubicBezTo>
                    <a:pt x="0" y="697863"/>
                    <a:pt x="43386" y="741222"/>
                    <a:pt x="96901" y="741222"/>
                  </a:cubicBezTo>
                  <a:lnTo>
                    <a:pt x="210420" y="741222"/>
                  </a:lnTo>
                  <a:lnTo>
                    <a:pt x="3601" y="1028780"/>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pic>
          <p:nvPicPr>
            <p:cNvPr id="21" name="Grafikk 20" descr="Katt kontur">
              <a:extLst>
                <a:ext uri="{FF2B5EF4-FFF2-40B4-BE49-F238E27FC236}">
                  <a16:creationId xmlns:a16="http://schemas.microsoft.com/office/drawing/2014/main" id="{8D920E20-B5BF-66DC-2FD4-FF18537FAB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700" y="4540182"/>
              <a:ext cx="414838" cy="414838"/>
            </a:xfrm>
            <a:prstGeom prst="rect">
              <a:avLst/>
            </a:prstGeom>
          </p:spPr>
        </p:pic>
        <p:grpSp>
          <p:nvGrpSpPr>
            <p:cNvPr id="154" name="Grafikk 119">
              <a:extLst>
                <a:ext uri="{FF2B5EF4-FFF2-40B4-BE49-F238E27FC236}">
                  <a16:creationId xmlns:a16="http://schemas.microsoft.com/office/drawing/2014/main" id="{44957AF1-A89A-A10E-20FE-4D9E2C091862}"/>
                </a:ext>
              </a:extLst>
            </p:cNvPr>
            <p:cNvGrpSpPr/>
            <p:nvPr/>
          </p:nvGrpSpPr>
          <p:grpSpPr>
            <a:xfrm>
              <a:off x="3291545" y="5772701"/>
              <a:ext cx="1054966" cy="1686917"/>
              <a:chOff x="5638571" y="1891196"/>
              <a:chExt cx="1054966" cy="1686917"/>
            </a:xfrm>
          </p:grpSpPr>
          <p:sp>
            <p:nvSpPr>
              <p:cNvPr id="160" name="Friform 159">
                <a:extLst>
                  <a:ext uri="{FF2B5EF4-FFF2-40B4-BE49-F238E27FC236}">
                    <a16:creationId xmlns:a16="http://schemas.microsoft.com/office/drawing/2014/main" id="{4000432B-EB91-8EF4-B6B3-06F4FCC0CE00}"/>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161" name="Grafikk 119">
                <a:extLst>
                  <a:ext uri="{FF2B5EF4-FFF2-40B4-BE49-F238E27FC236}">
                    <a16:creationId xmlns:a16="http://schemas.microsoft.com/office/drawing/2014/main" id="{46C4C7D3-34EE-DCBB-4BCB-01F740B77C2D}"/>
                  </a:ext>
                </a:extLst>
              </p:cNvPr>
              <p:cNvGrpSpPr/>
              <p:nvPr/>
            </p:nvGrpSpPr>
            <p:grpSpPr>
              <a:xfrm>
                <a:off x="5647191" y="1891196"/>
                <a:ext cx="1038356" cy="1630391"/>
                <a:chOff x="5647191" y="1891196"/>
                <a:chExt cx="1038356" cy="1630391"/>
              </a:xfrm>
            </p:grpSpPr>
            <p:grpSp>
              <p:nvGrpSpPr>
                <p:cNvPr id="162" name="Grafikk 119">
                  <a:extLst>
                    <a:ext uri="{FF2B5EF4-FFF2-40B4-BE49-F238E27FC236}">
                      <a16:creationId xmlns:a16="http://schemas.microsoft.com/office/drawing/2014/main" id="{3C856457-FA3F-2037-7CAF-FC504198E27C}"/>
                    </a:ext>
                  </a:extLst>
                </p:cNvPr>
                <p:cNvGrpSpPr/>
                <p:nvPr/>
              </p:nvGrpSpPr>
              <p:grpSpPr>
                <a:xfrm>
                  <a:off x="5696885" y="2026360"/>
                  <a:ext cx="914699" cy="410783"/>
                  <a:chOff x="5696885" y="2026360"/>
                  <a:chExt cx="914699" cy="410783"/>
                </a:xfrm>
              </p:grpSpPr>
              <p:sp>
                <p:nvSpPr>
                  <p:cNvPr id="193" name="Friform 192">
                    <a:extLst>
                      <a:ext uri="{FF2B5EF4-FFF2-40B4-BE49-F238E27FC236}">
                        <a16:creationId xmlns:a16="http://schemas.microsoft.com/office/drawing/2014/main" id="{34A63B21-9B54-AE4D-5562-46B1832FA28E}"/>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194" name="Grafikk 119">
                    <a:extLst>
                      <a:ext uri="{FF2B5EF4-FFF2-40B4-BE49-F238E27FC236}">
                        <a16:creationId xmlns:a16="http://schemas.microsoft.com/office/drawing/2014/main" id="{83BD2186-9003-7F5A-D8D0-51C66F258A92}"/>
                      </a:ext>
                    </a:extLst>
                  </p:cNvPr>
                  <p:cNvGrpSpPr/>
                  <p:nvPr/>
                </p:nvGrpSpPr>
                <p:grpSpPr>
                  <a:xfrm>
                    <a:off x="5725575" y="2139226"/>
                    <a:ext cx="857178" cy="211370"/>
                    <a:chOff x="5725575" y="2139226"/>
                    <a:chExt cx="857178" cy="211370"/>
                  </a:xfrm>
                  <a:solidFill>
                    <a:srgbClr val="00AB2D"/>
                  </a:solidFill>
                </p:grpSpPr>
                <p:sp>
                  <p:nvSpPr>
                    <p:cNvPr id="195" name="Friform 194">
                      <a:extLst>
                        <a:ext uri="{FF2B5EF4-FFF2-40B4-BE49-F238E27FC236}">
                          <a16:creationId xmlns:a16="http://schemas.microsoft.com/office/drawing/2014/main" id="{6886A3A2-7D79-8105-9AE4-6C2ADFBE561D}"/>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196" name="Friform 195">
                      <a:extLst>
                        <a:ext uri="{FF2B5EF4-FFF2-40B4-BE49-F238E27FC236}">
                          <a16:creationId xmlns:a16="http://schemas.microsoft.com/office/drawing/2014/main" id="{E9403A31-FBDF-75DE-A04E-D0BDBB6CEAFB}"/>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163" name="Friform 162">
                  <a:extLst>
                    <a:ext uri="{FF2B5EF4-FFF2-40B4-BE49-F238E27FC236}">
                      <a16:creationId xmlns:a16="http://schemas.microsoft.com/office/drawing/2014/main" id="{292E0B4A-20AB-5D70-F8A8-6B29B2C3B12D}"/>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164" name="Friform 163">
                  <a:extLst>
                    <a:ext uri="{FF2B5EF4-FFF2-40B4-BE49-F238E27FC236}">
                      <a16:creationId xmlns:a16="http://schemas.microsoft.com/office/drawing/2014/main" id="{08D0CC84-F8A5-39E7-7447-C548F03893D9}"/>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165" name="Friform 164">
                  <a:extLst>
                    <a:ext uri="{FF2B5EF4-FFF2-40B4-BE49-F238E27FC236}">
                      <a16:creationId xmlns:a16="http://schemas.microsoft.com/office/drawing/2014/main" id="{1FBB120B-4B83-7CCB-3668-1FFED8CDBA80}"/>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166" name="Friform 165">
                  <a:extLst>
                    <a:ext uri="{FF2B5EF4-FFF2-40B4-BE49-F238E27FC236}">
                      <a16:creationId xmlns:a16="http://schemas.microsoft.com/office/drawing/2014/main" id="{36D37311-C4F0-F2F3-29A5-BA90C9458A56}"/>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167" name="Friform 166">
                  <a:extLst>
                    <a:ext uri="{FF2B5EF4-FFF2-40B4-BE49-F238E27FC236}">
                      <a16:creationId xmlns:a16="http://schemas.microsoft.com/office/drawing/2014/main" id="{C9B997D2-C8F9-DEEA-1C68-943B32A91C9F}"/>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168" name="Friform 167">
                  <a:extLst>
                    <a:ext uri="{FF2B5EF4-FFF2-40B4-BE49-F238E27FC236}">
                      <a16:creationId xmlns:a16="http://schemas.microsoft.com/office/drawing/2014/main" id="{EC05AC1F-A9A7-B8E7-7E9D-7AE5356554C4}"/>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169" name="Friform 168">
                  <a:extLst>
                    <a:ext uri="{FF2B5EF4-FFF2-40B4-BE49-F238E27FC236}">
                      <a16:creationId xmlns:a16="http://schemas.microsoft.com/office/drawing/2014/main" id="{E1F67421-ED65-A3B9-6CC0-5796CF8AE360}"/>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174" name="Friform 173">
                  <a:extLst>
                    <a:ext uri="{FF2B5EF4-FFF2-40B4-BE49-F238E27FC236}">
                      <a16:creationId xmlns:a16="http://schemas.microsoft.com/office/drawing/2014/main" id="{E71CD4EA-3763-0152-8470-B44C076D941C}"/>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175" name="Friform 174">
                  <a:extLst>
                    <a:ext uri="{FF2B5EF4-FFF2-40B4-BE49-F238E27FC236}">
                      <a16:creationId xmlns:a16="http://schemas.microsoft.com/office/drawing/2014/main" id="{AA386B28-8150-2016-B3E4-90EECE51F7A6}"/>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176" name="Friform 175">
                  <a:extLst>
                    <a:ext uri="{FF2B5EF4-FFF2-40B4-BE49-F238E27FC236}">
                      <a16:creationId xmlns:a16="http://schemas.microsoft.com/office/drawing/2014/main" id="{E1DB68F9-4E22-B1DA-0E9D-7642968FA1ED}"/>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177" name="Friform 176">
                  <a:extLst>
                    <a:ext uri="{FF2B5EF4-FFF2-40B4-BE49-F238E27FC236}">
                      <a16:creationId xmlns:a16="http://schemas.microsoft.com/office/drawing/2014/main" id="{57988108-29E3-8CA4-C0D7-7386B0339373}"/>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178" name="Friform 177">
                  <a:extLst>
                    <a:ext uri="{FF2B5EF4-FFF2-40B4-BE49-F238E27FC236}">
                      <a16:creationId xmlns:a16="http://schemas.microsoft.com/office/drawing/2014/main" id="{D81C0ABE-E8C5-E146-0A0B-495AC5E06E8B}"/>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179" name="Friform 178">
                  <a:extLst>
                    <a:ext uri="{FF2B5EF4-FFF2-40B4-BE49-F238E27FC236}">
                      <a16:creationId xmlns:a16="http://schemas.microsoft.com/office/drawing/2014/main" id="{0C5AE8C5-1E3D-EF35-30EF-EA6EAE77BBDF}"/>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180" name="Friform 179">
                  <a:extLst>
                    <a:ext uri="{FF2B5EF4-FFF2-40B4-BE49-F238E27FC236}">
                      <a16:creationId xmlns:a16="http://schemas.microsoft.com/office/drawing/2014/main" id="{80A268C2-114B-DE6F-9B28-C978F26D8465}"/>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181" name="Friform 180">
                  <a:extLst>
                    <a:ext uri="{FF2B5EF4-FFF2-40B4-BE49-F238E27FC236}">
                      <a16:creationId xmlns:a16="http://schemas.microsoft.com/office/drawing/2014/main" id="{224BFC22-2AAE-67F3-AB1F-B7369EA447D5}"/>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182" name="Friform 181">
                  <a:extLst>
                    <a:ext uri="{FF2B5EF4-FFF2-40B4-BE49-F238E27FC236}">
                      <a16:creationId xmlns:a16="http://schemas.microsoft.com/office/drawing/2014/main" id="{94913FB4-0904-62F2-E09F-340875C2B999}"/>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183" name="Friform 182">
                  <a:extLst>
                    <a:ext uri="{FF2B5EF4-FFF2-40B4-BE49-F238E27FC236}">
                      <a16:creationId xmlns:a16="http://schemas.microsoft.com/office/drawing/2014/main" id="{82B31162-BBB2-B4D1-0632-E35BFCBB9F27}"/>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184" name="Friform 183">
                  <a:extLst>
                    <a:ext uri="{FF2B5EF4-FFF2-40B4-BE49-F238E27FC236}">
                      <a16:creationId xmlns:a16="http://schemas.microsoft.com/office/drawing/2014/main" id="{FA792851-BFB7-4828-33F7-2C20D630BD0F}"/>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185" name="Friform 184">
                  <a:extLst>
                    <a:ext uri="{FF2B5EF4-FFF2-40B4-BE49-F238E27FC236}">
                      <a16:creationId xmlns:a16="http://schemas.microsoft.com/office/drawing/2014/main" id="{580ECAE1-B1F5-1192-B01D-ED0854D916A1}"/>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186" name="Grafikk 119">
                  <a:extLst>
                    <a:ext uri="{FF2B5EF4-FFF2-40B4-BE49-F238E27FC236}">
                      <a16:creationId xmlns:a16="http://schemas.microsoft.com/office/drawing/2014/main" id="{5B1D2495-107C-4648-7A6B-EE89F3467CF6}"/>
                    </a:ext>
                  </a:extLst>
                </p:cNvPr>
                <p:cNvGrpSpPr/>
                <p:nvPr/>
              </p:nvGrpSpPr>
              <p:grpSpPr>
                <a:xfrm>
                  <a:off x="5849636" y="1891196"/>
                  <a:ext cx="632845" cy="632852"/>
                  <a:chOff x="5849636" y="1891196"/>
                  <a:chExt cx="632845" cy="632852"/>
                </a:xfrm>
                <a:solidFill>
                  <a:srgbClr val="424148"/>
                </a:solidFill>
              </p:grpSpPr>
              <p:sp>
                <p:nvSpPr>
                  <p:cNvPr id="191" name="Friform 190">
                    <a:extLst>
                      <a:ext uri="{FF2B5EF4-FFF2-40B4-BE49-F238E27FC236}">
                        <a16:creationId xmlns:a16="http://schemas.microsoft.com/office/drawing/2014/main" id="{130083BF-68AB-9BCF-81D7-85935DA347AD}"/>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192" name="Friform 191">
                    <a:extLst>
                      <a:ext uri="{FF2B5EF4-FFF2-40B4-BE49-F238E27FC236}">
                        <a16:creationId xmlns:a16="http://schemas.microsoft.com/office/drawing/2014/main" id="{5608F87D-0087-8D7E-E646-A533ACF87547}"/>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187" name="Friform 186">
                  <a:extLst>
                    <a:ext uri="{FF2B5EF4-FFF2-40B4-BE49-F238E27FC236}">
                      <a16:creationId xmlns:a16="http://schemas.microsoft.com/office/drawing/2014/main" id="{9206DF19-37B8-0BAC-C140-BF94771D3541}"/>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188" name="Friform 187">
                  <a:extLst>
                    <a:ext uri="{FF2B5EF4-FFF2-40B4-BE49-F238E27FC236}">
                      <a16:creationId xmlns:a16="http://schemas.microsoft.com/office/drawing/2014/main" id="{F7F23C6B-CBDD-6EA8-2BA0-B4E187500744}"/>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189" name="Friform 188">
                  <a:extLst>
                    <a:ext uri="{FF2B5EF4-FFF2-40B4-BE49-F238E27FC236}">
                      <a16:creationId xmlns:a16="http://schemas.microsoft.com/office/drawing/2014/main" id="{8C2CADF6-33FC-E58E-73FE-5B59EE13F654}"/>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190" name="Friform 189">
                  <a:extLst>
                    <a:ext uri="{FF2B5EF4-FFF2-40B4-BE49-F238E27FC236}">
                      <a16:creationId xmlns:a16="http://schemas.microsoft.com/office/drawing/2014/main" id="{0B964669-9BE1-AC8A-DF27-2A7BEF3F96CC}"/>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sp>
          <p:nvSpPr>
            <p:cNvPr id="157" name="TekstSylinder 156">
              <a:extLst>
                <a:ext uri="{FF2B5EF4-FFF2-40B4-BE49-F238E27FC236}">
                  <a16:creationId xmlns:a16="http://schemas.microsoft.com/office/drawing/2014/main" id="{249A40E9-D400-27EE-122F-C8B271A7890B}"/>
                </a:ext>
              </a:extLst>
            </p:cNvPr>
            <p:cNvSpPr txBox="1"/>
            <p:nvPr/>
          </p:nvSpPr>
          <p:spPr>
            <a:xfrm>
              <a:off x="2429276" y="5193594"/>
              <a:ext cx="676788" cy="261610"/>
            </a:xfrm>
            <a:prstGeom prst="rect">
              <a:avLst/>
            </a:prstGeom>
            <a:noFill/>
          </p:spPr>
          <p:txBody>
            <a:bodyPr wrap="none" rtlCol="0">
              <a:spAutoFit/>
            </a:bodyPr>
            <a:lstStyle/>
            <a:p>
              <a:r>
                <a:rPr lang="nb-NO" sz="1100" spc="300" dirty="0">
                  <a:solidFill>
                    <a:schemeClr val="tx2"/>
                  </a:solidFill>
                  <a:latin typeface="Helvetica" pitchFamily="2" charset="0"/>
                </a:rPr>
                <a:t>Hund</a:t>
              </a:r>
              <a:endParaRPr lang="nb-NO" sz="1200" spc="300" dirty="0">
                <a:solidFill>
                  <a:schemeClr val="tx2"/>
                </a:solidFill>
                <a:latin typeface="Helvetica" pitchFamily="2" charset="0"/>
              </a:endParaRPr>
            </a:p>
          </p:txBody>
        </p:sp>
        <p:sp>
          <p:nvSpPr>
            <p:cNvPr id="158" name="Friform 157">
              <a:extLst>
                <a:ext uri="{FF2B5EF4-FFF2-40B4-BE49-F238E27FC236}">
                  <a16:creationId xmlns:a16="http://schemas.microsoft.com/office/drawing/2014/main" id="{508D784C-4CB6-B782-9D22-4F31215ECBC1}"/>
                </a:ext>
              </a:extLst>
            </p:cNvPr>
            <p:cNvSpPr/>
            <p:nvPr/>
          </p:nvSpPr>
          <p:spPr>
            <a:xfrm flipV="1">
              <a:off x="1443429" y="5781389"/>
              <a:ext cx="1252441" cy="592019"/>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467944 w 1564845"/>
                <a:gd name="connsiteY0" fmla="*/ 0 h 965517"/>
                <a:gd name="connsiteX1" fmla="*/ 216655 w 1564845"/>
                <a:gd name="connsiteY1" fmla="*/ 0 h 965517"/>
                <a:gd name="connsiteX2" fmla="*/ 119754 w 1564845"/>
                <a:gd name="connsiteY2" fmla="*/ 96844 h 965517"/>
                <a:gd name="connsiteX3" fmla="*/ 119754 w 1564845"/>
                <a:gd name="connsiteY3" fmla="*/ 644379 h 965517"/>
                <a:gd name="connsiteX4" fmla="*/ 216655 w 1564845"/>
                <a:gd name="connsiteY4" fmla="*/ 741222 h 965517"/>
                <a:gd name="connsiteX5" fmla="*/ 330174 w 1564845"/>
                <a:gd name="connsiteY5" fmla="*/ 741222 h 965517"/>
                <a:gd name="connsiteX6" fmla="*/ 0 w 1564845"/>
                <a:gd name="connsiteY6" fmla="*/ 965517 h 965517"/>
                <a:gd name="connsiteX7" fmla="*/ 528733 w 1564845"/>
                <a:gd name="connsiteY7" fmla="*/ 741222 h 965517"/>
                <a:gd name="connsiteX8" fmla="*/ 1467944 w 1564845"/>
                <a:gd name="connsiteY8" fmla="*/ 741222 h 965517"/>
                <a:gd name="connsiteX9" fmla="*/ 1564845 w 1564845"/>
                <a:gd name="connsiteY9" fmla="*/ 644379 h 965517"/>
                <a:gd name="connsiteX10" fmla="*/ 1564845 w 1564845"/>
                <a:gd name="connsiteY10" fmla="*/ 96844 h 965517"/>
                <a:gd name="connsiteX11" fmla="*/ 1467944 w 1564845"/>
                <a:gd name="connsiteY11" fmla="*/ 0 h 965517"/>
                <a:gd name="connsiteX0" fmla="*/ 1360780 w 1457681"/>
                <a:gd name="connsiteY0" fmla="*/ 0 h 916372"/>
                <a:gd name="connsiteX1" fmla="*/ 109491 w 1457681"/>
                <a:gd name="connsiteY1" fmla="*/ 0 h 916372"/>
                <a:gd name="connsiteX2" fmla="*/ 12590 w 1457681"/>
                <a:gd name="connsiteY2" fmla="*/ 96844 h 916372"/>
                <a:gd name="connsiteX3" fmla="*/ 12590 w 1457681"/>
                <a:gd name="connsiteY3" fmla="*/ 644379 h 916372"/>
                <a:gd name="connsiteX4" fmla="*/ 109491 w 1457681"/>
                <a:gd name="connsiteY4" fmla="*/ 741222 h 916372"/>
                <a:gd name="connsiteX5" fmla="*/ 223010 w 1457681"/>
                <a:gd name="connsiteY5" fmla="*/ 741222 h 916372"/>
                <a:gd name="connsiteX6" fmla="*/ 0 w 1457681"/>
                <a:gd name="connsiteY6" fmla="*/ 916372 h 916372"/>
                <a:gd name="connsiteX7" fmla="*/ 421569 w 1457681"/>
                <a:gd name="connsiteY7" fmla="*/ 741222 h 916372"/>
                <a:gd name="connsiteX8" fmla="*/ 1360780 w 1457681"/>
                <a:gd name="connsiteY8" fmla="*/ 741222 h 916372"/>
                <a:gd name="connsiteX9" fmla="*/ 1457681 w 1457681"/>
                <a:gd name="connsiteY9" fmla="*/ 644379 h 916372"/>
                <a:gd name="connsiteX10" fmla="*/ 1457681 w 1457681"/>
                <a:gd name="connsiteY10" fmla="*/ 96844 h 916372"/>
                <a:gd name="connsiteX11" fmla="*/ 1360780 w 1457681"/>
                <a:gd name="connsiteY11" fmla="*/ 0 h 9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7681" h="916372">
                  <a:moveTo>
                    <a:pt x="1360780" y="0"/>
                  </a:moveTo>
                  <a:lnTo>
                    <a:pt x="109491" y="0"/>
                  </a:lnTo>
                  <a:cubicBezTo>
                    <a:pt x="55976" y="0"/>
                    <a:pt x="12590" y="43360"/>
                    <a:pt x="12590" y="96844"/>
                  </a:cubicBezTo>
                  <a:lnTo>
                    <a:pt x="12590" y="644379"/>
                  </a:lnTo>
                  <a:cubicBezTo>
                    <a:pt x="12590" y="697863"/>
                    <a:pt x="55976" y="741222"/>
                    <a:pt x="109491" y="741222"/>
                  </a:cubicBezTo>
                  <a:lnTo>
                    <a:pt x="223010" y="741222"/>
                  </a:lnTo>
                  <a:lnTo>
                    <a:pt x="0" y="916372"/>
                  </a:lnTo>
                  <a:lnTo>
                    <a:pt x="421569" y="741222"/>
                  </a:lnTo>
                  <a:lnTo>
                    <a:pt x="1360780" y="741222"/>
                  </a:lnTo>
                  <a:cubicBezTo>
                    <a:pt x="1414296" y="741222"/>
                    <a:pt x="1457681" y="697863"/>
                    <a:pt x="1457681" y="644379"/>
                  </a:cubicBezTo>
                  <a:lnTo>
                    <a:pt x="1457681" y="96844"/>
                  </a:lnTo>
                  <a:cubicBezTo>
                    <a:pt x="1457676" y="43360"/>
                    <a:pt x="1414296" y="0"/>
                    <a:pt x="136078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59" name="TekstSylinder 158">
              <a:extLst>
                <a:ext uri="{FF2B5EF4-FFF2-40B4-BE49-F238E27FC236}">
                  <a16:creationId xmlns:a16="http://schemas.microsoft.com/office/drawing/2014/main" id="{11C584A5-253A-9097-D2AC-BCA1A52FAA1C}"/>
                </a:ext>
              </a:extLst>
            </p:cNvPr>
            <p:cNvSpPr txBox="1"/>
            <p:nvPr/>
          </p:nvSpPr>
          <p:spPr>
            <a:xfrm flipH="1">
              <a:off x="1559714" y="6005084"/>
              <a:ext cx="1047082" cy="261610"/>
            </a:xfrm>
            <a:prstGeom prst="rect">
              <a:avLst/>
            </a:prstGeom>
            <a:noFill/>
          </p:spPr>
          <p:txBody>
            <a:bodyPr wrap="none" rtlCol="0">
              <a:spAutoFit/>
            </a:bodyPr>
            <a:lstStyle/>
            <a:p>
              <a:r>
                <a:rPr lang="nb-NO" sz="1100" spc="300" dirty="0">
                  <a:solidFill>
                    <a:schemeClr val="tx2"/>
                  </a:solidFill>
                  <a:latin typeface="Helvetica" pitchFamily="2" charset="0"/>
                </a:rPr>
                <a:t>Nei, katt</a:t>
              </a:r>
              <a:endParaRPr lang="nb-NO" sz="1200" spc="300" dirty="0">
                <a:solidFill>
                  <a:schemeClr val="tx2"/>
                </a:solidFill>
                <a:latin typeface="Helvetica" pitchFamily="2" charset="0"/>
              </a:endParaRPr>
            </a:p>
          </p:txBody>
        </p:sp>
      </p:grpSp>
      <p:grpSp>
        <p:nvGrpSpPr>
          <p:cNvPr id="267" name="Gruppe 266">
            <a:extLst>
              <a:ext uri="{FF2B5EF4-FFF2-40B4-BE49-F238E27FC236}">
                <a16:creationId xmlns:a16="http://schemas.microsoft.com/office/drawing/2014/main" id="{C3A8A68A-8538-47F4-06AB-098D86C8E5D8}"/>
              </a:ext>
            </a:extLst>
          </p:cNvPr>
          <p:cNvGrpSpPr/>
          <p:nvPr/>
        </p:nvGrpSpPr>
        <p:grpSpPr>
          <a:xfrm>
            <a:off x="-7328787" y="1414928"/>
            <a:ext cx="4299351" cy="4572228"/>
            <a:chOff x="6976155" y="1765046"/>
            <a:chExt cx="4299351" cy="4572228"/>
          </a:xfrm>
        </p:grpSpPr>
        <p:sp>
          <p:nvSpPr>
            <p:cNvPr id="268" name="TekstSylinder 267">
              <a:extLst>
                <a:ext uri="{FF2B5EF4-FFF2-40B4-BE49-F238E27FC236}">
                  <a16:creationId xmlns:a16="http://schemas.microsoft.com/office/drawing/2014/main" id="{BE9818FC-3567-9993-1B14-F0415D5F5471}"/>
                </a:ext>
              </a:extLst>
            </p:cNvPr>
            <p:cNvSpPr txBox="1"/>
            <p:nvPr/>
          </p:nvSpPr>
          <p:spPr>
            <a:xfrm>
              <a:off x="7321326" y="2208518"/>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Treningsdata:</a:t>
              </a:r>
            </a:p>
          </p:txBody>
        </p:sp>
        <p:sp>
          <p:nvSpPr>
            <p:cNvPr id="269" name="TekstSylinder 268">
              <a:extLst>
                <a:ext uri="{FF2B5EF4-FFF2-40B4-BE49-F238E27FC236}">
                  <a16:creationId xmlns:a16="http://schemas.microsoft.com/office/drawing/2014/main" id="{2486D4FB-7D5C-5594-1E03-70E667D2D634}"/>
                </a:ext>
              </a:extLst>
            </p:cNvPr>
            <p:cNvSpPr txBox="1"/>
            <p:nvPr/>
          </p:nvSpPr>
          <p:spPr>
            <a:xfrm>
              <a:off x="7321326" y="2547072"/>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Eksempel + fasit</a:t>
              </a:r>
            </a:p>
          </p:txBody>
        </p:sp>
        <p:sp>
          <p:nvSpPr>
            <p:cNvPr id="270" name="TekstSylinder 269">
              <a:extLst>
                <a:ext uri="{FF2B5EF4-FFF2-40B4-BE49-F238E27FC236}">
                  <a16:creationId xmlns:a16="http://schemas.microsoft.com/office/drawing/2014/main" id="{17F47961-A5BE-6764-8884-E2736CAD24D8}"/>
                </a:ext>
              </a:extLst>
            </p:cNvPr>
            <p:cNvSpPr txBox="1"/>
            <p:nvPr/>
          </p:nvSpPr>
          <p:spPr>
            <a:xfrm>
              <a:off x="7321326" y="3303987"/>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Testdata:</a:t>
              </a:r>
            </a:p>
          </p:txBody>
        </p:sp>
        <p:sp>
          <p:nvSpPr>
            <p:cNvPr id="271" name="TekstSylinder 270">
              <a:extLst>
                <a:ext uri="{FF2B5EF4-FFF2-40B4-BE49-F238E27FC236}">
                  <a16:creationId xmlns:a16="http://schemas.microsoft.com/office/drawing/2014/main" id="{030D8C5D-B6C7-41EB-C51E-4622C256614F}"/>
                </a:ext>
              </a:extLst>
            </p:cNvPr>
            <p:cNvSpPr txBox="1"/>
            <p:nvPr/>
          </p:nvSpPr>
          <p:spPr>
            <a:xfrm>
              <a:off x="7321326" y="3614605"/>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Eksempel</a:t>
              </a:r>
            </a:p>
          </p:txBody>
        </p:sp>
        <p:sp>
          <p:nvSpPr>
            <p:cNvPr id="272" name="TekstSylinder 271">
              <a:extLst>
                <a:ext uri="{FF2B5EF4-FFF2-40B4-BE49-F238E27FC236}">
                  <a16:creationId xmlns:a16="http://schemas.microsoft.com/office/drawing/2014/main" id="{DC349415-C233-FB46-479D-41DFD975DEF5}"/>
                </a:ext>
              </a:extLst>
            </p:cNvPr>
            <p:cNvSpPr txBox="1"/>
            <p:nvPr/>
          </p:nvSpPr>
          <p:spPr>
            <a:xfrm>
              <a:off x="7321326" y="4050256"/>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Testen:</a:t>
              </a:r>
            </a:p>
          </p:txBody>
        </p:sp>
        <p:sp>
          <p:nvSpPr>
            <p:cNvPr id="273" name="TekstSylinder 272">
              <a:extLst>
                <a:ext uri="{FF2B5EF4-FFF2-40B4-BE49-F238E27FC236}">
                  <a16:creationId xmlns:a16="http://schemas.microsoft.com/office/drawing/2014/main" id="{8613CA5D-13A9-EA55-E549-827F8678B6FC}"/>
                </a:ext>
              </a:extLst>
            </p:cNvPr>
            <p:cNvSpPr txBox="1"/>
            <p:nvPr/>
          </p:nvSpPr>
          <p:spPr>
            <a:xfrm>
              <a:off x="7321326" y="4360874"/>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Hva er fasiten?</a:t>
              </a:r>
            </a:p>
          </p:txBody>
        </p:sp>
        <p:sp>
          <p:nvSpPr>
            <p:cNvPr id="274" name="Bue 273">
              <a:extLst>
                <a:ext uri="{FF2B5EF4-FFF2-40B4-BE49-F238E27FC236}">
                  <a16:creationId xmlns:a16="http://schemas.microsoft.com/office/drawing/2014/main" id="{2C0B93EA-BB88-B9B0-15FA-17475B297487}"/>
                </a:ext>
              </a:extLst>
            </p:cNvPr>
            <p:cNvSpPr/>
            <p:nvPr/>
          </p:nvSpPr>
          <p:spPr>
            <a:xfrm rot="5225165" flipV="1">
              <a:off x="7612561" y="1628516"/>
              <a:ext cx="966946" cy="1240005"/>
            </a:xfrm>
            <a:prstGeom prst="arc">
              <a:avLst>
                <a:gd name="adj1" fmla="val 16200000"/>
                <a:gd name="adj2" fmla="val 157090"/>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75" name="Avrundet rektangel 274">
              <a:extLst>
                <a:ext uri="{FF2B5EF4-FFF2-40B4-BE49-F238E27FC236}">
                  <a16:creationId xmlns:a16="http://schemas.microsoft.com/office/drawing/2014/main" id="{2E142A3D-1D7F-9FB2-571C-0AF618A1393A}"/>
                </a:ext>
              </a:extLst>
            </p:cNvPr>
            <p:cNvSpPr/>
            <p:nvPr/>
          </p:nvSpPr>
          <p:spPr>
            <a:xfrm>
              <a:off x="6976155" y="1994848"/>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Input</a:t>
              </a:r>
            </a:p>
          </p:txBody>
        </p:sp>
        <p:sp>
          <p:nvSpPr>
            <p:cNvPr id="276" name="Bue 275">
              <a:extLst>
                <a:ext uri="{FF2B5EF4-FFF2-40B4-BE49-F238E27FC236}">
                  <a16:creationId xmlns:a16="http://schemas.microsoft.com/office/drawing/2014/main" id="{0DC05F27-98AE-9638-2B22-C05E24E5DF9E}"/>
                </a:ext>
              </a:extLst>
            </p:cNvPr>
            <p:cNvSpPr/>
            <p:nvPr/>
          </p:nvSpPr>
          <p:spPr>
            <a:xfrm flipH="1" flipV="1">
              <a:off x="9731330" y="2351290"/>
              <a:ext cx="1457338" cy="1028734"/>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77" name="Avrundet rektangel 276">
              <a:extLst>
                <a:ext uri="{FF2B5EF4-FFF2-40B4-BE49-F238E27FC236}">
                  <a16:creationId xmlns:a16="http://schemas.microsoft.com/office/drawing/2014/main" id="{C3988113-475F-7292-D8CE-9666A1B0DF25}"/>
                </a:ext>
              </a:extLst>
            </p:cNvPr>
            <p:cNvSpPr/>
            <p:nvPr/>
          </p:nvSpPr>
          <p:spPr>
            <a:xfrm>
              <a:off x="10459999" y="3212964"/>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Output</a:t>
              </a:r>
            </a:p>
          </p:txBody>
        </p:sp>
        <p:sp>
          <p:nvSpPr>
            <p:cNvPr id="278" name="TekstSylinder 277">
              <a:extLst>
                <a:ext uri="{FF2B5EF4-FFF2-40B4-BE49-F238E27FC236}">
                  <a16:creationId xmlns:a16="http://schemas.microsoft.com/office/drawing/2014/main" id="{198087C4-67C2-AAFB-B930-A275737ADE07}"/>
                </a:ext>
              </a:extLst>
            </p:cNvPr>
            <p:cNvSpPr txBox="1"/>
            <p:nvPr/>
          </p:nvSpPr>
          <p:spPr>
            <a:xfrm>
              <a:off x="7321326" y="5049414"/>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Oppgaven:</a:t>
              </a:r>
            </a:p>
          </p:txBody>
        </p:sp>
        <p:sp>
          <p:nvSpPr>
            <p:cNvPr id="279" name="TekstSylinder 278">
              <a:extLst>
                <a:ext uri="{FF2B5EF4-FFF2-40B4-BE49-F238E27FC236}">
                  <a16:creationId xmlns:a16="http://schemas.microsoft.com/office/drawing/2014/main" id="{2319271F-03BA-CF92-EDBE-46BC512A286F}"/>
                </a:ext>
              </a:extLst>
            </p:cNvPr>
            <p:cNvSpPr txBox="1"/>
            <p:nvPr/>
          </p:nvSpPr>
          <p:spPr>
            <a:xfrm>
              <a:off x="7321326" y="5360032"/>
              <a:ext cx="3398349"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Finn en funksjon som beskriver</a:t>
              </a:r>
              <a:br>
                <a:rPr lang="nb-NO" sz="1600" dirty="0">
                  <a:solidFill>
                    <a:schemeClr val="tx2"/>
                  </a:solidFill>
                  <a:latin typeface="Helvetica Light" panose="020B0403020202020204" pitchFamily="34" charset="0"/>
                </a:rPr>
              </a:br>
              <a:r>
                <a:rPr lang="nb-NO" sz="1600" dirty="0">
                  <a:solidFill>
                    <a:schemeClr val="tx2"/>
                  </a:solidFill>
                  <a:latin typeface="Helvetica Light" panose="020B0403020202020204" pitchFamily="34" charset="0"/>
                </a:rPr>
                <a:t>forholdet mellom</a:t>
              </a:r>
            </a:p>
          </p:txBody>
        </p:sp>
        <p:grpSp>
          <p:nvGrpSpPr>
            <p:cNvPr id="280" name="Gruppe 279">
              <a:extLst>
                <a:ext uri="{FF2B5EF4-FFF2-40B4-BE49-F238E27FC236}">
                  <a16:creationId xmlns:a16="http://schemas.microsoft.com/office/drawing/2014/main" id="{17EE3F76-AFA8-71FF-C2D9-C61B07961380}"/>
                </a:ext>
              </a:extLst>
            </p:cNvPr>
            <p:cNvGrpSpPr/>
            <p:nvPr/>
          </p:nvGrpSpPr>
          <p:grpSpPr>
            <a:xfrm>
              <a:off x="7949887" y="5991392"/>
              <a:ext cx="2141225" cy="345882"/>
              <a:chOff x="7940638" y="6124049"/>
              <a:chExt cx="2141225" cy="345882"/>
            </a:xfrm>
          </p:grpSpPr>
          <p:sp>
            <p:nvSpPr>
              <p:cNvPr id="281" name="Avrundet rektangel 280">
                <a:extLst>
                  <a:ext uri="{FF2B5EF4-FFF2-40B4-BE49-F238E27FC236}">
                    <a16:creationId xmlns:a16="http://schemas.microsoft.com/office/drawing/2014/main" id="{747B1BF8-3430-8EA9-B795-F22F0C174D71}"/>
                  </a:ext>
                </a:extLst>
              </p:cNvPr>
              <p:cNvSpPr/>
              <p:nvPr/>
            </p:nvSpPr>
            <p:spPr>
              <a:xfrm>
                <a:off x="7940638" y="6124049"/>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Input</a:t>
                </a:r>
              </a:p>
            </p:txBody>
          </p:sp>
          <p:sp>
            <p:nvSpPr>
              <p:cNvPr id="282" name="TekstSylinder 281">
                <a:extLst>
                  <a:ext uri="{FF2B5EF4-FFF2-40B4-BE49-F238E27FC236}">
                    <a16:creationId xmlns:a16="http://schemas.microsoft.com/office/drawing/2014/main" id="{8561F724-66AE-A533-E5E1-70ACED47D072}"/>
                  </a:ext>
                </a:extLst>
              </p:cNvPr>
              <p:cNvSpPr txBox="1"/>
              <p:nvPr/>
            </p:nvSpPr>
            <p:spPr>
              <a:xfrm>
                <a:off x="8612746" y="6124049"/>
                <a:ext cx="815508"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og</a:t>
                </a:r>
              </a:p>
            </p:txBody>
          </p:sp>
          <p:sp>
            <p:nvSpPr>
              <p:cNvPr id="283" name="Avrundet rektangel 282">
                <a:extLst>
                  <a:ext uri="{FF2B5EF4-FFF2-40B4-BE49-F238E27FC236}">
                    <a16:creationId xmlns:a16="http://schemas.microsoft.com/office/drawing/2014/main" id="{8DD4B4AA-F49A-3F81-8A1C-0F613CC9DD2B}"/>
                  </a:ext>
                </a:extLst>
              </p:cNvPr>
              <p:cNvSpPr/>
              <p:nvPr/>
            </p:nvSpPr>
            <p:spPr>
              <a:xfrm>
                <a:off x="9266356" y="6124049"/>
                <a:ext cx="815507" cy="3458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dirty="0">
                    <a:solidFill>
                      <a:schemeClr val="tx2"/>
                    </a:solidFill>
                    <a:latin typeface="Helvetica Light" panose="020B0403020202020204" pitchFamily="34" charset="0"/>
                  </a:rPr>
                  <a:t>Output</a:t>
                </a:r>
              </a:p>
            </p:txBody>
          </p:sp>
        </p:grpSp>
      </p:grpSp>
      <p:grpSp>
        <p:nvGrpSpPr>
          <p:cNvPr id="284" name="Gruppe 283">
            <a:extLst>
              <a:ext uri="{FF2B5EF4-FFF2-40B4-BE49-F238E27FC236}">
                <a16:creationId xmlns:a16="http://schemas.microsoft.com/office/drawing/2014/main" id="{6F614BAC-00D4-25BF-5B2D-B7411485A947}"/>
              </a:ext>
            </a:extLst>
          </p:cNvPr>
          <p:cNvGrpSpPr/>
          <p:nvPr/>
        </p:nvGrpSpPr>
        <p:grpSpPr>
          <a:xfrm>
            <a:off x="-9361166" y="5877544"/>
            <a:ext cx="2440742" cy="517580"/>
            <a:chOff x="4193968" y="5752713"/>
            <a:chExt cx="2440742" cy="517580"/>
          </a:xfrm>
        </p:grpSpPr>
        <p:sp>
          <p:nvSpPr>
            <p:cNvPr id="285" name="TekstSylinder 284">
              <a:extLst>
                <a:ext uri="{FF2B5EF4-FFF2-40B4-BE49-F238E27FC236}">
                  <a16:creationId xmlns:a16="http://schemas.microsoft.com/office/drawing/2014/main" id="{9F1E2FB5-FC0C-F18F-30B5-02DC0E155443}"/>
                </a:ext>
              </a:extLst>
            </p:cNvPr>
            <p:cNvSpPr txBox="1"/>
            <p:nvPr/>
          </p:nvSpPr>
          <p:spPr>
            <a:xfrm rot="1295457" flipH="1">
              <a:off x="4193968" y="5752713"/>
              <a:ext cx="2440742" cy="246221"/>
            </a:xfrm>
            <a:prstGeom prst="rect">
              <a:avLst/>
            </a:prstGeom>
            <a:noFill/>
          </p:spPr>
          <p:txBody>
            <a:bodyPr wrap="square" rtlCol="0">
              <a:spAutoFit/>
            </a:bodyPr>
            <a:lstStyle/>
            <a:p>
              <a:pPr algn="ctr"/>
              <a:r>
                <a:rPr lang="nb-NO" sz="1000" spc="300" dirty="0">
                  <a:solidFill>
                    <a:schemeClr val="tx2"/>
                  </a:solidFill>
                  <a:latin typeface="Helvetica" pitchFamily="2" charset="0"/>
                </a:rPr>
                <a:t>KLASSIFISERING</a:t>
              </a:r>
              <a:endParaRPr lang="nb-NO" sz="1050" spc="300" dirty="0">
                <a:solidFill>
                  <a:schemeClr val="tx2"/>
                </a:solidFill>
                <a:latin typeface="Helvetica" pitchFamily="2" charset="0"/>
              </a:endParaRPr>
            </a:p>
          </p:txBody>
        </p:sp>
        <p:cxnSp>
          <p:nvCxnSpPr>
            <p:cNvPr id="286" name="Buet linje 285">
              <a:extLst>
                <a:ext uri="{FF2B5EF4-FFF2-40B4-BE49-F238E27FC236}">
                  <a16:creationId xmlns:a16="http://schemas.microsoft.com/office/drawing/2014/main" id="{5CF2EEB7-8507-7D35-2A33-C245F56A3F1C}"/>
                </a:ext>
              </a:extLst>
            </p:cNvPr>
            <p:cNvCxnSpPr>
              <a:cxnSpLocks/>
              <a:stCxn id="285" idx="2"/>
            </p:cNvCxnSpPr>
            <p:nvPr/>
          </p:nvCxnSpPr>
          <p:spPr>
            <a:xfrm rot="5400000">
              <a:off x="5011256" y="5912511"/>
              <a:ext cx="279996" cy="435567"/>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77686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864342" y="1912850"/>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0A901573-CD3B-533F-171F-44E4364CEED3}"/>
              </a:ext>
            </a:extLst>
          </p:cNvPr>
          <p:cNvSpPr txBox="1"/>
          <p:nvPr/>
        </p:nvSpPr>
        <p:spPr>
          <a:xfrm>
            <a:off x="12702637" y="1912850"/>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12352549"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25" name="TekstSylinder 24">
            <a:extLst>
              <a:ext uri="{FF2B5EF4-FFF2-40B4-BE49-F238E27FC236}">
                <a16:creationId xmlns:a16="http://schemas.microsoft.com/office/drawing/2014/main" id="{FEC89F31-8841-F882-6243-92C7B52C3019}"/>
              </a:ext>
            </a:extLst>
          </p:cNvPr>
          <p:cNvSpPr txBox="1"/>
          <p:nvPr/>
        </p:nvSpPr>
        <p:spPr>
          <a:xfrm>
            <a:off x="4396818" y="2281948"/>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26" name="TekstSylinder 25">
            <a:extLst>
              <a:ext uri="{FF2B5EF4-FFF2-40B4-BE49-F238E27FC236}">
                <a16:creationId xmlns:a16="http://schemas.microsoft.com/office/drawing/2014/main" id="{34FABDF3-ACB0-0C7E-CA13-1AF52E3B17E3}"/>
              </a:ext>
            </a:extLst>
          </p:cNvPr>
          <p:cNvSpPr txBox="1"/>
          <p:nvPr/>
        </p:nvSpPr>
        <p:spPr>
          <a:xfrm>
            <a:off x="4396818" y="3209490"/>
            <a:ext cx="3398349"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«Finn ut noe meningsfullt fra disse eksemplene»</a:t>
            </a:r>
          </a:p>
        </p:txBody>
      </p:sp>
      <p:sp>
        <p:nvSpPr>
          <p:cNvPr id="27" name="TekstSylinder 26">
            <a:extLst>
              <a:ext uri="{FF2B5EF4-FFF2-40B4-BE49-F238E27FC236}">
                <a16:creationId xmlns:a16="http://schemas.microsoft.com/office/drawing/2014/main" id="{D4B384B4-2EC6-A312-00A1-63D46B68871A}"/>
              </a:ext>
            </a:extLst>
          </p:cNvPr>
          <p:cNvSpPr txBox="1"/>
          <p:nvPr/>
        </p:nvSpPr>
        <p:spPr>
          <a:xfrm>
            <a:off x="4396818" y="2882584"/>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Leting etter sammenhenger</a:t>
            </a:r>
          </a:p>
        </p:txBody>
      </p:sp>
      <p:sp>
        <p:nvSpPr>
          <p:cNvPr id="28" name="TekstSylinder 27">
            <a:extLst>
              <a:ext uri="{FF2B5EF4-FFF2-40B4-BE49-F238E27FC236}">
                <a16:creationId xmlns:a16="http://schemas.microsoft.com/office/drawing/2014/main" id="{6C921892-4EA7-62E5-0699-C51AD7A024C7}"/>
              </a:ext>
            </a:extLst>
          </p:cNvPr>
          <p:cNvSpPr txBox="1"/>
          <p:nvPr/>
        </p:nvSpPr>
        <p:spPr>
          <a:xfrm>
            <a:off x="4396818" y="4056552"/>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strukturer og mønster i historisk data for å si noe om fremtidig data</a:t>
            </a:r>
          </a:p>
        </p:txBody>
      </p:sp>
      <p:grpSp>
        <p:nvGrpSpPr>
          <p:cNvPr id="53" name="Gruppe 52">
            <a:extLst>
              <a:ext uri="{FF2B5EF4-FFF2-40B4-BE49-F238E27FC236}">
                <a16:creationId xmlns:a16="http://schemas.microsoft.com/office/drawing/2014/main" id="{898451EF-3996-E133-FFCA-2084E8C12961}"/>
              </a:ext>
            </a:extLst>
          </p:cNvPr>
          <p:cNvGrpSpPr/>
          <p:nvPr/>
        </p:nvGrpSpPr>
        <p:grpSpPr>
          <a:xfrm>
            <a:off x="372606" y="7294674"/>
            <a:ext cx="4386773" cy="5149970"/>
            <a:chOff x="123225" y="4097418"/>
            <a:chExt cx="4386773" cy="5149970"/>
          </a:xfrm>
        </p:grpSpPr>
        <p:grpSp>
          <p:nvGrpSpPr>
            <p:cNvPr id="54" name="Grafikk 7">
              <a:extLst>
                <a:ext uri="{FF2B5EF4-FFF2-40B4-BE49-F238E27FC236}">
                  <a16:creationId xmlns:a16="http://schemas.microsoft.com/office/drawing/2014/main" id="{3C3AED26-3AE9-A82B-16A7-B72727AB9324}"/>
                </a:ext>
              </a:extLst>
            </p:cNvPr>
            <p:cNvGrpSpPr/>
            <p:nvPr/>
          </p:nvGrpSpPr>
          <p:grpSpPr>
            <a:xfrm flipH="1">
              <a:off x="141261" y="5396086"/>
              <a:ext cx="1162709" cy="3851302"/>
              <a:chOff x="4356081" y="1852445"/>
              <a:chExt cx="1053043" cy="3488050"/>
            </a:xfrm>
          </p:grpSpPr>
          <p:grpSp>
            <p:nvGrpSpPr>
              <p:cNvPr id="112" name="Grafikk 7">
                <a:extLst>
                  <a:ext uri="{FF2B5EF4-FFF2-40B4-BE49-F238E27FC236}">
                    <a16:creationId xmlns:a16="http://schemas.microsoft.com/office/drawing/2014/main" id="{652A8D35-759E-0C28-79BE-1A387A3E5984}"/>
                  </a:ext>
                </a:extLst>
              </p:cNvPr>
              <p:cNvGrpSpPr/>
              <p:nvPr/>
            </p:nvGrpSpPr>
            <p:grpSpPr>
              <a:xfrm>
                <a:off x="4601323" y="1852445"/>
                <a:ext cx="720991" cy="608271"/>
                <a:chOff x="4601323" y="1852445"/>
                <a:chExt cx="720991" cy="608271"/>
              </a:xfrm>
            </p:grpSpPr>
            <p:grpSp>
              <p:nvGrpSpPr>
                <p:cNvPr id="161" name="Grafikk 7">
                  <a:extLst>
                    <a:ext uri="{FF2B5EF4-FFF2-40B4-BE49-F238E27FC236}">
                      <a16:creationId xmlns:a16="http://schemas.microsoft.com/office/drawing/2014/main" id="{D9314851-ABF9-8D98-A71B-200FB9467D69}"/>
                    </a:ext>
                  </a:extLst>
                </p:cNvPr>
                <p:cNvGrpSpPr/>
                <p:nvPr/>
              </p:nvGrpSpPr>
              <p:grpSpPr>
                <a:xfrm>
                  <a:off x="4989151" y="1977228"/>
                  <a:ext cx="333164" cy="473137"/>
                  <a:chOff x="4989151" y="1977228"/>
                  <a:chExt cx="333164" cy="473137"/>
                </a:xfrm>
              </p:grpSpPr>
              <p:sp>
                <p:nvSpPr>
                  <p:cNvPr id="180" name="Friform 179">
                    <a:extLst>
                      <a:ext uri="{FF2B5EF4-FFF2-40B4-BE49-F238E27FC236}">
                        <a16:creationId xmlns:a16="http://schemas.microsoft.com/office/drawing/2014/main" id="{58DDD08A-5B7C-8DA7-3063-3E817F5EAEF4}"/>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181" name="Friform 180">
                    <a:extLst>
                      <a:ext uri="{FF2B5EF4-FFF2-40B4-BE49-F238E27FC236}">
                        <a16:creationId xmlns:a16="http://schemas.microsoft.com/office/drawing/2014/main" id="{6DE78283-897E-9F09-DA99-CA796FBD385F}"/>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162" name="Friform 161">
                  <a:extLst>
                    <a:ext uri="{FF2B5EF4-FFF2-40B4-BE49-F238E27FC236}">
                      <a16:creationId xmlns:a16="http://schemas.microsoft.com/office/drawing/2014/main" id="{1AF09648-36CC-C1C7-A0E0-EAB6F2EEC891}"/>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163" name="Friform 162">
                  <a:extLst>
                    <a:ext uri="{FF2B5EF4-FFF2-40B4-BE49-F238E27FC236}">
                      <a16:creationId xmlns:a16="http://schemas.microsoft.com/office/drawing/2014/main" id="{A89AF59A-BE58-778F-12A6-EDA1AFA1EF1A}"/>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164" name="Friform 163">
                  <a:extLst>
                    <a:ext uri="{FF2B5EF4-FFF2-40B4-BE49-F238E27FC236}">
                      <a16:creationId xmlns:a16="http://schemas.microsoft.com/office/drawing/2014/main" id="{A3E50C25-7ED5-3BD6-219F-B6248D8B8687}"/>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165" name="Friform 164">
                  <a:extLst>
                    <a:ext uri="{FF2B5EF4-FFF2-40B4-BE49-F238E27FC236}">
                      <a16:creationId xmlns:a16="http://schemas.microsoft.com/office/drawing/2014/main" id="{B54344C4-1967-8535-2070-1A600B1074B0}"/>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166" name="Friform 165">
                  <a:extLst>
                    <a:ext uri="{FF2B5EF4-FFF2-40B4-BE49-F238E27FC236}">
                      <a16:creationId xmlns:a16="http://schemas.microsoft.com/office/drawing/2014/main" id="{D526B05F-3833-BABF-6658-5CED706F72B6}"/>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167" name="Friform 166">
                  <a:extLst>
                    <a:ext uri="{FF2B5EF4-FFF2-40B4-BE49-F238E27FC236}">
                      <a16:creationId xmlns:a16="http://schemas.microsoft.com/office/drawing/2014/main" id="{D2842921-E902-3B45-3C64-969BB77CDAE3}"/>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168" name="Grafikk 7">
                  <a:extLst>
                    <a:ext uri="{FF2B5EF4-FFF2-40B4-BE49-F238E27FC236}">
                      <a16:creationId xmlns:a16="http://schemas.microsoft.com/office/drawing/2014/main" id="{FD3516F4-2D8A-6A88-3926-46931C4515E4}"/>
                    </a:ext>
                  </a:extLst>
                </p:cNvPr>
                <p:cNvGrpSpPr/>
                <p:nvPr/>
              </p:nvGrpSpPr>
              <p:grpSpPr>
                <a:xfrm>
                  <a:off x="4614507" y="2014253"/>
                  <a:ext cx="207018" cy="179260"/>
                  <a:chOff x="4614507" y="2014253"/>
                  <a:chExt cx="207018" cy="179260"/>
                </a:xfrm>
              </p:grpSpPr>
              <p:sp>
                <p:nvSpPr>
                  <p:cNvPr id="174" name="Friform 173">
                    <a:extLst>
                      <a:ext uri="{FF2B5EF4-FFF2-40B4-BE49-F238E27FC236}">
                        <a16:creationId xmlns:a16="http://schemas.microsoft.com/office/drawing/2014/main" id="{B56FE3ED-03EA-FC82-5F91-12FAE6025C3F}"/>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175" name="Friform 174">
                    <a:extLst>
                      <a:ext uri="{FF2B5EF4-FFF2-40B4-BE49-F238E27FC236}">
                        <a16:creationId xmlns:a16="http://schemas.microsoft.com/office/drawing/2014/main" id="{214C1D52-07F7-F150-1950-8132606671BB}"/>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176" name="Friform 175">
                    <a:extLst>
                      <a:ext uri="{FF2B5EF4-FFF2-40B4-BE49-F238E27FC236}">
                        <a16:creationId xmlns:a16="http://schemas.microsoft.com/office/drawing/2014/main" id="{A6956D50-938F-1CF8-F487-9D64FA2AA933}"/>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177" name="Friform 176">
                    <a:extLst>
                      <a:ext uri="{FF2B5EF4-FFF2-40B4-BE49-F238E27FC236}">
                        <a16:creationId xmlns:a16="http://schemas.microsoft.com/office/drawing/2014/main" id="{D3F22705-5A97-6E69-8045-279592A604B6}"/>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178" name="Friform 177">
                    <a:extLst>
                      <a:ext uri="{FF2B5EF4-FFF2-40B4-BE49-F238E27FC236}">
                        <a16:creationId xmlns:a16="http://schemas.microsoft.com/office/drawing/2014/main" id="{8F8CF923-05AD-5CED-D4D9-408CD09643CD}"/>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179" name="Friform 178">
                    <a:extLst>
                      <a:ext uri="{FF2B5EF4-FFF2-40B4-BE49-F238E27FC236}">
                        <a16:creationId xmlns:a16="http://schemas.microsoft.com/office/drawing/2014/main" id="{2867EB47-CDFA-6693-13E5-F177F12EF138}"/>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169" name="Friform 168">
                  <a:extLst>
                    <a:ext uri="{FF2B5EF4-FFF2-40B4-BE49-F238E27FC236}">
                      <a16:creationId xmlns:a16="http://schemas.microsoft.com/office/drawing/2014/main" id="{EBDC0DFA-205B-0EE8-3426-CF5C442636A6}"/>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170" name="Friform 169">
                  <a:extLst>
                    <a:ext uri="{FF2B5EF4-FFF2-40B4-BE49-F238E27FC236}">
                      <a16:creationId xmlns:a16="http://schemas.microsoft.com/office/drawing/2014/main" id="{CDE6EE48-9B02-B2C8-4AC5-5BE4220C6D25}"/>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171" name="Grafikk 7">
                  <a:extLst>
                    <a:ext uri="{FF2B5EF4-FFF2-40B4-BE49-F238E27FC236}">
                      <a16:creationId xmlns:a16="http://schemas.microsoft.com/office/drawing/2014/main" id="{ACBBBF19-2085-BBE3-A8EE-FCB55BAC7A4A}"/>
                    </a:ext>
                  </a:extLst>
                </p:cNvPr>
                <p:cNvGrpSpPr/>
                <p:nvPr/>
              </p:nvGrpSpPr>
              <p:grpSpPr>
                <a:xfrm>
                  <a:off x="4891041" y="2090534"/>
                  <a:ext cx="123154" cy="123259"/>
                  <a:chOff x="4891041" y="2090534"/>
                  <a:chExt cx="123154" cy="123259"/>
                </a:xfrm>
              </p:grpSpPr>
              <p:sp>
                <p:nvSpPr>
                  <p:cNvPr id="172" name="Friform 171">
                    <a:extLst>
                      <a:ext uri="{FF2B5EF4-FFF2-40B4-BE49-F238E27FC236}">
                        <a16:creationId xmlns:a16="http://schemas.microsoft.com/office/drawing/2014/main" id="{B2809DB4-E7C2-D3C1-A08A-7E84CCF425A2}"/>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173" name="Friform 172">
                    <a:extLst>
                      <a:ext uri="{FF2B5EF4-FFF2-40B4-BE49-F238E27FC236}">
                        <a16:creationId xmlns:a16="http://schemas.microsoft.com/office/drawing/2014/main" id="{CBD95193-79F5-E767-84C4-F601EFE41697}"/>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113" name="Grafikk 7">
                <a:extLst>
                  <a:ext uri="{FF2B5EF4-FFF2-40B4-BE49-F238E27FC236}">
                    <a16:creationId xmlns:a16="http://schemas.microsoft.com/office/drawing/2014/main" id="{9BBD2A6C-2DB7-037F-729B-3DF7006B8E66}"/>
                  </a:ext>
                </a:extLst>
              </p:cNvPr>
              <p:cNvGrpSpPr/>
              <p:nvPr/>
            </p:nvGrpSpPr>
            <p:grpSpPr>
              <a:xfrm>
                <a:off x="4458975" y="3057896"/>
                <a:ext cx="950149" cy="2282599"/>
                <a:chOff x="4458975" y="3057896"/>
                <a:chExt cx="950149" cy="2282599"/>
              </a:xfrm>
            </p:grpSpPr>
            <p:grpSp>
              <p:nvGrpSpPr>
                <p:cNvPr id="135" name="Grafikk 7">
                  <a:extLst>
                    <a:ext uri="{FF2B5EF4-FFF2-40B4-BE49-F238E27FC236}">
                      <a16:creationId xmlns:a16="http://schemas.microsoft.com/office/drawing/2014/main" id="{17A32247-B13B-F7F4-7B9B-E992AF31B40E}"/>
                    </a:ext>
                  </a:extLst>
                </p:cNvPr>
                <p:cNvGrpSpPr/>
                <p:nvPr/>
              </p:nvGrpSpPr>
              <p:grpSpPr>
                <a:xfrm>
                  <a:off x="4458975" y="3057896"/>
                  <a:ext cx="428948" cy="2282599"/>
                  <a:chOff x="4458975" y="3057896"/>
                  <a:chExt cx="428948" cy="2282599"/>
                </a:xfrm>
              </p:grpSpPr>
              <p:grpSp>
                <p:nvGrpSpPr>
                  <p:cNvPr id="150" name="Grafikk 7">
                    <a:extLst>
                      <a:ext uri="{FF2B5EF4-FFF2-40B4-BE49-F238E27FC236}">
                        <a16:creationId xmlns:a16="http://schemas.microsoft.com/office/drawing/2014/main" id="{648AD2F2-5519-7611-886A-B0960CFC5E1F}"/>
                      </a:ext>
                    </a:extLst>
                  </p:cNvPr>
                  <p:cNvGrpSpPr/>
                  <p:nvPr/>
                </p:nvGrpSpPr>
                <p:grpSpPr>
                  <a:xfrm>
                    <a:off x="4458975" y="4701778"/>
                    <a:ext cx="403481" cy="638717"/>
                    <a:chOff x="4458975" y="4701778"/>
                    <a:chExt cx="403481" cy="638717"/>
                  </a:xfrm>
                </p:grpSpPr>
                <p:sp>
                  <p:nvSpPr>
                    <p:cNvPr id="153" name="Friform 152">
                      <a:extLst>
                        <a:ext uri="{FF2B5EF4-FFF2-40B4-BE49-F238E27FC236}">
                          <a16:creationId xmlns:a16="http://schemas.microsoft.com/office/drawing/2014/main" id="{F4004314-E348-2ADA-54E6-0104FD33EBE6}"/>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154" name="Grafikk 7">
                      <a:extLst>
                        <a:ext uri="{FF2B5EF4-FFF2-40B4-BE49-F238E27FC236}">
                          <a16:creationId xmlns:a16="http://schemas.microsoft.com/office/drawing/2014/main" id="{93032279-527F-197F-EE5D-F20A62CFB92D}"/>
                        </a:ext>
                      </a:extLst>
                    </p:cNvPr>
                    <p:cNvGrpSpPr/>
                    <p:nvPr/>
                  </p:nvGrpSpPr>
                  <p:grpSpPr>
                    <a:xfrm>
                      <a:off x="4458975" y="5047254"/>
                      <a:ext cx="403481" cy="293241"/>
                      <a:chOff x="4458975" y="5047254"/>
                      <a:chExt cx="403481" cy="293241"/>
                    </a:xfrm>
                  </p:grpSpPr>
                  <p:sp>
                    <p:nvSpPr>
                      <p:cNvPr id="155" name="Friform 154">
                        <a:extLst>
                          <a:ext uri="{FF2B5EF4-FFF2-40B4-BE49-F238E27FC236}">
                            <a16:creationId xmlns:a16="http://schemas.microsoft.com/office/drawing/2014/main" id="{570B34A4-ED82-5B5B-DC69-6D945EB6AB99}"/>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56" name="Grafikk 7">
                        <a:extLst>
                          <a:ext uri="{FF2B5EF4-FFF2-40B4-BE49-F238E27FC236}">
                            <a16:creationId xmlns:a16="http://schemas.microsoft.com/office/drawing/2014/main" id="{1CFB08EB-AF75-2347-6370-1D37E847B5D3}"/>
                          </a:ext>
                        </a:extLst>
                      </p:cNvPr>
                      <p:cNvGrpSpPr/>
                      <p:nvPr/>
                    </p:nvGrpSpPr>
                    <p:grpSpPr>
                      <a:xfrm>
                        <a:off x="4458975" y="5047254"/>
                        <a:ext cx="403481" cy="242616"/>
                        <a:chOff x="4458975" y="5047254"/>
                        <a:chExt cx="403481" cy="242616"/>
                      </a:xfrm>
                    </p:grpSpPr>
                    <p:sp>
                      <p:nvSpPr>
                        <p:cNvPr id="157" name="Friform 156">
                          <a:extLst>
                            <a:ext uri="{FF2B5EF4-FFF2-40B4-BE49-F238E27FC236}">
                              <a16:creationId xmlns:a16="http://schemas.microsoft.com/office/drawing/2014/main" id="{4D48E92E-E186-889F-9805-323907738E9C}"/>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158" name="Friform 157">
                          <a:extLst>
                            <a:ext uri="{FF2B5EF4-FFF2-40B4-BE49-F238E27FC236}">
                              <a16:creationId xmlns:a16="http://schemas.microsoft.com/office/drawing/2014/main" id="{918F4FC5-D677-FA1C-13FA-AF65DA531627}"/>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159" name="Friform 158">
                          <a:extLst>
                            <a:ext uri="{FF2B5EF4-FFF2-40B4-BE49-F238E27FC236}">
                              <a16:creationId xmlns:a16="http://schemas.microsoft.com/office/drawing/2014/main" id="{636D68E5-C618-BC33-0051-9B8A6694CF3C}"/>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60" name="Friform 159">
                          <a:extLst>
                            <a:ext uri="{FF2B5EF4-FFF2-40B4-BE49-F238E27FC236}">
                              <a16:creationId xmlns:a16="http://schemas.microsoft.com/office/drawing/2014/main" id="{4F314AEA-42F5-60D3-F9E1-28B288FCAFE7}"/>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151" name="Friform 150">
                    <a:extLst>
                      <a:ext uri="{FF2B5EF4-FFF2-40B4-BE49-F238E27FC236}">
                        <a16:creationId xmlns:a16="http://schemas.microsoft.com/office/drawing/2014/main" id="{816FBA83-4986-AFBB-DAC5-94727484815A}"/>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152" name="Friform 151">
                    <a:extLst>
                      <a:ext uri="{FF2B5EF4-FFF2-40B4-BE49-F238E27FC236}">
                        <a16:creationId xmlns:a16="http://schemas.microsoft.com/office/drawing/2014/main" id="{222C4565-FB2F-DE18-64E4-382E006CC42C}"/>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136" name="Grafikk 7">
                  <a:extLst>
                    <a:ext uri="{FF2B5EF4-FFF2-40B4-BE49-F238E27FC236}">
                      <a16:creationId xmlns:a16="http://schemas.microsoft.com/office/drawing/2014/main" id="{41EC91D9-A57B-8FEB-AE9D-B20DE576FDB5}"/>
                    </a:ext>
                  </a:extLst>
                </p:cNvPr>
                <p:cNvGrpSpPr/>
                <p:nvPr/>
              </p:nvGrpSpPr>
              <p:grpSpPr>
                <a:xfrm>
                  <a:off x="4646317" y="3057896"/>
                  <a:ext cx="762807" cy="2282599"/>
                  <a:chOff x="4646317" y="3057896"/>
                  <a:chExt cx="762807" cy="2282599"/>
                </a:xfrm>
              </p:grpSpPr>
              <p:grpSp>
                <p:nvGrpSpPr>
                  <p:cNvPr id="137" name="Grafikk 7">
                    <a:extLst>
                      <a:ext uri="{FF2B5EF4-FFF2-40B4-BE49-F238E27FC236}">
                        <a16:creationId xmlns:a16="http://schemas.microsoft.com/office/drawing/2014/main" id="{37D14546-7A9A-375C-0E99-AF02855E67E1}"/>
                      </a:ext>
                    </a:extLst>
                  </p:cNvPr>
                  <p:cNvGrpSpPr/>
                  <p:nvPr/>
                </p:nvGrpSpPr>
                <p:grpSpPr>
                  <a:xfrm>
                    <a:off x="4986248" y="4696529"/>
                    <a:ext cx="422876" cy="643966"/>
                    <a:chOff x="4986248" y="4696529"/>
                    <a:chExt cx="422876" cy="643966"/>
                  </a:xfrm>
                </p:grpSpPr>
                <p:sp>
                  <p:nvSpPr>
                    <p:cNvPr id="142" name="Friform 141">
                      <a:extLst>
                        <a:ext uri="{FF2B5EF4-FFF2-40B4-BE49-F238E27FC236}">
                          <a16:creationId xmlns:a16="http://schemas.microsoft.com/office/drawing/2014/main" id="{D45061DB-60E1-B143-16D2-BC7C037F0E7B}"/>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143" name="Grafikk 7">
                      <a:extLst>
                        <a:ext uri="{FF2B5EF4-FFF2-40B4-BE49-F238E27FC236}">
                          <a16:creationId xmlns:a16="http://schemas.microsoft.com/office/drawing/2014/main" id="{29DD61A7-C31B-FB02-391E-4AC1AF017E33}"/>
                        </a:ext>
                      </a:extLst>
                    </p:cNvPr>
                    <p:cNvGrpSpPr/>
                    <p:nvPr/>
                  </p:nvGrpSpPr>
                  <p:grpSpPr>
                    <a:xfrm>
                      <a:off x="4986248" y="5047254"/>
                      <a:ext cx="422876" cy="293241"/>
                      <a:chOff x="4986248" y="5047254"/>
                      <a:chExt cx="422876" cy="293241"/>
                    </a:xfrm>
                  </p:grpSpPr>
                  <p:sp>
                    <p:nvSpPr>
                      <p:cNvPr id="144" name="Friform 143">
                        <a:extLst>
                          <a:ext uri="{FF2B5EF4-FFF2-40B4-BE49-F238E27FC236}">
                            <a16:creationId xmlns:a16="http://schemas.microsoft.com/office/drawing/2014/main" id="{C2A8DA6E-0A04-C312-7357-21C05D01057F}"/>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45" name="Grafikk 7">
                        <a:extLst>
                          <a:ext uri="{FF2B5EF4-FFF2-40B4-BE49-F238E27FC236}">
                            <a16:creationId xmlns:a16="http://schemas.microsoft.com/office/drawing/2014/main" id="{B896169A-E0DE-71FF-3A7E-245F3143535E}"/>
                          </a:ext>
                        </a:extLst>
                      </p:cNvPr>
                      <p:cNvGrpSpPr/>
                      <p:nvPr/>
                    </p:nvGrpSpPr>
                    <p:grpSpPr>
                      <a:xfrm>
                        <a:off x="4986248" y="5047254"/>
                        <a:ext cx="422876" cy="242616"/>
                        <a:chOff x="4986248" y="5047254"/>
                        <a:chExt cx="422876" cy="242616"/>
                      </a:xfrm>
                    </p:grpSpPr>
                    <p:sp>
                      <p:nvSpPr>
                        <p:cNvPr id="146" name="Friform 145">
                          <a:extLst>
                            <a:ext uri="{FF2B5EF4-FFF2-40B4-BE49-F238E27FC236}">
                              <a16:creationId xmlns:a16="http://schemas.microsoft.com/office/drawing/2014/main" id="{61816053-18CC-79DF-D9E8-4FB43202228B}"/>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147" name="Friform 146">
                          <a:extLst>
                            <a:ext uri="{FF2B5EF4-FFF2-40B4-BE49-F238E27FC236}">
                              <a16:creationId xmlns:a16="http://schemas.microsoft.com/office/drawing/2014/main" id="{2DC07531-031C-D55D-505A-CC604D3C67EF}"/>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148" name="Friform 147">
                          <a:extLst>
                            <a:ext uri="{FF2B5EF4-FFF2-40B4-BE49-F238E27FC236}">
                              <a16:creationId xmlns:a16="http://schemas.microsoft.com/office/drawing/2014/main" id="{FEE10205-D4A1-B066-01A0-E9D5C093B07A}"/>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49" name="Friform 148">
                          <a:extLst>
                            <a:ext uri="{FF2B5EF4-FFF2-40B4-BE49-F238E27FC236}">
                              <a16:creationId xmlns:a16="http://schemas.microsoft.com/office/drawing/2014/main" id="{E5F224B3-09CE-DF3A-8DD7-CEF4891D39E0}"/>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138" name="Grafikk 7">
                    <a:extLst>
                      <a:ext uri="{FF2B5EF4-FFF2-40B4-BE49-F238E27FC236}">
                        <a16:creationId xmlns:a16="http://schemas.microsoft.com/office/drawing/2014/main" id="{9C59A6F7-CB7C-B148-D301-7BF614F5A791}"/>
                      </a:ext>
                    </a:extLst>
                  </p:cNvPr>
                  <p:cNvGrpSpPr/>
                  <p:nvPr/>
                </p:nvGrpSpPr>
                <p:grpSpPr>
                  <a:xfrm>
                    <a:off x="4646317" y="3057896"/>
                    <a:ext cx="756183" cy="1862632"/>
                    <a:chOff x="4646317" y="3057896"/>
                    <a:chExt cx="756183" cy="1862632"/>
                  </a:xfrm>
                </p:grpSpPr>
                <p:sp>
                  <p:nvSpPr>
                    <p:cNvPr id="139" name="Friform 138">
                      <a:extLst>
                        <a:ext uri="{FF2B5EF4-FFF2-40B4-BE49-F238E27FC236}">
                          <a16:creationId xmlns:a16="http://schemas.microsoft.com/office/drawing/2014/main" id="{CA1F5FA6-4D1C-01C0-2664-2F89CFA03821}"/>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140" name="Friform 139">
                      <a:extLst>
                        <a:ext uri="{FF2B5EF4-FFF2-40B4-BE49-F238E27FC236}">
                          <a16:creationId xmlns:a16="http://schemas.microsoft.com/office/drawing/2014/main" id="{22E4F55E-4AD4-092E-BD7A-D14B412D12F8}"/>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141" name="Friform 140">
                      <a:extLst>
                        <a:ext uri="{FF2B5EF4-FFF2-40B4-BE49-F238E27FC236}">
                          <a16:creationId xmlns:a16="http://schemas.microsoft.com/office/drawing/2014/main" id="{434B4C43-3305-34DC-561B-17144EEE2399}"/>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114" name="Grafikk 7">
                <a:extLst>
                  <a:ext uri="{FF2B5EF4-FFF2-40B4-BE49-F238E27FC236}">
                    <a16:creationId xmlns:a16="http://schemas.microsoft.com/office/drawing/2014/main" id="{E148C5FD-00BF-72AE-7A15-5B04137F32EA}"/>
                  </a:ext>
                </a:extLst>
              </p:cNvPr>
              <p:cNvGrpSpPr/>
              <p:nvPr/>
            </p:nvGrpSpPr>
            <p:grpSpPr>
              <a:xfrm>
                <a:off x="4356081" y="2441914"/>
                <a:ext cx="832525" cy="615972"/>
                <a:chOff x="4356081" y="2441914"/>
                <a:chExt cx="832525" cy="615972"/>
              </a:xfrm>
            </p:grpSpPr>
            <p:grpSp>
              <p:nvGrpSpPr>
                <p:cNvPr id="115" name="Grafikk 7">
                  <a:extLst>
                    <a:ext uri="{FF2B5EF4-FFF2-40B4-BE49-F238E27FC236}">
                      <a16:creationId xmlns:a16="http://schemas.microsoft.com/office/drawing/2014/main" id="{A6B17895-A411-BBF9-0A31-959A75B79AA0}"/>
                    </a:ext>
                  </a:extLst>
                </p:cNvPr>
                <p:cNvGrpSpPr/>
                <p:nvPr/>
              </p:nvGrpSpPr>
              <p:grpSpPr>
                <a:xfrm>
                  <a:off x="4356081" y="2441914"/>
                  <a:ext cx="765330" cy="615972"/>
                  <a:chOff x="4356081" y="2441914"/>
                  <a:chExt cx="765330" cy="615972"/>
                </a:xfrm>
              </p:grpSpPr>
              <p:sp>
                <p:nvSpPr>
                  <p:cNvPr id="130" name="Friform 129">
                    <a:extLst>
                      <a:ext uri="{FF2B5EF4-FFF2-40B4-BE49-F238E27FC236}">
                        <a16:creationId xmlns:a16="http://schemas.microsoft.com/office/drawing/2014/main" id="{EC47E0FE-FD3E-79F7-5DBA-BDB1E5EF4C2F}"/>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131" name="Grafikk 7">
                    <a:extLst>
                      <a:ext uri="{FF2B5EF4-FFF2-40B4-BE49-F238E27FC236}">
                        <a16:creationId xmlns:a16="http://schemas.microsoft.com/office/drawing/2014/main" id="{4EB9F2C6-FC6F-2876-19C7-2113B7467EAB}"/>
                      </a:ext>
                    </a:extLst>
                  </p:cNvPr>
                  <p:cNvGrpSpPr/>
                  <p:nvPr/>
                </p:nvGrpSpPr>
                <p:grpSpPr>
                  <a:xfrm>
                    <a:off x="4545280" y="2441914"/>
                    <a:ext cx="576131" cy="615972"/>
                    <a:chOff x="4545280" y="2441914"/>
                    <a:chExt cx="576131" cy="615972"/>
                  </a:xfrm>
                </p:grpSpPr>
                <p:sp>
                  <p:nvSpPr>
                    <p:cNvPr id="132" name="Friform 131">
                      <a:extLst>
                        <a:ext uri="{FF2B5EF4-FFF2-40B4-BE49-F238E27FC236}">
                          <a16:creationId xmlns:a16="http://schemas.microsoft.com/office/drawing/2014/main" id="{85A6C61E-3438-9126-5C02-186A41071C5F}"/>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133" name="Friform 132">
                      <a:extLst>
                        <a:ext uri="{FF2B5EF4-FFF2-40B4-BE49-F238E27FC236}">
                          <a16:creationId xmlns:a16="http://schemas.microsoft.com/office/drawing/2014/main" id="{D7006B38-4A68-9EC6-263F-501223210A7D}"/>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134" name="Friform 133">
                      <a:extLst>
                        <a:ext uri="{FF2B5EF4-FFF2-40B4-BE49-F238E27FC236}">
                          <a16:creationId xmlns:a16="http://schemas.microsoft.com/office/drawing/2014/main" id="{0F29CA90-5AD7-B830-90F1-E4E634AF6EB8}"/>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116" name="Grafikk 7">
                  <a:extLst>
                    <a:ext uri="{FF2B5EF4-FFF2-40B4-BE49-F238E27FC236}">
                      <a16:creationId xmlns:a16="http://schemas.microsoft.com/office/drawing/2014/main" id="{7F0D16AD-DA43-7830-CF97-BD40BBFD3591}"/>
                    </a:ext>
                  </a:extLst>
                </p:cNvPr>
                <p:cNvGrpSpPr/>
                <p:nvPr/>
              </p:nvGrpSpPr>
              <p:grpSpPr>
                <a:xfrm>
                  <a:off x="4578112" y="2441924"/>
                  <a:ext cx="610493" cy="583916"/>
                  <a:chOff x="4578112" y="2441924"/>
                  <a:chExt cx="610493" cy="583916"/>
                </a:xfrm>
              </p:grpSpPr>
              <p:grpSp>
                <p:nvGrpSpPr>
                  <p:cNvPr id="122" name="Grafikk 7">
                    <a:extLst>
                      <a:ext uri="{FF2B5EF4-FFF2-40B4-BE49-F238E27FC236}">
                        <a16:creationId xmlns:a16="http://schemas.microsoft.com/office/drawing/2014/main" id="{B2A9CB75-D47F-4518-DB31-7C6D50EB1D51}"/>
                      </a:ext>
                    </a:extLst>
                  </p:cNvPr>
                  <p:cNvGrpSpPr/>
                  <p:nvPr/>
                </p:nvGrpSpPr>
                <p:grpSpPr>
                  <a:xfrm>
                    <a:off x="4916286" y="2441924"/>
                    <a:ext cx="272320" cy="583916"/>
                    <a:chOff x="4916286" y="2441924"/>
                    <a:chExt cx="272320" cy="583916"/>
                  </a:xfrm>
                  <a:solidFill>
                    <a:srgbClr val="E16536"/>
                  </a:solidFill>
                </p:grpSpPr>
                <p:sp>
                  <p:nvSpPr>
                    <p:cNvPr id="128" name="Friform 127">
                      <a:extLst>
                        <a:ext uri="{FF2B5EF4-FFF2-40B4-BE49-F238E27FC236}">
                          <a16:creationId xmlns:a16="http://schemas.microsoft.com/office/drawing/2014/main" id="{D0EC8A60-1BBB-0864-706A-57A4970BAE6F}"/>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129" name="Friform 128">
                      <a:extLst>
                        <a:ext uri="{FF2B5EF4-FFF2-40B4-BE49-F238E27FC236}">
                          <a16:creationId xmlns:a16="http://schemas.microsoft.com/office/drawing/2014/main" id="{AA2555EB-3C9B-152D-A09B-5BFFA97D6772}"/>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123" name="Grafikk 7">
                    <a:extLst>
                      <a:ext uri="{FF2B5EF4-FFF2-40B4-BE49-F238E27FC236}">
                        <a16:creationId xmlns:a16="http://schemas.microsoft.com/office/drawing/2014/main" id="{75E13070-2292-F7C7-F758-D98793AEC316}"/>
                      </a:ext>
                    </a:extLst>
                  </p:cNvPr>
                  <p:cNvGrpSpPr/>
                  <p:nvPr/>
                </p:nvGrpSpPr>
                <p:grpSpPr>
                  <a:xfrm>
                    <a:off x="4578112" y="2838897"/>
                    <a:ext cx="411038" cy="186404"/>
                    <a:chOff x="4578112" y="2838897"/>
                    <a:chExt cx="411038" cy="186404"/>
                  </a:xfrm>
                </p:grpSpPr>
                <p:sp>
                  <p:nvSpPr>
                    <p:cNvPr id="124" name="Friform 123">
                      <a:extLst>
                        <a:ext uri="{FF2B5EF4-FFF2-40B4-BE49-F238E27FC236}">
                          <a16:creationId xmlns:a16="http://schemas.microsoft.com/office/drawing/2014/main" id="{420C2472-F268-487F-B4EB-3AF875235532}"/>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8B9351EA-43F0-EBF7-073C-485746DCB9A0}"/>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126" name="Friform 125">
                      <a:extLst>
                        <a:ext uri="{FF2B5EF4-FFF2-40B4-BE49-F238E27FC236}">
                          <a16:creationId xmlns:a16="http://schemas.microsoft.com/office/drawing/2014/main" id="{4A2D8A57-5970-5D94-A269-42C4B348597D}"/>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127" name="Friform 126">
                      <a:extLst>
                        <a:ext uri="{FF2B5EF4-FFF2-40B4-BE49-F238E27FC236}">
                          <a16:creationId xmlns:a16="http://schemas.microsoft.com/office/drawing/2014/main" id="{0754081E-E988-F110-5003-99059ED410A8}"/>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117" name="Grafikk 7">
                  <a:extLst>
                    <a:ext uri="{FF2B5EF4-FFF2-40B4-BE49-F238E27FC236}">
                      <a16:creationId xmlns:a16="http://schemas.microsoft.com/office/drawing/2014/main" id="{F2617647-2B67-FF77-4FC1-14E2A7310DCA}"/>
                    </a:ext>
                  </a:extLst>
                </p:cNvPr>
                <p:cNvGrpSpPr/>
                <p:nvPr/>
              </p:nvGrpSpPr>
              <p:grpSpPr>
                <a:xfrm>
                  <a:off x="4463904" y="2786598"/>
                  <a:ext cx="491690" cy="230293"/>
                  <a:chOff x="4463904" y="2786598"/>
                  <a:chExt cx="491690" cy="230293"/>
                </a:xfrm>
              </p:grpSpPr>
              <p:sp>
                <p:nvSpPr>
                  <p:cNvPr id="118" name="Friform 117">
                    <a:extLst>
                      <a:ext uri="{FF2B5EF4-FFF2-40B4-BE49-F238E27FC236}">
                        <a16:creationId xmlns:a16="http://schemas.microsoft.com/office/drawing/2014/main" id="{050DF51F-BBA7-F8F6-F424-241765AC56D1}"/>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119" name="Grafikk 7">
                    <a:extLst>
                      <a:ext uri="{FF2B5EF4-FFF2-40B4-BE49-F238E27FC236}">
                        <a16:creationId xmlns:a16="http://schemas.microsoft.com/office/drawing/2014/main" id="{41B127C4-BD5A-ACF3-DC13-A1873232585C}"/>
                      </a:ext>
                    </a:extLst>
                  </p:cNvPr>
                  <p:cNvGrpSpPr/>
                  <p:nvPr/>
                </p:nvGrpSpPr>
                <p:grpSpPr>
                  <a:xfrm>
                    <a:off x="4463904" y="2811846"/>
                    <a:ext cx="278168" cy="205044"/>
                    <a:chOff x="4463904" y="2811846"/>
                    <a:chExt cx="278168" cy="205044"/>
                  </a:xfrm>
                  <a:solidFill>
                    <a:srgbClr val="E16536"/>
                  </a:solidFill>
                </p:grpSpPr>
                <p:sp>
                  <p:nvSpPr>
                    <p:cNvPr id="120" name="Friform 119">
                      <a:extLst>
                        <a:ext uri="{FF2B5EF4-FFF2-40B4-BE49-F238E27FC236}">
                          <a16:creationId xmlns:a16="http://schemas.microsoft.com/office/drawing/2014/main" id="{17417307-07D8-D1C5-6753-0D1E12340045}"/>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121" name="Friform 120">
                      <a:extLst>
                        <a:ext uri="{FF2B5EF4-FFF2-40B4-BE49-F238E27FC236}">
                          <a16:creationId xmlns:a16="http://schemas.microsoft.com/office/drawing/2014/main" id="{52BE0CB3-ACD4-E8AF-646B-CE8B1D6A09CB}"/>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55" name="Friform 54">
              <a:extLst>
                <a:ext uri="{FF2B5EF4-FFF2-40B4-BE49-F238E27FC236}">
                  <a16:creationId xmlns:a16="http://schemas.microsoft.com/office/drawing/2014/main" id="{CBB711AD-D481-8956-C14C-31C0CA34A441}"/>
                </a:ext>
              </a:extLst>
            </p:cNvPr>
            <p:cNvSpPr/>
            <p:nvPr/>
          </p:nvSpPr>
          <p:spPr>
            <a:xfrm flipH="1">
              <a:off x="123225" y="4097418"/>
              <a:ext cx="1955150" cy="119657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56" name="Friform 55">
              <a:extLst>
                <a:ext uri="{FF2B5EF4-FFF2-40B4-BE49-F238E27FC236}">
                  <a16:creationId xmlns:a16="http://schemas.microsoft.com/office/drawing/2014/main" id="{19350C4F-7C3F-D0F0-895B-244B4EB0D317}"/>
                </a:ext>
              </a:extLst>
            </p:cNvPr>
            <p:cNvSpPr/>
            <p:nvPr/>
          </p:nvSpPr>
          <p:spPr>
            <a:xfrm flipH="1">
              <a:off x="1446452" y="5413243"/>
              <a:ext cx="1946288" cy="104113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 name="connsiteX0" fmla="*/ 1348190 w 1445091"/>
                <a:gd name="connsiteY0" fmla="*/ 0 h 949100"/>
                <a:gd name="connsiteX1" fmla="*/ 96901 w 1445091"/>
                <a:gd name="connsiteY1" fmla="*/ 0 h 949100"/>
                <a:gd name="connsiteX2" fmla="*/ 0 w 1445091"/>
                <a:gd name="connsiteY2" fmla="*/ 96844 h 949100"/>
                <a:gd name="connsiteX3" fmla="*/ 0 w 1445091"/>
                <a:gd name="connsiteY3" fmla="*/ 644379 h 949100"/>
                <a:gd name="connsiteX4" fmla="*/ 96901 w 1445091"/>
                <a:gd name="connsiteY4" fmla="*/ 741222 h 949100"/>
                <a:gd name="connsiteX5" fmla="*/ 210420 w 1445091"/>
                <a:gd name="connsiteY5" fmla="*/ 741222 h 949100"/>
                <a:gd name="connsiteX6" fmla="*/ 3601 w 1445091"/>
                <a:gd name="connsiteY6" fmla="*/ 949100 h 949100"/>
                <a:gd name="connsiteX7" fmla="*/ 408979 w 1445091"/>
                <a:gd name="connsiteY7" fmla="*/ 741222 h 949100"/>
                <a:gd name="connsiteX8" fmla="*/ 1348190 w 1445091"/>
                <a:gd name="connsiteY8" fmla="*/ 741222 h 949100"/>
                <a:gd name="connsiteX9" fmla="*/ 1445091 w 1445091"/>
                <a:gd name="connsiteY9" fmla="*/ 644379 h 949100"/>
                <a:gd name="connsiteX10" fmla="*/ 1445091 w 1445091"/>
                <a:gd name="connsiteY10" fmla="*/ 96844 h 949100"/>
                <a:gd name="connsiteX11" fmla="*/ 1348190 w 1445091"/>
                <a:gd name="connsiteY11" fmla="*/ 0 h 949100"/>
                <a:gd name="connsiteX0" fmla="*/ 1348190 w 1445091"/>
                <a:gd name="connsiteY0" fmla="*/ 0 h 925416"/>
                <a:gd name="connsiteX1" fmla="*/ 96901 w 1445091"/>
                <a:gd name="connsiteY1" fmla="*/ 0 h 925416"/>
                <a:gd name="connsiteX2" fmla="*/ 0 w 1445091"/>
                <a:gd name="connsiteY2" fmla="*/ 96844 h 925416"/>
                <a:gd name="connsiteX3" fmla="*/ 0 w 1445091"/>
                <a:gd name="connsiteY3" fmla="*/ 644379 h 925416"/>
                <a:gd name="connsiteX4" fmla="*/ 96901 w 1445091"/>
                <a:gd name="connsiteY4" fmla="*/ 741222 h 925416"/>
                <a:gd name="connsiteX5" fmla="*/ 210420 w 1445091"/>
                <a:gd name="connsiteY5" fmla="*/ 741222 h 925416"/>
                <a:gd name="connsiteX6" fmla="*/ 188764 w 1445091"/>
                <a:gd name="connsiteY6" fmla="*/ 925416 h 925416"/>
                <a:gd name="connsiteX7" fmla="*/ 408979 w 1445091"/>
                <a:gd name="connsiteY7" fmla="*/ 741222 h 925416"/>
                <a:gd name="connsiteX8" fmla="*/ 1348190 w 1445091"/>
                <a:gd name="connsiteY8" fmla="*/ 741222 h 925416"/>
                <a:gd name="connsiteX9" fmla="*/ 1445091 w 1445091"/>
                <a:gd name="connsiteY9" fmla="*/ 644379 h 925416"/>
                <a:gd name="connsiteX10" fmla="*/ 1445091 w 1445091"/>
                <a:gd name="connsiteY10" fmla="*/ 96844 h 925416"/>
                <a:gd name="connsiteX11" fmla="*/ 1348190 w 1445091"/>
                <a:gd name="connsiteY11" fmla="*/ 0 h 925416"/>
                <a:gd name="connsiteX0" fmla="*/ 1348190 w 1445091"/>
                <a:gd name="connsiteY0" fmla="*/ 0 h 889891"/>
                <a:gd name="connsiteX1" fmla="*/ 96901 w 1445091"/>
                <a:gd name="connsiteY1" fmla="*/ 0 h 889891"/>
                <a:gd name="connsiteX2" fmla="*/ 0 w 1445091"/>
                <a:gd name="connsiteY2" fmla="*/ 96844 h 889891"/>
                <a:gd name="connsiteX3" fmla="*/ 0 w 1445091"/>
                <a:gd name="connsiteY3" fmla="*/ 644379 h 889891"/>
                <a:gd name="connsiteX4" fmla="*/ 96901 w 1445091"/>
                <a:gd name="connsiteY4" fmla="*/ 741222 h 889891"/>
                <a:gd name="connsiteX5" fmla="*/ 210420 w 1445091"/>
                <a:gd name="connsiteY5" fmla="*/ 741222 h 889891"/>
                <a:gd name="connsiteX6" fmla="*/ 55036 w 1445091"/>
                <a:gd name="connsiteY6" fmla="*/ 889891 h 889891"/>
                <a:gd name="connsiteX7" fmla="*/ 408979 w 1445091"/>
                <a:gd name="connsiteY7" fmla="*/ 741222 h 889891"/>
                <a:gd name="connsiteX8" fmla="*/ 1348190 w 1445091"/>
                <a:gd name="connsiteY8" fmla="*/ 741222 h 889891"/>
                <a:gd name="connsiteX9" fmla="*/ 1445091 w 1445091"/>
                <a:gd name="connsiteY9" fmla="*/ 644379 h 889891"/>
                <a:gd name="connsiteX10" fmla="*/ 1445091 w 1445091"/>
                <a:gd name="connsiteY10" fmla="*/ 96844 h 889891"/>
                <a:gd name="connsiteX11" fmla="*/ 1348190 w 1445091"/>
                <a:gd name="connsiteY11" fmla="*/ 0 h 88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889891">
                  <a:moveTo>
                    <a:pt x="1348190" y="0"/>
                  </a:moveTo>
                  <a:lnTo>
                    <a:pt x="96901" y="0"/>
                  </a:lnTo>
                  <a:cubicBezTo>
                    <a:pt x="43386" y="0"/>
                    <a:pt x="0" y="43360"/>
                    <a:pt x="0" y="96844"/>
                  </a:cubicBezTo>
                  <a:lnTo>
                    <a:pt x="0" y="644379"/>
                  </a:lnTo>
                  <a:cubicBezTo>
                    <a:pt x="0" y="697863"/>
                    <a:pt x="43386" y="741222"/>
                    <a:pt x="96901" y="741222"/>
                  </a:cubicBezTo>
                  <a:lnTo>
                    <a:pt x="210420" y="741222"/>
                  </a:lnTo>
                  <a:lnTo>
                    <a:pt x="55036" y="889891"/>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grpSp>
          <p:nvGrpSpPr>
            <p:cNvPr id="57" name="Grafikk 119">
              <a:extLst>
                <a:ext uri="{FF2B5EF4-FFF2-40B4-BE49-F238E27FC236}">
                  <a16:creationId xmlns:a16="http://schemas.microsoft.com/office/drawing/2014/main" id="{6C61C402-92FC-0F40-1C16-1D2A0B9AC286}"/>
                </a:ext>
              </a:extLst>
            </p:cNvPr>
            <p:cNvGrpSpPr/>
            <p:nvPr/>
          </p:nvGrpSpPr>
          <p:grpSpPr>
            <a:xfrm>
              <a:off x="3455032" y="5983949"/>
              <a:ext cx="1054966" cy="1686917"/>
              <a:chOff x="5638571" y="1891196"/>
              <a:chExt cx="1054966" cy="1686917"/>
            </a:xfrm>
          </p:grpSpPr>
          <p:sp>
            <p:nvSpPr>
              <p:cNvPr id="79" name="Friform 78">
                <a:extLst>
                  <a:ext uri="{FF2B5EF4-FFF2-40B4-BE49-F238E27FC236}">
                    <a16:creationId xmlns:a16="http://schemas.microsoft.com/office/drawing/2014/main" id="{EF298B82-A69B-B5A2-930B-0D99E60227C7}"/>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80" name="Grafikk 119">
                <a:extLst>
                  <a:ext uri="{FF2B5EF4-FFF2-40B4-BE49-F238E27FC236}">
                    <a16:creationId xmlns:a16="http://schemas.microsoft.com/office/drawing/2014/main" id="{07480B72-F44D-DCE1-A6B1-BF8DE2BD1DE8}"/>
                  </a:ext>
                </a:extLst>
              </p:cNvPr>
              <p:cNvGrpSpPr/>
              <p:nvPr/>
            </p:nvGrpSpPr>
            <p:grpSpPr>
              <a:xfrm>
                <a:off x="5647191" y="1891196"/>
                <a:ext cx="1038356" cy="1630391"/>
                <a:chOff x="5647191" y="1891196"/>
                <a:chExt cx="1038356" cy="1630391"/>
              </a:xfrm>
            </p:grpSpPr>
            <p:grpSp>
              <p:nvGrpSpPr>
                <p:cNvPr id="81" name="Grafikk 119">
                  <a:extLst>
                    <a:ext uri="{FF2B5EF4-FFF2-40B4-BE49-F238E27FC236}">
                      <a16:creationId xmlns:a16="http://schemas.microsoft.com/office/drawing/2014/main" id="{3EC65041-27FA-6397-3047-EC37A80E194A}"/>
                    </a:ext>
                  </a:extLst>
                </p:cNvPr>
                <p:cNvGrpSpPr/>
                <p:nvPr/>
              </p:nvGrpSpPr>
              <p:grpSpPr>
                <a:xfrm>
                  <a:off x="5696885" y="2026360"/>
                  <a:ext cx="914699" cy="410783"/>
                  <a:chOff x="5696885" y="2026360"/>
                  <a:chExt cx="914699" cy="410783"/>
                </a:xfrm>
              </p:grpSpPr>
              <p:sp>
                <p:nvSpPr>
                  <p:cNvPr id="108" name="Friform 107">
                    <a:extLst>
                      <a:ext uri="{FF2B5EF4-FFF2-40B4-BE49-F238E27FC236}">
                        <a16:creationId xmlns:a16="http://schemas.microsoft.com/office/drawing/2014/main" id="{7FABEA25-372B-50E2-ECCC-5C04F94AC287}"/>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109" name="Grafikk 119">
                    <a:extLst>
                      <a:ext uri="{FF2B5EF4-FFF2-40B4-BE49-F238E27FC236}">
                        <a16:creationId xmlns:a16="http://schemas.microsoft.com/office/drawing/2014/main" id="{C68946EF-1D98-FB94-5452-1AB3892E30E9}"/>
                      </a:ext>
                    </a:extLst>
                  </p:cNvPr>
                  <p:cNvGrpSpPr/>
                  <p:nvPr/>
                </p:nvGrpSpPr>
                <p:grpSpPr>
                  <a:xfrm>
                    <a:off x="5725575" y="2139226"/>
                    <a:ext cx="857178" cy="211370"/>
                    <a:chOff x="5725575" y="2139226"/>
                    <a:chExt cx="857178" cy="211370"/>
                  </a:xfrm>
                  <a:solidFill>
                    <a:srgbClr val="00AB2D"/>
                  </a:solidFill>
                </p:grpSpPr>
                <p:sp>
                  <p:nvSpPr>
                    <p:cNvPr id="110" name="Friform 109">
                      <a:extLst>
                        <a:ext uri="{FF2B5EF4-FFF2-40B4-BE49-F238E27FC236}">
                          <a16:creationId xmlns:a16="http://schemas.microsoft.com/office/drawing/2014/main" id="{94FEF81D-000B-F170-1CFE-5800D8685F5E}"/>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111" name="Friform 110">
                      <a:extLst>
                        <a:ext uri="{FF2B5EF4-FFF2-40B4-BE49-F238E27FC236}">
                          <a16:creationId xmlns:a16="http://schemas.microsoft.com/office/drawing/2014/main" id="{CDD62038-06A4-6373-68CE-1CCE685636F4}"/>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82" name="Friform 81">
                  <a:extLst>
                    <a:ext uri="{FF2B5EF4-FFF2-40B4-BE49-F238E27FC236}">
                      <a16:creationId xmlns:a16="http://schemas.microsoft.com/office/drawing/2014/main" id="{8651AC0F-A8DA-26D0-0830-DD98D1A51922}"/>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83" name="Friform 82">
                  <a:extLst>
                    <a:ext uri="{FF2B5EF4-FFF2-40B4-BE49-F238E27FC236}">
                      <a16:creationId xmlns:a16="http://schemas.microsoft.com/office/drawing/2014/main" id="{72827FC1-F722-D8BC-3794-87B6E298A5FF}"/>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84" name="Friform 83">
                  <a:extLst>
                    <a:ext uri="{FF2B5EF4-FFF2-40B4-BE49-F238E27FC236}">
                      <a16:creationId xmlns:a16="http://schemas.microsoft.com/office/drawing/2014/main" id="{7F10E62F-8FFE-1A20-F82F-A9145DBF90C5}"/>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85" name="Friform 84">
                  <a:extLst>
                    <a:ext uri="{FF2B5EF4-FFF2-40B4-BE49-F238E27FC236}">
                      <a16:creationId xmlns:a16="http://schemas.microsoft.com/office/drawing/2014/main" id="{5C78A717-A440-D40C-7762-A9C7B2ACAAB3}"/>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86" name="Friform 85">
                  <a:extLst>
                    <a:ext uri="{FF2B5EF4-FFF2-40B4-BE49-F238E27FC236}">
                      <a16:creationId xmlns:a16="http://schemas.microsoft.com/office/drawing/2014/main" id="{5E920A21-A44B-5167-69FB-485CC344232B}"/>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87" name="Friform 86">
                  <a:extLst>
                    <a:ext uri="{FF2B5EF4-FFF2-40B4-BE49-F238E27FC236}">
                      <a16:creationId xmlns:a16="http://schemas.microsoft.com/office/drawing/2014/main" id="{9078FA43-BAB4-A1A9-0E63-EF66A0D59A32}"/>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88" name="Friform 87">
                  <a:extLst>
                    <a:ext uri="{FF2B5EF4-FFF2-40B4-BE49-F238E27FC236}">
                      <a16:creationId xmlns:a16="http://schemas.microsoft.com/office/drawing/2014/main" id="{E83CE2DB-96E4-5143-448D-5BA4734AEAFE}"/>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89" name="Friform 88">
                  <a:extLst>
                    <a:ext uri="{FF2B5EF4-FFF2-40B4-BE49-F238E27FC236}">
                      <a16:creationId xmlns:a16="http://schemas.microsoft.com/office/drawing/2014/main" id="{B7C3D117-2C5C-7B7F-74FD-1167D0911380}"/>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90" name="Friform 89">
                  <a:extLst>
                    <a:ext uri="{FF2B5EF4-FFF2-40B4-BE49-F238E27FC236}">
                      <a16:creationId xmlns:a16="http://schemas.microsoft.com/office/drawing/2014/main" id="{332847D6-CC43-13CD-353B-05206840D20D}"/>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91" name="Friform 90">
                  <a:extLst>
                    <a:ext uri="{FF2B5EF4-FFF2-40B4-BE49-F238E27FC236}">
                      <a16:creationId xmlns:a16="http://schemas.microsoft.com/office/drawing/2014/main" id="{16464E47-4B86-8D0A-621C-0629FA1CB74A}"/>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92" name="Friform 91">
                  <a:extLst>
                    <a:ext uri="{FF2B5EF4-FFF2-40B4-BE49-F238E27FC236}">
                      <a16:creationId xmlns:a16="http://schemas.microsoft.com/office/drawing/2014/main" id="{57DDDB4D-19F8-8F94-E67E-AE8D71BF8046}"/>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93" name="Friform 92">
                  <a:extLst>
                    <a:ext uri="{FF2B5EF4-FFF2-40B4-BE49-F238E27FC236}">
                      <a16:creationId xmlns:a16="http://schemas.microsoft.com/office/drawing/2014/main" id="{E0FBA2A3-F507-FC43-4E1E-392800F72C64}"/>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94" name="Friform 93">
                  <a:extLst>
                    <a:ext uri="{FF2B5EF4-FFF2-40B4-BE49-F238E27FC236}">
                      <a16:creationId xmlns:a16="http://schemas.microsoft.com/office/drawing/2014/main" id="{2CAC42A1-3391-E7CE-174D-0996D95A24EF}"/>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95" name="Friform 94">
                  <a:extLst>
                    <a:ext uri="{FF2B5EF4-FFF2-40B4-BE49-F238E27FC236}">
                      <a16:creationId xmlns:a16="http://schemas.microsoft.com/office/drawing/2014/main" id="{DED7282C-AAE0-9948-4DF6-899F2384F8CD}"/>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96" name="Friform 95">
                  <a:extLst>
                    <a:ext uri="{FF2B5EF4-FFF2-40B4-BE49-F238E27FC236}">
                      <a16:creationId xmlns:a16="http://schemas.microsoft.com/office/drawing/2014/main" id="{6D3D9222-1A70-2355-036E-5C51173487B3}"/>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97" name="Friform 96">
                  <a:extLst>
                    <a:ext uri="{FF2B5EF4-FFF2-40B4-BE49-F238E27FC236}">
                      <a16:creationId xmlns:a16="http://schemas.microsoft.com/office/drawing/2014/main" id="{C7431BAA-FC54-7728-D08E-35B49ED9E93E}"/>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98" name="Friform 97">
                  <a:extLst>
                    <a:ext uri="{FF2B5EF4-FFF2-40B4-BE49-F238E27FC236}">
                      <a16:creationId xmlns:a16="http://schemas.microsoft.com/office/drawing/2014/main" id="{85EA2A07-033F-E8A2-8B86-CEC6147EF4B6}"/>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99" name="Friform 98">
                  <a:extLst>
                    <a:ext uri="{FF2B5EF4-FFF2-40B4-BE49-F238E27FC236}">
                      <a16:creationId xmlns:a16="http://schemas.microsoft.com/office/drawing/2014/main" id="{00731CC0-4BF3-E03F-793B-54DD4078EEDD}"/>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100" name="Friform 99">
                  <a:extLst>
                    <a:ext uri="{FF2B5EF4-FFF2-40B4-BE49-F238E27FC236}">
                      <a16:creationId xmlns:a16="http://schemas.microsoft.com/office/drawing/2014/main" id="{D979D5EB-78EF-8DF1-8612-BC7CA8759F31}"/>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101" name="Grafikk 119">
                  <a:extLst>
                    <a:ext uri="{FF2B5EF4-FFF2-40B4-BE49-F238E27FC236}">
                      <a16:creationId xmlns:a16="http://schemas.microsoft.com/office/drawing/2014/main" id="{EF9CAD24-075E-53ED-6586-3738EA36DFCD}"/>
                    </a:ext>
                  </a:extLst>
                </p:cNvPr>
                <p:cNvGrpSpPr/>
                <p:nvPr/>
              </p:nvGrpSpPr>
              <p:grpSpPr>
                <a:xfrm>
                  <a:off x="5849636" y="1891196"/>
                  <a:ext cx="632845" cy="632852"/>
                  <a:chOff x="5849636" y="1891196"/>
                  <a:chExt cx="632845" cy="632852"/>
                </a:xfrm>
                <a:solidFill>
                  <a:srgbClr val="424148"/>
                </a:solidFill>
              </p:grpSpPr>
              <p:sp>
                <p:nvSpPr>
                  <p:cNvPr id="106" name="Friform 105">
                    <a:extLst>
                      <a:ext uri="{FF2B5EF4-FFF2-40B4-BE49-F238E27FC236}">
                        <a16:creationId xmlns:a16="http://schemas.microsoft.com/office/drawing/2014/main" id="{EAA46167-75D8-540D-7ACE-EA8DBEDA3F09}"/>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107" name="Friform 106">
                    <a:extLst>
                      <a:ext uri="{FF2B5EF4-FFF2-40B4-BE49-F238E27FC236}">
                        <a16:creationId xmlns:a16="http://schemas.microsoft.com/office/drawing/2014/main" id="{059FF956-2474-6B98-B23F-CDE19C3E14EE}"/>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102" name="Friform 101">
                  <a:extLst>
                    <a:ext uri="{FF2B5EF4-FFF2-40B4-BE49-F238E27FC236}">
                      <a16:creationId xmlns:a16="http://schemas.microsoft.com/office/drawing/2014/main" id="{6458B54D-529C-D0A0-AFE6-79560609A6A6}"/>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103" name="Friform 102">
                  <a:extLst>
                    <a:ext uri="{FF2B5EF4-FFF2-40B4-BE49-F238E27FC236}">
                      <a16:creationId xmlns:a16="http://schemas.microsoft.com/office/drawing/2014/main" id="{DFF95DD4-BF21-D019-2504-C6028106746E}"/>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104" name="Friform 103">
                  <a:extLst>
                    <a:ext uri="{FF2B5EF4-FFF2-40B4-BE49-F238E27FC236}">
                      <a16:creationId xmlns:a16="http://schemas.microsoft.com/office/drawing/2014/main" id="{144D6F4E-DDD4-6BFB-F9BE-1F8ACFCEE1FF}"/>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105" name="Friform 104">
                  <a:extLst>
                    <a:ext uri="{FF2B5EF4-FFF2-40B4-BE49-F238E27FC236}">
                      <a16:creationId xmlns:a16="http://schemas.microsoft.com/office/drawing/2014/main" id="{A7AF2C51-12F5-C96F-6AFC-FE4B4D2C8324}"/>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pic>
          <p:nvPicPr>
            <p:cNvPr id="58" name="Grafikk 57" descr="Katt kontur">
              <a:extLst>
                <a:ext uri="{FF2B5EF4-FFF2-40B4-BE49-F238E27FC236}">
                  <a16:creationId xmlns:a16="http://schemas.microsoft.com/office/drawing/2014/main" id="{694A0BB0-6932-6852-CB4E-663C1D5D3A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4345" y="4254363"/>
              <a:ext cx="288000" cy="288000"/>
            </a:xfrm>
            <a:prstGeom prst="rect">
              <a:avLst/>
            </a:prstGeom>
          </p:spPr>
        </p:pic>
        <p:pic>
          <p:nvPicPr>
            <p:cNvPr id="59" name="Grafikk 58" descr="Kattunge med heldekkende fyll">
              <a:extLst>
                <a:ext uri="{FF2B5EF4-FFF2-40B4-BE49-F238E27FC236}">
                  <a16:creationId xmlns:a16="http://schemas.microsoft.com/office/drawing/2014/main" id="{0F007F02-A29B-5B4D-BC96-3DB327C920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7281" y="4264974"/>
              <a:ext cx="288000" cy="288000"/>
            </a:xfrm>
            <a:prstGeom prst="rect">
              <a:avLst/>
            </a:prstGeom>
          </p:spPr>
        </p:pic>
        <p:pic>
          <p:nvPicPr>
            <p:cNvPr id="60" name="Grafikk 59" descr="Katt med heldekkende fyll">
              <a:extLst>
                <a:ext uri="{FF2B5EF4-FFF2-40B4-BE49-F238E27FC236}">
                  <a16:creationId xmlns:a16="http://schemas.microsoft.com/office/drawing/2014/main" id="{7C992B9C-EE9E-E067-4C21-C31C588FE8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8688" y="4655354"/>
              <a:ext cx="288000" cy="288000"/>
            </a:xfrm>
            <a:prstGeom prst="rect">
              <a:avLst/>
            </a:prstGeom>
          </p:spPr>
        </p:pic>
        <p:pic>
          <p:nvPicPr>
            <p:cNvPr id="61" name="Grafikk 60" descr="Kattunge kontur">
              <a:extLst>
                <a:ext uri="{FF2B5EF4-FFF2-40B4-BE49-F238E27FC236}">
                  <a16:creationId xmlns:a16="http://schemas.microsoft.com/office/drawing/2014/main" id="{852C54C5-5181-54A3-3BE8-79B32EE4F93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9632" y="4667108"/>
              <a:ext cx="288000" cy="288000"/>
            </a:xfrm>
            <a:prstGeom prst="rect">
              <a:avLst/>
            </a:prstGeom>
          </p:spPr>
        </p:pic>
        <p:pic>
          <p:nvPicPr>
            <p:cNvPr id="62" name="Grafikk 61" descr="Hund med heldekkende fyll">
              <a:extLst>
                <a:ext uri="{FF2B5EF4-FFF2-40B4-BE49-F238E27FC236}">
                  <a16:creationId xmlns:a16="http://schemas.microsoft.com/office/drawing/2014/main" id="{790A0199-C1B9-1DAC-1411-0936F72D79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0360" y="4212451"/>
              <a:ext cx="288000" cy="288000"/>
            </a:xfrm>
            <a:prstGeom prst="rect">
              <a:avLst/>
            </a:prstGeom>
          </p:spPr>
        </p:pic>
        <p:pic>
          <p:nvPicPr>
            <p:cNvPr id="63" name="Grafikk 62" descr="Hund kontur">
              <a:extLst>
                <a:ext uri="{FF2B5EF4-FFF2-40B4-BE49-F238E27FC236}">
                  <a16:creationId xmlns:a16="http://schemas.microsoft.com/office/drawing/2014/main" id="{1C833FA4-6957-9416-109C-ED16A6CC53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37670" y="4622066"/>
              <a:ext cx="288000" cy="288000"/>
            </a:xfrm>
            <a:prstGeom prst="rect">
              <a:avLst/>
            </a:prstGeom>
          </p:spPr>
        </p:pic>
        <p:pic>
          <p:nvPicPr>
            <p:cNvPr id="64" name="Grafikk 63" descr="Valp 2 med heldekkende fyll">
              <a:extLst>
                <a:ext uri="{FF2B5EF4-FFF2-40B4-BE49-F238E27FC236}">
                  <a16:creationId xmlns:a16="http://schemas.microsoft.com/office/drawing/2014/main" id="{0D27F08E-2CB1-76BD-3A6D-21DFD33F02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8965" y="4203045"/>
              <a:ext cx="288000" cy="288000"/>
            </a:xfrm>
            <a:prstGeom prst="rect">
              <a:avLst/>
            </a:prstGeom>
          </p:spPr>
        </p:pic>
        <p:pic>
          <p:nvPicPr>
            <p:cNvPr id="65" name="Grafikk 64" descr="Valp 2 kontur">
              <a:extLst>
                <a:ext uri="{FF2B5EF4-FFF2-40B4-BE49-F238E27FC236}">
                  <a16:creationId xmlns:a16="http://schemas.microsoft.com/office/drawing/2014/main" id="{F63D16B5-D3FE-B5FA-C3EB-A728D8C5F64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8068" y="4453479"/>
              <a:ext cx="288000" cy="288000"/>
            </a:xfrm>
            <a:prstGeom prst="rect">
              <a:avLst/>
            </a:prstGeom>
          </p:spPr>
        </p:pic>
        <p:pic>
          <p:nvPicPr>
            <p:cNvPr id="66" name="Grafikk 65" descr="Valp med heldekkende fyll">
              <a:extLst>
                <a:ext uri="{FF2B5EF4-FFF2-40B4-BE49-F238E27FC236}">
                  <a16:creationId xmlns:a16="http://schemas.microsoft.com/office/drawing/2014/main" id="{5ADE5433-B598-F426-73CA-BEAA3DD9627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74109" y="4379108"/>
              <a:ext cx="288000" cy="288000"/>
            </a:xfrm>
            <a:prstGeom prst="rect">
              <a:avLst/>
            </a:prstGeom>
          </p:spPr>
        </p:pic>
        <p:pic>
          <p:nvPicPr>
            <p:cNvPr id="67" name="Grafikk 66" descr="Valp kontur">
              <a:extLst>
                <a:ext uri="{FF2B5EF4-FFF2-40B4-BE49-F238E27FC236}">
                  <a16:creationId xmlns:a16="http://schemas.microsoft.com/office/drawing/2014/main" id="{B7722C0A-D2B9-71E4-BB98-EEAFAB51069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96490" y="4473165"/>
              <a:ext cx="288000" cy="288000"/>
            </a:xfrm>
            <a:prstGeom prst="rect">
              <a:avLst/>
            </a:prstGeom>
          </p:spPr>
        </p:pic>
        <p:pic>
          <p:nvPicPr>
            <p:cNvPr id="68" name="Grafikk 67" descr="Katt kontur">
              <a:extLst>
                <a:ext uri="{FF2B5EF4-FFF2-40B4-BE49-F238E27FC236}">
                  <a16:creationId xmlns:a16="http://schemas.microsoft.com/office/drawing/2014/main" id="{52C234E5-C038-EEBB-8BD8-1A6A29CA7E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0794" y="5716448"/>
              <a:ext cx="288000" cy="288000"/>
            </a:xfrm>
            <a:prstGeom prst="rect">
              <a:avLst/>
            </a:prstGeom>
          </p:spPr>
        </p:pic>
        <p:pic>
          <p:nvPicPr>
            <p:cNvPr id="69" name="Grafikk 68" descr="Kattunge med heldekkende fyll">
              <a:extLst>
                <a:ext uri="{FF2B5EF4-FFF2-40B4-BE49-F238E27FC236}">
                  <a16:creationId xmlns:a16="http://schemas.microsoft.com/office/drawing/2014/main" id="{1208DA12-6048-9F92-DEA6-14A857610D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9590" y="5482774"/>
              <a:ext cx="288000" cy="288000"/>
            </a:xfrm>
            <a:prstGeom prst="rect">
              <a:avLst/>
            </a:prstGeom>
          </p:spPr>
        </p:pic>
        <p:pic>
          <p:nvPicPr>
            <p:cNvPr id="70" name="Grafikk 69" descr="Katt med heldekkende fyll">
              <a:extLst>
                <a:ext uri="{FF2B5EF4-FFF2-40B4-BE49-F238E27FC236}">
                  <a16:creationId xmlns:a16="http://schemas.microsoft.com/office/drawing/2014/main" id="{93DD96B9-2C7F-CE5B-756F-0B89B275BD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74404" y="5905775"/>
              <a:ext cx="288000" cy="288000"/>
            </a:xfrm>
            <a:prstGeom prst="rect">
              <a:avLst/>
            </a:prstGeom>
          </p:spPr>
        </p:pic>
        <p:pic>
          <p:nvPicPr>
            <p:cNvPr id="71" name="Grafikk 70" descr="Kattunge kontur">
              <a:extLst>
                <a:ext uri="{FF2B5EF4-FFF2-40B4-BE49-F238E27FC236}">
                  <a16:creationId xmlns:a16="http://schemas.microsoft.com/office/drawing/2014/main" id="{97F31AD4-FDE5-6531-E667-05C12DA1AE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87312" y="5931021"/>
              <a:ext cx="288000" cy="288000"/>
            </a:xfrm>
            <a:prstGeom prst="rect">
              <a:avLst/>
            </a:prstGeom>
          </p:spPr>
        </p:pic>
        <p:pic>
          <p:nvPicPr>
            <p:cNvPr id="72" name="Grafikk 71" descr="Kattunge med heldekkende fyll">
              <a:extLst>
                <a:ext uri="{FF2B5EF4-FFF2-40B4-BE49-F238E27FC236}">
                  <a16:creationId xmlns:a16="http://schemas.microsoft.com/office/drawing/2014/main" id="{852510FB-9E3F-2826-894C-E246361A641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35710" y="5484236"/>
              <a:ext cx="288000" cy="288000"/>
            </a:xfrm>
            <a:prstGeom prst="rect">
              <a:avLst/>
            </a:prstGeom>
          </p:spPr>
        </p:pic>
        <p:pic>
          <p:nvPicPr>
            <p:cNvPr id="73" name="Grafikk 72" descr="Hund med heldekkende fyll">
              <a:extLst>
                <a:ext uri="{FF2B5EF4-FFF2-40B4-BE49-F238E27FC236}">
                  <a16:creationId xmlns:a16="http://schemas.microsoft.com/office/drawing/2014/main" id="{B9279AC0-04AD-7193-FEE5-7F94494BAF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3484" y="5687345"/>
              <a:ext cx="288000" cy="288000"/>
            </a:xfrm>
            <a:prstGeom prst="rect">
              <a:avLst/>
            </a:prstGeom>
          </p:spPr>
        </p:pic>
        <p:pic>
          <p:nvPicPr>
            <p:cNvPr id="74" name="Grafikk 73" descr="Hund kontur">
              <a:extLst>
                <a:ext uri="{FF2B5EF4-FFF2-40B4-BE49-F238E27FC236}">
                  <a16:creationId xmlns:a16="http://schemas.microsoft.com/office/drawing/2014/main" id="{9CAD7E48-E1AB-9DEC-E921-B79A8FB2EC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02494" y="5903858"/>
              <a:ext cx="288000" cy="288000"/>
            </a:xfrm>
            <a:prstGeom prst="rect">
              <a:avLst/>
            </a:prstGeom>
          </p:spPr>
        </p:pic>
        <p:pic>
          <p:nvPicPr>
            <p:cNvPr id="75" name="Grafikk 74" descr="Valp 2 med heldekkende fyll">
              <a:extLst>
                <a:ext uri="{FF2B5EF4-FFF2-40B4-BE49-F238E27FC236}">
                  <a16:creationId xmlns:a16="http://schemas.microsoft.com/office/drawing/2014/main" id="{480D41F8-0C95-831E-4CF1-53D5F83B833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19115" y="5466992"/>
              <a:ext cx="288000" cy="288000"/>
            </a:xfrm>
            <a:prstGeom prst="rect">
              <a:avLst/>
            </a:prstGeom>
          </p:spPr>
        </p:pic>
        <p:pic>
          <p:nvPicPr>
            <p:cNvPr id="76" name="Grafikk 75" descr="Valp 2 kontur">
              <a:extLst>
                <a:ext uri="{FF2B5EF4-FFF2-40B4-BE49-F238E27FC236}">
                  <a16:creationId xmlns:a16="http://schemas.microsoft.com/office/drawing/2014/main" id="{A8674EEB-C595-B830-1901-3843C46BB3A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37981" y="5883688"/>
              <a:ext cx="288000" cy="288000"/>
            </a:xfrm>
            <a:prstGeom prst="rect">
              <a:avLst/>
            </a:prstGeom>
          </p:spPr>
        </p:pic>
        <p:pic>
          <p:nvPicPr>
            <p:cNvPr id="77" name="Grafikk 76" descr="Valp med heldekkende fyll">
              <a:extLst>
                <a:ext uri="{FF2B5EF4-FFF2-40B4-BE49-F238E27FC236}">
                  <a16:creationId xmlns:a16="http://schemas.microsoft.com/office/drawing/2014/main" id="{0C9E1400-BEEB-E978-65C5-5AC7677C29C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04766" y="5670490"/>
              <a:ext cx="288000" cy="288000"/>
            </a:xfrm>
            <a:prstGeom prst="rect">
              <a:avLst/>
            </a:prstGeom>
          </p:spPr>
        </p:pic>
        <p:pic>
          <p:nvPicPr>
            <p:cNvPr id="78" name="Grafikk 77" descr="Valp kontur">
              <a:extLst>
                <a:ext uri="{FF2B5EF4-FFF2-40B4-BE49-F238E27FC236}">
                  <a16:creationId xmlns:a16="http://schemas.microsoft.com/office/drawing/2014/main" id="{CBFE3232-D470-29F8-1E91-912DC5AA33C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939665" y="5471731"/>
              <a:ext cx="288000" cy="288000"/>
            </a:xfrm>
            <a:prstGeom prst="rect">
              <a:avLst/>
            </a:prstGeom>
          </p:spPr>
        </p:pic>
      </p:grpSp>
      <p:grpSp>
        <p:nvGrpSpPr>
          <p:cNvPr id="182" name="Gruppe 181">
            <a:extLst>
              <a:ext uri="{FF2B5EF4-FFF2-40B4-BE49-F238E27FC236}">
                <a16:creationId xmlns:a16="http://schemas.microsoft.com/office/drawing/2014/main" id="{875E1D6A-A6FA-DE3D-7731-E6A12319D472}"/>
              </a:ext>
            </a:extLst>
          </p:cNvPr>
          <p:cNvGrpSpPr/>
          <p:nvPr/>
        </p:nvGrpSpPr>
        <p:grpSpPr>
          <a:xfrm rot="2250768">
            <a:off x="6350203" y="11642254"/>
            <a:ext cx="2440742" cy="517580"/>
            <a:chOff x="4193968" y="5752713"/>
            <a:chExt cx="2440742" cy="517580"/>
          </a:xfrm>
        </p:grpSpPr>
        <p:sp>
          <p:nvSpPr>
            <p:cNvPr id="183" name="TekstSylinder 182">
              <a:extLst>
                <a:ext uri="{FF2B5EF4-FFF2-40B4-BE49-F238E27FC236}">
                  <a16:creationId xmlns:a16="http://schemas.microsoft.com/office/drawing/2014/main" id="{C751387F-3BFE-1312-C627-FC4D76521C5A}"/>
                </a:ext>
              </a:extLst>
            </p:cNvPr>
            <p:cNvSpPr txBox="1"/>
            <p:nvPr/>
          </p:nvSpPr>
          <p:spPr>
            <a:xfrm rot="1295457" flipH="1">
              <a:off x="4193968" y="5752713"/>
              <a:ext cx="2440742" cy="246221"/>
            </a:xfrm>
            <a:prstGeom prst="rect">
              <a:avLst/>
            </a:prstGeom>
            <a:noFill/>
          </p:spPr>
          <p:txBody>
            <a:bodyPr wrap="square" rtlCol="0">
              <a:spAutoFit/>
            </a:bodyPr>
            <a:lstStyle/>
            <a:p>
              <a:pPr algn="ctr"/>
              <a:r>
                <a:rPr lang="nb-NO" sz="1000" spc="300" dirty="0">
                  <a:solidFill>
                    <a:schemeClr val="tx2"/>
                  </a:solidFill>
                  <a:latin typeface="Helvetica" pitchFamily="2" charset="0"/>
                </a:rPr>
                <a:t>CLUSTERING</a:t>
              </a:r>
              <a:endParaRPr lang="nb-NO" sz="1050" spc="300" dirty="0">
                <a:solidFill>
                  <a:schemeClr val="tx2"/>
                </a:solidFill>
                <a:latin typeface="Helvetica" pitchFamily="2" charset="0"/>
              </a:endParaRPr>
            </a:p>
          </p:txBody>
        </p:sp>
        <p:cxnSp>
          <p:nvCxnSpPr>
            <p:cNvPr id="184" name="Buet linje 183">
              <a:extLst>
                <a:ext uri="{FF2B5EF4-FFF2-40B4-BE49-F238E27FC236}">
                  <a16:creationId xmlns:a16="http://schemas.microsoft.com/office/drawing/2014/main" id="{DDFE03BF-01D6-D824-D6AA-ADF5B1215F36}"/>
                </a:ext>
              </a:extLst>
            </p:cNvPr>
            <p:cNvCxnSpPr>
              <a:cxnSpLocks/>
              <a:stCxn id="183" idx="2"/>
            </p:cNvCxnSpPr>
            <p:nvPr/>
          </p:nvCxnSpPr>
          <p:spPr>
            <a:xfrm rot="5400000">
              <a:off x="5011256" y="5912511"/>
              <a:ext cx="279996" cy="435567"/>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8907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387035" y="607733"/>
            <a:ext cx="3417923" cy="584775"/>
          </a:xfrm>
          <a:prstGeom prst="rect">
            <a:avLst/>
          </a:prstGeom>
          <a:noFill/>
        </p:spPr>
        <p:txBody>
          <a:bodyPr wrap="none" rtlCol="0">
            <a:spAutoFit/>
          </a:bodyPr>
          <a:lstStyle/>
          <a:p>
            <a:r>
              <a:rPr lang="nb-NO" sz="3200" b="1" spc="300" dirty="0">
                <a:solidFill>
                  <a:schemeClr val="tx2"/>
                </a:solidFill>
                <a:latin typeface="Helvetica" pitchFamily="2" charset="0"/>
              </a:rPr>
              <a:t>LÆRINGSMÅL</a:t>
            </a:r>
          </a:p>
        </p:txBody>
      </p:sp>
      <p:sp>
        <p:nvSpPr>
          <p:cNvPr id="3" name="TekstSylinder 2">
            <a:extLst>
              <a:ext uri="{FF2B5EF4-FFF2-40B4-BE49-F238E27FC236}">
                <a16:creationId xmlns:a16="http://schemas.microsoft.com/office/drawing/2014/main" id="{73850701-3FE4-34F2-299F-58472341F0BD}"/>
              </a:ext>
            </a:extLst>
          </p:cNvPr>
          <p:cNvSpPr txBox="1"/>
          <p:nvPr/>
        </p:nvSpPr>
        <p:spPr>
          <a:xfrm>
            <a:off x="1444995" y="2312220"/>
            <a:ext cx="9302002" cy="2233560"/>
          </a:xfrm>
          <a:prstGeom prst="rect">
            <a:avLst/>
          </a:prstGeom>
          <a:noFill/>
        </p:spPr>
        <p:txBody>
          <a:bodyPr wrap="square" rtlCol="0">
            <a:spAutoFit/>
          </a:bodyPr>
          <a:lstStyle/>
          <a:p>
            <a:pPr algn="ctr">
              <a:lnSpc>
                <a:spcPct val="200000"/>
              </a:lnSpc>
            </a:pPr>
            <a:r>
              <a:rPr lang="nb-NO" dirty="0">
                <a:solidFill>
                  <a:schemeClr val="tx2"/>
                </a:solidFill>
                <a:latin typeface="Helvetica Light" panose="020B0403020202020204" pitchFamily="34" charset="0"/>
              </a:rPr>
              <a:t>Kjenne til ulike </a:t>
            </a:r>
            <a:r>
              <a:rPr lang="nb-NO" b="1" dirty="0">
                <a:solidFill>
                  <a:schemeClr val="tx2"/>
                </a:solidFill>
                <a:latin typeface="Helvetica Light" panose="020B0403020202020204" pitchFamily="34" charset="0"/>
              </a:rPr>
              <a:t>områder</a:t>
            </a:r>
            <a:r>
              <a:rPr lang="nb-NO" dirty="0">
                <a:solidFill>
                  <a:schemeClr val="tx2"/>
                </a:solidFill>
                <a:latin typeface="Helvetica Light" panose="020B0403020202020204" pitchFamily="34" charset="0"/>
              </a:rPr>
              <a:t> innen Kunstig intelligens (KI)</a:t>
            </a:r>
          </a:p>
          <a:p>
            <a:pPr algn="ctr">
              <a:lnSpc>
                <a:spcPct val="200000"/>
              </a:lnSpc>
            </a:pPr>
            <a:r>
              <a:rPr lang="nb-NO" dirty="0">
                <a:solidFill>
                  <a:schemeClr val="tx2"/>
                </a:solidFill>
                <a:latin typeface="Helvetica Light" panose="020B0403020202020204" pitchFamily="34" charset="0"/>
              </a:rPr>
              <a:t>Forstå hovedkonseptene innen </a:t>
            </a:r>
            <a:r>
              <a:rPr lang="nb-NO" b="1" dirty="0">
                <a:solidFill>
                  <a:schemeClr val="tx2"/>
                </a:solidFill>
                <a:latin typeface="Helvetica Light" panose="020B0403020202020204" pitchFamily="34" charset="0"/>
              </a:rPr>
              <a:t>maskinlæring</a:t>
            </a:r>
            <a:r>
              <a:rPr lang="nb-NO" dirty="0">
                <a:solidFill>
                  <a:schemeClr val="tx2"/>
                </a:solidFill>
                <a:latin typeface="Helvetica Light" panose="020B0403020202020204" pitchFamily="34" charset="0"/>
              </a:rPr>
              <a:t> (ML)</a:t>
            </a:r>
          </a:p>
          <a:p>
            <a:pPr algn="ctr">
              <a:lnSpc>
                <a:spcPct val="200000"/>
              </a:lnSpc>
            </a:pPr>
            <a:r>
              <a:rPr lang="nb-NO" dirty="0">
                <a:solidFill>
                  <a:schemeClr val="tx2"/>
                </a:solidFill>
                <a:latin typeface="Helvetica Light" panose="020B0403020202020204" pitchFamily="34" charset="0"/>
              </a:rPr>
              <a:t>Vite om </a:t>
            </a:r>
            <a:r>
              <a:rPr lang="nb-NO" b="1" dirty="0">
                <a:solidFill>
                  <a:schemeClr val="tx2"/>
                </a:solidFill>
                <a:latin typeface="Helvetica Light" panose="020B0403020202020204" pitchFamily="34" charset="0"/>
              </a:rPr>
              <a:t>forklarbarhetsproblemet</a:t>
            </a:r>
          </a:p>
          <a:p>
            <a:pPr algn="ctr">
              <a:lnSpc>
                <a:spcPct val="200000"/>
              </a:lnSpc>
            </a:pPr>
            <a:r>
              <a:rPr lang="nb-NO" dirty="0">
                <a:solidFill>
                  <a:schemeClr val="tx2"/>
                </a:solidFill>
                <a:latin typeface="Helvetica Light" panose="020B0403020202020204" pitchFamily="34" charset="0"/>
              </a:rPr>
              <a:t>Reflektere og diskutere rundt </a:t>
            </a:r>
            <a:r>
              <a:rPr lang="nb-NO" b="1" dirty="0">
                <a:solidFill>
                  <a:schemeClr val="tx2"/>
                </a:solidFill>
                <a:latin typeface="Helvetica Light" panose="020B0403020202020204" pitchFamily="34" charset="0"/>
              </a:rPr>
              <a:t>problemstillinger</a:t>
            </a:r>
            <a:r>
              <a:rPr lang="nb-NO" dirty="0">
                <a:solidFill>
                  <a:schemeClr val="tx2"/>
                </a:solidFill>
                <a:latin typeface="Helvetica Light" panose="020B0403020202020204" pitchFamily="34" charset="0"/>
              </a:rPr>
              <a:t> og </a:t>
            </a:r>
            <a:r>
              <a:rPr lang="nb-NO" b="1" dirty="0">
                <a:solidFill>
                  <a:schemeClr val="tx2"/>
                </a:solidFill>
                <a:latin typeface="Helvetica Light" panose="020B0403020202020204" pitchFamily="34" charset="0"/>
              </a:rPr>
              <a:t>implikasjoner</a:t>
            </a:r>
            <a:r>
              <a:rPr lang="nb-NO" dirty="0">
                <a:solidFill>
                  <a:schemeClr val="tx2"/>
                </a:solidFill>
                <a:latin typeface="Helvetica Light" panose="020B0403020202020204" pitchFamily="34" charset="0"/>
              </a:rPr>
              <a:t> knyttet til KI</a:t>
            </a:r>
          </a:p>
        </p:txBody>
      </p:sp>
    </p:spTree>
    <p:extLst>
      <p:ext uri="{BB962C8B-B14F-4D97-AF65-F5344CB8AC3E}">
        <p14:creationId xmlns:p14="http://schemas.microsoft.com/office/powerpoint/2010/main" val="181879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864342" y="1912850"/>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0A901573-CD3B-533F-171F-44E4364CEED3}"/>
              </a:ext>
            </a:extLst>
          </p:cNvPr>
          <p:cNvSpPr txBox="1"/>
          <p:nvPr/>
        </p:nvSpPr>
        <p:spPr>
          <a:xfrm>
            <a:off x="12702637" y="1912850"/>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12352549"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25" name="TekstSylinder 24">
            <a:extLst>
              <a:ext uri="{FF2B5EF4-FFF2-40B4-BE49-F238E27FC236}">
                <a16:creationId xmlns:a16="http://schemas.microsoft.com/office/drawing/2014/main" id="{FEC89F31-8841-F882-6243-92C7B52C3019}"/>
              </a:ext>
            </a:extLst>
          </p:cNvPr>
          <p:cNvSpPr txBox="1"/>
          <p:nvPr/>
        </p:nvSpPr>
        <p:spPr>
          <a:xfrm>
            <a:off x="4396818" y="2281948"/>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26" name="TekstSylinder 25">
            <a:extLst>
              <a:ext uri="{FF2B5EF4-FFF2-40B4-BE49-F238E27FC236}">
                <a16:creationId xmlns:a16="http://schemas.microsoft.com/office/drawing/2014/main" id="{34FABDF3-ACB0-0C7E-CA13-1AF52E3B17E3}"/>
              </a:ext>
            </a:extLst>
          </p:cNvPr>
          <p:cNvSpPr txBox="1"/>
          <p:nvPr/>
        </p:nvSpPr>
        <p:spPr>
          <a:xfrm>
            <a:off x="4396818" y="3209490"/>
            <a:ext cx="3398349"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«Finn ut noe meningsfullt fra disse eksemplene»</a:t>
            </a:r>
          </a:p>
        </p:txBody>
      </p:sp>
      <p:sp>
        <p:nvSpPr>
          <p:cNvPr id="27" name="TekstSylinder 26">
            <a:extLst>
              <a:ext uri="{FF2B5EF4-FFF2-40B4-BE49-F238E27FC236}">
                <a16:creationId xmlns:a16="http://schemas.microsoft.com/office/drawing/2014/main" id="{D4B384B4-2EC6-A312-00A1-63D46B68871A}"/>
              </a:ext>
            </a:extLst>
          </p:cNvPr>
          <p:cNvSpPr txBox="1"/>
          <p:nvPr/>
        </p:nvSpPr>
        <p:spPr>
          <a:xfrm>
            <a:off x="4396818" y="2882584"/>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Leting etter sammenhenger</a:t>
            </a:r>
          </a:p>
        </p:txBody>
      </p:sp>
      <p:sp>
        <p:nvSpPr>
          <p:cNvPr id="28" name="TekstSylinder 27">
            <a:extLst>
              <a:ext uri="{FF2B5EF4-FFF2-40B4-BE49-F238E27FC236}">
                <a16:creationId xmlns:a16="http://schemas.microsoft.com/office/drawing/2014/main" id="{6C921892-4EA7-62E5-0699-C51AD7A024C7}"/>
              </a:ext>
            </a:extLst>
          </p:cNvPr>
          <p:cNvSpPr txBox="1"/>
          <p:nvPr/>
        </p:nvSpPr>
        <p:spPr>
          <a:xfrm>
            <a:off x="4396818" y="4056552"/>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strukturer og mønster i historisk data for å si noe om fremtidig data</a:t>
            </a:r>
          </a:p>
        </p:txBody>
      </p:sp>
      <p:grpSp>
        <p:nvGrpSpPr>
          <p:cNvPr id="167" name="Gruppe 166">
            <a:extLst>
              <a:ext uri="{FF2B5EF4-FFF2-40B4-BE49-F238E27FC236}">
                <a16:creationId xmlns:a16="http://schemas.microsoft.com/office/drawing/2014/main" id="{36B77088-B5A6-87E9-4763-B77E096A5619}"/>
              </a:ext>
            </a:extLst>
          </p:cNvPr>
          <p:cNvGrpSpPr/>
          <p:nvPr/>
        </p:nvGrpSpPr>
        <p:grpSpPr>
          <a:xfrm>
            <a:off x="372606" y="3888094"/>
            <a:ext cx="4386773" cy="5149970"/>
            <a:chOff x="123225" y="4097418"/>
            <a:chExt cx="4386773" cy="5149970"/>
          </a:xfrm>
        </p:grpSpPr>
        <p:grpSp>
          <p:nvGrpSpPr>
            <p:cNvPr id="6" name="Grafikk 7">
              <a:extLst>
                <a:ext uri="{FF2B5EF4-FFF2-40B4-BE49-F238E27FC236}">
                  <a16:creationId xmlns:a16="http://schemas.microsoft.com/office/drawing/2014/main" id="{3D02EEE5-0441-B1E1-9561-8C1CBC6558A2}"/>
                </a:ext>
              </a:extLst>
            </p:cNvPr>
            <p:cNvGrpSpPr/>
            <p:nvPr/>
          </p:nvGrpSpPr>
          <p:grpSpPr>
            <a:xfrm flipH="1">
              <a:off x="141261" y="5396086"/>
              <a:ext cx="1162709" cy="3851302"/>
              <a:chOff x="4356081" y="1852445"/>
              <a:chExt cx="1053043" cy="3488050"/>
            </a:xfrm>
          </p:grpSpPr>
          <p:grpSp>
            <p:nvGrpSpPr>
              <p:cNvPr id="97" name="Grafikk 7">
                <a:extLst>
                  <a:ext uri="{FF2B5EF4-FFF2-40B4-BE49-F238E27FC236}">
                    <a16:creationId xmlns:a16="http://schemas.microsoft.com/office/drawing/2014/main" id="{6C8A4692-93A8-8A0C-2605-B94B6210BC9D}"/>
                  </a:ext>
                </a:extLst>
              </p:cNvPr>
              <p:cNvGrpSpPr/>
              <p:nvPr/>
            </p:nvGrpSpPr>
            <p:grpSpPr>
              <a:xfrm>
                <a:off x="4601323" y="1852445"/>
                <a:ext cx="720991" cy="608271"/>
                <a:chOff x="4601323" y="1852445"/>
                <a:chExt cx="720991" cy="608271"/>
              </a:xfrm>
            </p:grpSpPr>
            <p:grpSp>
              <p:nvGrpSpPr>
                <p:cNvPr id="146" name="Grafikk 7">
                  <a:extLst>
                    <a:ext uri="{FF2B5EF4-FFF2-40B4-BE49-F238E27FC236}">
                      <a16:creationId xmlns:a16="http://schemas.microsoft.com/office/drawing/2014/main" id="{06D31684-2374-DCBD-ED82-8F750DEFF49D}"/>
                    </a:ext>
                  </a:extLst>
                </p:cNvPr>
                <p:cNvGrpSpPr/>
                <p:nvPr/>
              </p:nvGrpSpPr>
              <p:grpSpPr>
                <a:xfrm>
                  <a:off x="4989151" y="1977228"/>
                  <a:ext cx="333164" cy="473137"/>
                  <a:chOff x="4989151" y="1977228"/>
                  <a:chExt cx="333164" cy="473137"/>
                </a:xfrm>
              </p:grpSpPr>
              <p:sp>
                <p:nvSpPr>
                  <p:cNvPr id="165" name="Friform 164">
                    <a:extLst>
                      <a:ext uri="{FF2B5EF4-FFF2-40B4-BE49-F238E27FC236}">
                        <a16:creationId xmlns:a16="http://schemas.microsoft.com/office/drawing/2014/main" id="{E7F39C35-8B4E-ADB8-2330-2B8DBC1A437B}"/>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166" name="Friform 165">
                    <a:extLst>
                      <a:ext uri="{FF2B5EF4-FFF2-40B4-BE49-F238E27FC236}">
                        <a16:creationId xmlns:a16="http://schemas.microsoft.com/office/drawing/2014/main" id="{2BD33623-7496-E98F-E889-AA5722EA58FB}"/>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147" name="Friform 146">
                  <a:extLst>
                    <a:ext uri="{FF2B5EF4-FFF2-40B4-BE49-F238E27FC236}">
                      <a16:creationId xmlns:a16="http://schemas.microsoft.com/office/drawing/2014/main" id="{C4AFCC4A-0692-26F5-FFAE-FCEC38064793}"/>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148" name="Friform 147">
                  <a:extLst>
                    <a:ext uri="{FF2B5EF4-FFF2-40B4-BE49-F238E27FC236}">
                      <a16:creationId xmlns:a16="http://schemas.microsoft.com/office/drawing/2014/main" id="{3FF69DD2-6121-F98B-2979-517FF79ED814}"/>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149" name="Friform 148">
                  <a:extLst>
                    <a:ext uri="{FF2B5EF4-FFF2-40B4-BE49-F238E27FC236}">
                      <a16:creationId xmlns:a16="http://schemas.microsoft.com/office/drawing/2014/main" id="{CD46EE3F-B0AF-1CB1-E36B-B546B88C658F}"/>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150" name="Friform 149">
                  <a:extLst>
                    <a:ext uri="{FF2B5EF4-FFF2-40B4-BE49-F238E27FC236}">
                      <a16:creationId xmlns:a16="http://schemas.microsoft.com/office/drawing/2014/main" id="{F6E2E520-5D7E-2EFF-536B-246EBD525210}"/>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151" name="Friform 150">
                  <a:extLst>
                    <a:ext uri="{FF2B5EF4-FFF2-40B4-BE49-F238E27FC236}">
                      <a16:creationId xmlns:a16="http://schemas.microsoft.com/office/drawing/2014/main" id="{10686721-A875-2801-8217-F8908A8DAE45}"/>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152" name="Friform 151">
                  <a:extLst>
                    <a:ext uri="{FF2B5EF4-FFF2-40B4-BE49-F238E27FC236}">
                      <a16:creationId xmlns:a16="http://schemas.microsoft.com/office/drawing/2014/main" id="{17707C62-BC3E-B0C5-C27D-2DD688D1F272}"/>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153" name="Grafikk 7">
                  <a:extLst>
                    <a:ext uri="{FF2B5EF4-FFF2-40B4-BE49-F238E27FC236}">
                      <a16:creationId xmlns:a16="http://schemas.microsoft.com/office/drawing/2014/main" id="{9D98BFF6-F42C-33FD-93A5-C619E425F215}"/>
                    </a:ext>
                  </a:extLst>
                </p:cNvPr>
                <p:cNvGrpSpPr/>
                <p:nvPr/>
              </p:nvGrpSpPr>
              <p:grpSpPr>
                <a:xfrm>
                  <a:off x="4614507" y="2014253"/>
                  <a:ext cx="207018" cy="179260"/>
                  <a:chOff x="4614507" y="2014253"/>
                  <a:chExt cx="207018" cy="179260"/>
                </a:xfrm>
              </p:grpSpPr>
              <p:sp>
                <p:nvSpPr>
                  <p:cNvPr id="159" name="Friform 158">
                    <a:extLst>
                      <a:ext uri="{FF2B5EF4-FFF2-40B4-BE49-F238E27FC236}">
                        <a16:creationId xmlns:a16="http://schemas.microsoft.com/office/drawing/2014/main" id="{3AE6D089-6130-781F-D308-EBD06B1A49FD}"/>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160" name="Friform 159">
                    <a:extLst>
                      <a:ext uri="{FF2B5EF4-FFF2-40B4-BE49-F238E27FC236}">
                        <a16:creationId xmlns:a16="http://schemas.microsoft.com/office/drawing/2014/main" id="{15E71D36-7A5E-12AA-7FC1-B89B003EB551}"/>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161" name="Friform 160">
                    <a:extLst>
                      <a:ext uri="{FF2B5EF4-FFF2-40B4-BE49-F238E27FC236}">
                        <a16:creationId xmlns:a16="http://schemas.microsoft.com/office/drawing/2014/main" id="{C0E60396-FCBE-126C-1B19-20898D677735}"/>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162" name="Friform 161">
                    <a:extLst>
                      <a:ext uri="{FF2B5EF4-FFF2-40B4-BE49-F238E27FC236}">
                        <a16:creationId xmlns:a16="http://schemas.microsoft.com/office/drawing/2014/main" id="{B06A5C17-ACD3-8D20-4A00-E5AC374FD846}"/>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163" name="Friform 162">
                    <a:extLst>
                      <a:ext uri="{FF2B5EF4-FFF2-40B4-BE49-F238E27FC236}">
                        <a16:creationId xmlns:a16="http://schemas.microsoft.com/office/drawing/2014/main" id="{0385B2F0-DCA9-A918-0892-3B743D87243E}"/>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164" name="Friform 163">
                    <a:extLst>
                      <a:ext uri="{FF2B5EF4-FFF2-40B4-BE49-F238E27FC236}">
                        <a16:creationId xmlns:a16="http://schemas.microsoft.com/office/drawing/2014/main" id="{2CF5D398-35EC-0EF1-75F2-93D59B629458}"/>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154" name="Friform 153">
                  <a:extLst>
                    <a:ext uri="{FF2B5EF4-FFF2-40B4-BE49-F238E27FC236}">
                      <a16:creationId xmlns:a16="http://schemas.microsoft.com/office/drawing/2014/main" id="{6E6DEAD0-B07A-C15D-32F0-FC38A6FC569B}"/>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155" name="Friform 154">
                  <a:extLst>
                    <a:ext uri="{FF2B5EF4-FFF2-40B4-BE49-F238E27FC236}">
                      <a16:creationId xmlns:a16="http://schemas.microsoft.com/office/drawing/2014/main" id="{943593CC-52CA-1481-8AB8-5CD3849D48E6}"/>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156" name="Grafikk 7">
                  <a:extLst>
                    <a:ext uri="{FF2B5EF4-FFF2-40B4-BE49-F238E27FC236}">
                      <a16:creationId xmlns:a16="http://schemas.microsoft.com/office/drawing/2014/main" id="{B9426881-75B5-0F3C-F2DA-966E059CB8DD}"/>
                    </a:ext>
                  </a:extLst>
                </p:cNvPr>
                <p:cNvGrpSpPr/>
                <p:nvPr/>
              </p:nvGrpSpPr>
              <p:grpSpPr>
                <a:xfrm>
                  <a:off x="4891041" y="2090534"/>
                  <a:ext cx="123154" cy="123259"/>
                  <a:chOff x="4891041" y="2090534"/>
                  <a:chExt cx="123154" cy="123259"/>
                </a:xfrm>
              </p:grpSpPr>
              <p:sp>
                <p:nvSpPr>
                  <p:cNvPr id="157" name="Friform 156">
                    <a:extLst>
                      <a:ext uri="{FF2B5EF4-FFF2-40B4-BE49-F238E27FC236}">
                        <a16:creationId xmlns:a16="http://schemas.microsoft.com/office/drawing/2014/main" id="{55775F29-CAEE-BAC6-8614-CF7A0C07F7C2}"/>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158" name="Friform 157">
                    <a:extLst>
                      <a:ext uri="{FF2B5EF4-FFF2-40B4-BE49-F238E27FC236}">
                        <a16:creationId xmlns:a16="http://schemas.microsoft.com/office/drawing/2014/main" id="{537BB77F-5F5A-0BE5-1404-2358D2DB0641}"/>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98" name="Grafikk 7">
                <a:extLst>
                  <a:ext uri="{FF2B5EF4-FFF2-40B4-BE49-F238E27FC236}">
                    <a16:creationId xmlns:a16="http://schemas.microsoft.com/office/drawing/2014/main" id="{FB1AE30A-6B22-1C4E-E511-B408B41ABA6C}"/>
                  </a:ext>
                </a:extLst>
              </p:cNvPr>
              <p:cNvGrpSpPr/>
              <p:nvPr/>
            </p:nvGrpSpPr>
            <p:grpSpPr>
              <a:xfrm>
                <a:off x="4458975" y="3057896"/>
                <a:ext cx="950149" cy="2282599"/>
                <a:chOff x="4458975" y="3057896"/>
                <a:chExt cx="950149" cy="2282599"/>
              </a:xfrm>
            </p:grpSpPr>
            <p:grpSp>
              <p:nvGrpSpPr>
                <p:cNvPr id="120" name="Grafikk 7">
                  <a:extLst>
                    <a:ext uri="{FF2B5EF4-FFF2-40B4-BE49-F238E27FC236}">
                      <a16:creationId xmlns:a16="http://schemas.microsoft.com/office/drawing/2014/main" id="{592A8420-9DD6-67DA-D0A4-92ABCBE9D173}"/>
                    </a:ext>
                  </a:extLst>
                </p:cNvPr>
                <p:cNvGrpSpPr/>
                <p:nvPr/>
              </p:nvGrpSpPr>
              <p:grpSpPr>
                <a:xfrm>
                  <a:off x="4458975" y="3057896"/>
                  <a:ext cx="428948" cy="2282599"/>
                  <a:chOff x="4458975" y="3057896"/>
                  <a:chExt cx="428948" cy="2282599"/>
                </a:xfrm>
              </p:grpSpPr>
              <p:grpSp>
                <p:nvGrpSpPr>
                  <p:cNvPr id="135" name="Grafikk 7">
                    <a:extLst>
                      <a:ext uri="{FF2B5EF4-FFF2-40B4-BE49-F238E27FC236}">
                        <a16:creationId xmlns:a16="http://schemas.microsoft.com/office/drawing/2014/main" id="{44DA9829-A1F3-2751-7777-BB379D630006}"/>
                      </a:ext>
                    </a:extLst>
                  </p:cNvPr>
                  <p:cNvGrpSpPr/>
                  <p:nvPr/>
                </p:nvGrpSpPr>
                <p:grpSpPr>
                  <a:xfrm>
                    <a:off x="4458975" y="4701778"/>
                    <a:ext cx="403481" cy="638717"/>
                    <a:chOff x="4458975" y="4701778"/>
                    <a:chExt cx="403481" cy="638717"/>
                  </a:xfrm>
                </p:grpSpPr>
                <p:sp>
                  <p:nvSpPr>
                    <p:cNvPr id="138" name="Friform 137">
                      <a:extLst>
                        <a:ext uri="{FF2B5EF4-FFF2-40B4-BE49-F238E27FC236}">
                          <a16:creationId xmlns:a16="http://schemas.microsoft.com/office/drawing/2014/main" id="{D39271B3-BCA6-7D08-7D29-399786EDA016}"/>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139" name="Grafikk 7">
                      <a:extLst>
                        <a:ext uri="{FF2B5EF4-FFF2-40B4-BE49-F238E27FC236}">
                          <a16:creationId xmlns:a16="http://schemas.microsoft.com/office/drawing/2014/main" id="{6AD24F9D-DE8B-4F4B-5E79-9AF39563F355}"/>
                        </a:ext>
                      </a:extLst>
                    </p:cNvPr>
                    <p:cNvGrpSpPr/>
                    <p:nvPr/>
                  </p:nvGrpSpPr>
                  <p:grpSpPr>
                    <a:xfrm>
                      <a:off x="4458975" y="5047254"/>
                      <a:ext cx="403481" cy="293241"/>
                      <a:chOff x="4458975" y="5047254"/>
                      <a:chExt cx="403481" cy="293241"/>
                    </a:xfrm>
                  </p:grpSpPr>
                  <p:sp>
                    <p:nvSpPr>
                      <p:cNvPr id="140" name="Friform 139">
                        <a:extLst>
                          <a:ext uri="{FF2B5EF4-FFF2-40B4-BE49-F238E27FC236}">
                            <a16:creationId xmlns:a16="http://schemas.microsoft.com/office/drawing/2014/main" id="{7D29F966-C57D-B393-3DCB-23DE2A5B3D45}"/>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41" name="Grafikk 7">
                        <a:extLst>
                          <a:ext uri="{FF2B5EF4-FFF2-40B4-BE49-F238E27FC236}">
                            <a16:creationId xmlns:a16="http://schemas.microsoft.com/office/drawing/2014/main" id="{0D354BC1-085B-E621-36BD-6CBC66206CA4}"/>
                          </a:ext>
                        </a:extLst>
                      </p:cNvPr>
                      <p:cNvGrpSpPr/>
                      <p:nvPr/>
                    </p:nvGrpSpPr>
                    <p:grpSpPr>
                      <a:xfrm>
                        <a:off x="4458975" y="5047254"/>
                        <a:ext cx="403481" cy="242616"/>
                        <a:chOff x="4458975" y="5047254"/>
                        <a:chExt cx="403481" cy="242616"/>
                      </a:xfrm>
                    </p:grpSpPr>
                    <p:sp>
                      <p:nvSpPr>
                        <p:cNvPr id="142" name="Friform 141">
                          <a:extLst>
                            <a:ext uri="{FF2B5EF4-FFF2-40B4-BE49-F238E27FC236}">
                              <a16:creationId xmlns:a16="http://schemas.microsoft.com/office/drawing/2014/main" id="{1BDC6B44-FA77-D7FD-708C-0913705B56AF}"/>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143" name="Friform 142">
                          <a:extLst>
                            <a:ext uri="{FF2B5EF4-FFF2-40B4-BE49-F238E27FC236}">
                              <a16:creationId xmlns:a16="http://schemas.microsoft.com/office/drawing/2014/main" id="{CFEE37D6-BB5A-1FE3-571A-08E5C0636E69}"/>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144" name="Friform 143">
                          <a:extLst>
                            <a:ext uri="{FF2B5EF4-FFF2-40B4-BE49-F238E27FC236}">
                              <a16:creationId xmlns:a16="http://schemas.microsoft.com/office/drawing/2014/main" id="{827A49CF-2F89-C63C-08C3-C5489C973275}"/>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45" name="Friform 144">
                          <a:extLst>
                            <a:ext uri="{FF2B5EF4-FFF2-40B4-BE49-F238E27FC236}">
                              <a16:creationId xmlns:a16="http://schemas.microsoft.com/office/drawing/2014/main" id="{71071191-7A9D-4C10-30AF-9ED072573F23}"/>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136" name="Friform 135">
                    <a:extLst>
                      <a:ext uri="{FF2B5EF4-FFF2-40B4-BE49-F238E27FC236}">
                        <a16:creationId xmlns:a16="http://schemas.microsoft.com/office/drawing/2014/main" id="{F9AA1D7B-5542-0E7A-4DB2-F401B10D79B8}"/>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137" name="Friform 136">
                    <a:extLst>
                      <a:ext uri="{FF2B5EF4-FFF2-40B4-BE49-F238E27FC236}">
                        <a16:creationId xmlns:a16="http://schemas.microsoft.com/office/drawing/2014/main" id="{D2066B4A-EA6B-C32C-A65C-C8FC9C81122E}"/>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121" name="Grafikk 7">
                  <a:extLst>
                    <a:ext uri="{FF2B5EF4-FFF2-40B4-BE49-F238E27FC236}">
                      <a16:creationId xmlns:a16="http://schemas.microsoft.com/office/drawing/2014/main" id="{CE2776BA-9ADE-1A52-F6B8-0DDBABE6C339}"/>
                    </a:ext>
                  </a:extLst>
                </p:cNvPr>
                <p:cNvGrpSpPr/>
                <p:nvPr/>
              </p:nvGrpSpPr>
              <p:grpSpPr>
                <a:xfrm>
                  <a:off x="4646317" y="3057896"/>
                  <a:ext cx="762807" cy="2282599"/>
                  <a:chOff x="4646317" y="3057896"/>
                  <a:chExt cx="762807" cy="2282599"/>
                </a:xfrm>
              </p:grpSpPr>
              <p:grpSp>
                <p:nvGrpSpPr>
                  <p:cNvPr id="122" name="Grafikk 7">
                    <a:extLst>
                      <a:ext uri="{FF2B5EF4-FFF2-40B4-BE49-F238E27FC236}">
                        <a16:creationId xmlns:a16="http://schemas.microsoft.com/office/drawing/2014/main" id="{64889035-2EF0-DF81-ED74-4461BE35D5A7}"/>
                      </a:ext>
                    </a:extLst>
                  </p:cNvPr>
                  <p:cNvGrpSpPr/>
                  <p:nvPr/>
                </p:nvGrpSpPr>
                <p:grpSpPr>
                  <a:xfrm>
                    <a:off x="4986248" y="4696529"/>
                    <a:ext cx="422876" cy="643966"/>
                    <a:chOff x="4986248" y="4696529"/>
                    <a:chExt cx="422876" cy="643966"/>
                  </a:xfrm>
                </p:grpSpPr>
                <p:sp>
                  <p:nvSpPr>
                    <p:cNvPr id="127" name="Friform 126">
                      <a:extLst>
                        <a:ext uri="{FF2B5EF4-FFF2-40B4-BE49-F238E27FC236}">
                          <a16:creationId xmlns:a16="http://schemas.microsoft.com/office/drawing/2014/main" id="{98D7B14C-3FF2-73C3-D4AB-7BC7B6633F75}"/>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128" name="Grafikk 7">
                      <a:extLst>
                        <a:ext uri="{FF2B5EF4-FFF2-40B4-BE49-F238E27FC236}">
                          <a16:creationId xmlns:a16="http://schemas.microsoft.com/office/drawing/2014/main" id="{36DE5117-98AD-969F-2EA3-4DB242A0A882}"/>
                        </a:ext>
                      </a:extLst>
                    </p:cNvPr>
                    <p:cNvGrpSpPr/>
                    <p:nvPr/>
                  </p:nvGrpSpPr>
                  <p:grpSpPr>
                    <a:xfrm>
                      <a:off x="4986248" y="5047254"/>
                      <a:ext cx="422876" cy="293241"/>
                      <a:chOff x="4986248" y="5047254"/>
                      <a:chExt cx="422876" cy="293241"/>
                    </a:xfrm>
                  </p:grpSpPr>
                  <p:sp>
                    <p:nvSpPr>
                      <p:cNvPr id="129" name="Friform 128">
                        <a:extLst>
                          <a:ext uri="{FF2B5EF4-FFF2-40B4-BE49-F238E27FC236}">
                            <a16:creationId xmlns:a16="http://schemas.microsoft.com/office/drawing/2014/main" id="{E555AA4F-AC25-6386-1126-DA2CFE464254}"/>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30" name="Grafikk 7">
                        <a:extLst>
                          <a:ext uri="{FF2B5EF4-FFF2-40B4-BE49-F238E27FC236}">
                            <a16:creationId xmlns:a16="http://schemas.microsoft.com/office/drawing/2014/main" id="{CDF8C6F0-264C-51B0-727F-731CE338F79D}"/>
                          </a:ext>
                        </a:extLst>
                      </p:cNvPr>
                      <p:cNvGrpSpPr/>
                      <p:nvPr/>
                    </p:nvGrpSpPr>
                    <p:grpSpPr>
                      <a:xfrm>
                        <a:off x="4986248" y="5047254"/>
                        <a:ext cx="422876" cy="242616"/>
                        <a:chOff x="4986248" y="5047254"/>
                        <a:chExt cx="422876" cy="242616"/>
                      </a:xfrm>
                    </p:grpSpPr>
                    <p:sp>
                      <p:nvSpPr>
                        <p:cNvPr id="131" name="Friform 130">
                          <a:extLst>
                            <a:ext uri="{FF2B5EF4-FFF2-40B4-BE49-F238E27FC236}">
                              <a16:creationId xmlns:a16="http://schemas.microsoft.com/office/drawing/2014/main" id="{BF3C9041-24C3-F006-9DC4-09477AB3489E}"/>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132" name="Friform 131">
                          <a:extLst>
                            <a:ext uri="{FF2B5EF4-FFF2-40B4-BE49-F238E27FC236}">
                              <a16:creationId xmlns:a16="http://schemas.microsoft.com/office/drawing/2014/main" id="{9827157F-5364-3F7B-9779-4836BA1891AF}"/>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133" name="Friform 132">
                          <a:extLst>
                            <a:ext uri="{FF2B5EF4-FFF2-40B4-BE49-F238E27FC236}">
                              <a16:creationId xmlns:a16="http://schemas.microsoft.com/office/drawing/2014/main" id="{72D699A9-869F-35C6-CBD7-BB00ABFFEFB2}"/>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34" name="Friform 133">
                          <a:extLst>
                            <a:ext uri="{FF2B5EF4-FFF2-40B4-BE49-F238E27FC236}">
                              <a16:creationId xmlns:a16="http://schemas.microsoft.com/office/drawing/2014/main" id="{DBB07522-1309-1281-E6BC-53877B0EBF88}"/>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123" name="Grafikk 7">
                    <a:extLst>
                      <a:ext uri="{FF2B5EF4-FFF2-40B4-BE49-F238E27FC236}">
                        <a16:creationId xmlns:a16="http://schemas.microsoft.com/office/drawing/2014/main" id="{2FA64AF8-BF91-5C15-0BFA-9B817787705F}"/>
                      </a:ext>
                    </a:extLst>
                  </p:cNvPr>
                  <p:cNvGrpSpPr/>
                  <p:nvPr/>
                </p:nvGrpSpPr>
                <p:grpSpPr>
                  <a:xfrm>
                    <a:off x="4646317" y="3057896"/>
                    <a:ext cx="756183" cy="1862632"/>
                    <a:chOff x="4646317" y="3057896"/>
                    <a:chExt cx="756183" cy="1862632"/>
                  </a:xfrm>
                </p:grpSpPr>
                <p:sp>
                  <p:nvSpPr>
                    <p:cNvPr id="124" name="Friform 123">
                      <a:extLst>
                        <a:ext uri="{FF2B5EF4-FFF2-40B4-BE49-F238E27FC236}">
                          <a16:creationId xmlns:a16="http://schemas.microsoft.com/office/drawing/2014/main" id="{19683631-C2C8-7E4A-3405-508F93E22238}"/>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673D1FC5-B691-ED17-6F5E-41F4B722A8AD}"/>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126" name="Friform 125">
                      <a:extLst>
                        <a:ext uri="{FF2B5EF4-FFF2-40B4-BE49-F238E27FC236}">
                          <a16:creationId xmlns:a16="http://schemas.microsoft.com/office/drawing/2014/main" id="{AA3F4CA6-D670-8410-890A-130D71C4A08D}"/>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99" name="Grafikk 7">
                <a:extLst>
                  <a:ext uri="{FF2B5EF4-FFF2-40B4-BE49-F238E27FC236}">
                    <a16:creationId xmlns:a16="http://schemas.microsoft.com/office/drawing/2014/main" id="{78B4FBC5-CAD0-623F-77B5-8233FEA8AC7A}"/>
                  </a:ext>
                </a:extLst>
              </p:cNvPr>
              <p:cNvGrpSpPr/>
              <p:nvPr/>
            </p:nvGrpSpPr>
            <p:grpSpPr>
              <a:xfrm>
                <a:off x="4356081" y="2441914"/>
                <a:ext cx="832525" cy="615972"/>
                <a:chOff x="4356081" y="2441914"/>
                <a:chExt cx="832525" cy="615972"/>
              </a:xfrm>
            </p:grpSpPr>
            <p:grpSp>
              <p:nvGrpSpPr>
                <p:cNvPr id="100" name="Grafikk 7">
                  <a:extLst>
                    <a:ext uri="{FF2B5EF4-FFF2-40B4-BE49-F238E27FC236}">
                      <a16:creationId xmlns:a16="http://schemas.microsoft.com/office/drawing/2014/main" id="{6D3CF942-7305-7CB1-3A52-1C8A3F813FE7}"/>
                    </a:ext>
                  </a:extLst>
                </p:cNvPr>
                <p:cNvGrpSpPr/>
                <p:nvPr/>
              </p:nvGrpSpPr>
              <p:grpSpPr>
                <a:xfrm>
                  <a:off x="4356081" y="2441914"/>
                  <a:ext cx="765330" cy="615972"/>
                  <a:chOff x="4356081" y="2441914"/>
                  <a:chExt cx="765330" cy="615972"/>
                </a:xfrm>
              </p:grpSpPr>
              <p:sp>
                <p:nvSpPr>
                  <p:cNvPr id="115" name="Friform 114">
                    <a:extLst>
                      <a:ext uri="{FF2B5EF4-FFF2-40B4-BE49-F238E27FC236}">
                        <a16:creationId xmlns:a16="http://schemas.microsoft.com/office/drawing/2014/main" id="{74A166E6-FE6D-3B55-50C3-08134E7F8026}"/>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116" name="Grafikk 7">
                    <a:extLst>
                      <a:ext uri="{FF2B5EF4-FFF2-40B4-BE49-F238E27FC236}">
                        <a16:creationId xmlns:a16="http://schemas.microsoft.com/office/drawing/2014/main" id="{4BAE3E3A-CCE2-D6EC-38AD-5DA0AC2B7CF4}"/>
                      </a:ext>
                    </a:extLst>
                  </p:cNvPr>
                  <p:cNvGrpSpPr/>
                  <p:nvPr/>
                </p:nvGrpSpPr>
                <p:grpSpPr>
                  <a:xfrm>
                    <a:off x="4545280" y="2441914"/>
                    <a:ext cx="576131" cy="615972"/>
                    <a:chOff x="4545280" y="2441914"/>
                    <a:chExt cx="576131" cy="615972"/>
                  </a:xfrm>
                </p:grpSpPr>
                <p:sp>
                  <p:nvSpPr>
                    <p:cNvPr id="117" name="Friform 116">
                      <a:extLst>
                        <a:ext uri="{FF2B5EF4-FFF2-40B4-BE49-F238E27FC236}">
                          <a16:creationId xmlns:a16="http://schemas.microsoft.com/office/drawing/2014/main" id="{D6F36E55-A7D3-6915-77B3-33CCA5210930}"/>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118" name="Friform 117">
                      <a:extLst>
                        <a:ext uri="{FF2B5EF4-FFF2-40B4-BE49-F238E27FC236}">
                          <a16:creationId xmlns:a16="http://schemas.microsoft.com/office/drawing/2014/main" id="{9BFD8046-8C2D-07C5-EA44-910A0A53F64A}"/>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119" name="Friform 118">
                      <a:extLst>
                        <a:ext uri="{FF2B5EF4-FFF2-40B4-BE49-F238E27FC236}">
                          <a16:creationId xmlns:a16="http://schemas.microsoft.com/office/drawing/2014/main" id="{D887BDCB-6C47-5917-F23C-C3459DBCBC8C}"/>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101" name="Grafikk 7">
                  <a:extLst>
                    <a:ext uri="{FF2B5EF4-FFF2-40B4-BE49-F238E27FC236}">
                      <a16:creationId xmlns:a16="http://schemas.microsoft.com/office/drawing/2014/main" id="{42FCB9EB-B393-355B-E5C7-EE1737418E9F}"/>
                    </a:ext>
                  </a:extLst>
                </p:cNvPr>
                <p:cNvGrpSpPr/>
                <p:nvPr/>
              </p:nvGrpSpPr>
              <p:grpSpPr>
                <a:xfrm>
                  <a:off x="4578112" y="2441924"/>
                  <a:ext cx="610493" cy="583916"/>
                  <a:chOff x="4578112" y="2441924"/>
                  <a:chExt cx="610493" cy="583916"/>
                </a:xfrm>
              </p:grpSpPr>
              <p:grpSp>
                <p:nvGrpSpPr>
                  <p:cNvPr id="107" name="Grafikk 7">
                    <a:extLst>
                      <a:ext uri="{FF2B5EF4-FFF2-40B4-BE49-F238E27FC236}">
                        <a16:creationId xmlns:a16="http://schemas.microsoft.com/office/drawing/2014/main" id="{05264A1A-1250-E3FA-A197-8F1D8F459DC9}"/>
                      </a:ext>
                    </a:extLst>
                  </p:cNvPr>
                  <p:cNvGrpSpPr/>
                  <p:nvPr/>
                </p:nvGrpSpPr>
                <p:grpSpPr>
                  <a:xfrm>
                    <a:off x="4916286" y="2441924"/>
                    <a:ext cx="272320" cy="583916"/>
                    <a:chOff x="4916286" y="2441924"/>
                    <a:chExt cx="272320" cy="583916"/>
                  </a:xfrm>
                  <a:solidFill>
                    <a:srgbClr val="E16536"/>
                  </a:solidFill>
                </p:grpSpPr>
                <p:sp>
                  <p:nvSpPr>
                    <p:cNvPr id="113" name="Friform 112">
                      <a:extLst>
                        <a:ext uri="{FF2B5EF4-FFF2-40B4-BE49-F238E27FC236}">
                          <a16:creationId xmlns:a16="http://schemas.microsoft.com/office/drawing/2014/main" id="{5E6B41AF-87B4-6B77-2E87-FDD3A070F81B}"/>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114" name="Friform 113">
                      <a:extLst>
                        <a:ext uri="{FF2B5EF4-FFF2-40B4-BE49-F238E27FC236}">
                          <a16:creationId xmlns:a16="http://schemas.microsoft.com/office/drawing/2014/main" id="{635FF6ED-FA75-5370-CC67-BF9CE7ABB9F7}"/>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108" name="Grafikk 7">
                    <a:extLst>
                      <a:ext uri="{FF2B5EF4-FFF2-40B4-BE49-F238E27FC236}">
                        <a16:creationId xmlns:a16="http://schemas.microsoft.com/office/drawing/2014/main" id="{244D1989-0A41-8764-2823-176DAAB17778}"/>
                      </a:ext>
                    </a:extLst>
                  </p:cNvPr>
                  <p:cNvGrpSpPr/>
                  <p:nvPr/>
                </p:nvGrpSpPr>
                <p:grpSpPr>
                  <a:xfrm>
                    <a:off x="4578112" y="2838897"/>
                    <a:ext cx="411038" cy="186404"/>
                    <a:chOff x="4578112" y="2838897"/>
                    <a:chExt cx="411038" cy="186404"/>
                  </a:xfrm>
                </p:grpSpPr>
                <p:sp>
                  <p:nvSpPr>
                    <p:cNvPr id="109" name="Friform 108">
                      <a:extLst>
                        <a:ext uri="{FF2B5EF4-FFF2-40B4-BE49-F238E27FC236}">
                          <a16:creationId xmlns:a16="http://schemas.microsoft.com/office/drawing/2014/main" id="{4C88C7F1-C565-D500-1944-F40A51E9B120}"/>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110" name="Friform 109">
                      <a:extLst>
                        <a:ext uri="{FF2B5EF4-FFF2-40B4-BE49-F238E27FC236}">
                          <a16:creationId xmlns:a16="http://schemas.microsoft.com/office/drawing/2014/main" id="{CEDCFD69-BACC-DAEE-59D9-CA08B920848C}"/>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111" name="Friform 110">
                      <a:extLst>
                        <a:ext uri="{FF2B5EF4-FFF2-40B4-BE49-F238E27FC236}">
                          <a16:creationId xmlns:a16="http://schemas.microsoft.com/office/drawing/2014/main" id="{530B5AD5-3AB3-5E31-6B77-C282AAFFF106}"/>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112" name="Friform 111">
                      <a:extLst>
                        <a:ext uri="{FF2B5EF4-FFF2-40B4-BE49-F238E27FC236}">
                          <a16:creationId xmlns:a16="http://schemas.microsoft.com/office/drawing/2014/main" id="{5EC62AA8-19EE-F314-E6E6-E117475C7C80}"/>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102" name="Grafikk 7">
                  <a:extLst>
                    <a:ext uri="{FF2B5EF4-FFF2-40B4-BE49-F238E27FC236}">
                      <a16:creationId xmlns:a16="http://schemas.microsoft.com/office/drawing/2014/main" id="{655D93CB-1DB7-5024-F50B-0354409C68E6}"/>
                    </a:ext>
                  </a:extLst>
                </p:cNvPr>
                <p:cNvGrpSpPr/>
                <p:nvPr/>
              </p:nvGrpSpPr>
              <p:grpSpPr>
                <a:xfrm>
                  <a:off x="4463904" y="2786598"/>
                  <a:ext cx="491690" cy="230293"/>
                  <a:chOff x="4463904" y="2786598"/>
                  <a:chExt cx="491690" cy="230293"/>
                </a:xfrm>
              </p:grpSpPr>
              <p:sp>
                <p:nvSpPr>
                  <p:cNvPr id="103" name="Friform 102">
                    <a:extLst>
                      <a:ext uri="{FF2B5EF4-FFF2-40B4-BE49-F238E27FC236}">
                        <a16:creationId xmlns:a16="http://schemas.microsoft.com/office/drawing/2014/main" id="{CA68486B-E7F9-04D3-CB88-757170F05B34}"/>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104" name="Grafikk 7">
                    <a:extLst>
                      <a:ext uri="{FF2B5EF4-FFF2-40B4-BE49-F238E27FC236}">
                        <a16:creationId xmlns:a16="http://schemas.microsoft.com/office/drawing/2014/main" id="{28D78C5E-426F-CF90-79DD-CF5E2357D9C5}"/>
                      </a:ext>
                    </a:extLst>
                  </p:cNvPr>
                  <p:cNvGrpSpPr/>
                  <p:nvPr/>
                </p:nvGrpSpPr>
                <p:grpSpPr>
                  <a:xfrm>
                    <a:off x="4463904" y="2811846"/>
                    <a:ext cx="278168" cy="205044"/>
                    <a:chOff x="4463904" y="2811846"/>
                    <a:chExt cx="278168" cy="205044"/>
                  </a:xfrm>
                  <a:solidFill>
                    <a:srgbClr val="E16536"/>
                  </a:solidFill>
                </p:grpSpPr>
                <p:sp>
                  <p:nvSpPr>
                    <p:cNvPr id="105" name="Friform 104">
                      <a:extLst>
                        <a:ext uri="{FF2B5EF4-FFF2-40B4-BE49-F238E27FC236}">
                          <a16:creationId xmlns:a16="http://schemas.microsoft.com/office/drawing/2014/main" id="{262E134B-089C-724E-326B-ECB98EFC8A8B}"/>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106" name="Friform 105">
                      <a:extLst>
                        <a:ext uri="{FF2B5EF4-FFF2-40B4-BE49-F238E27FC236}">
                          <a16:creationId xmlns:a16="http://schemas.microsoft.com/office/drawing/2014/main" id="{42966408-7A1E-D12D-01CB-0091A8EA5036}"/>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9" name="Friform 8">
              <a:extLst>
                <a:ext uri="{FF2B5EF4-FFF2-40B4-BE49-F238E27FC236}">
                  <a16:creationId xmlns:a16="http://schemas.microsoft.com/office/drawing/2014/main" id="{FAD3B04B-6113-DB30-0593-55BBF68ECA89}"/>
                </a:ext>
              </a:extLst>
            </p:cNvPr>
            <p:cNvSpPr/>
            <p:nvPr/>
          </p:nvSpPr>
          <p:spPr>
            <a:xfrm flipH="1">
              <a:off x="123225" y="4097418"/>
              <a:ext cx="1955150" cy="119657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0" name="Friform 9">
              <a:extLst>
                <a:ext uri="{FF2B5EF4-FFF2-40B4-BE49-F238E27FC236}">
                  <a16:creationId xmlns:a16="http://schemas.microsoft.com/office/drawing/2014/main" id="{99FE7726-7F0B-5CC8-D17E-FEB1CE209D26}"/>
                </a:ext>
              </a:extLst>
            </p:cNvPr>
            <p:cNvSpPr/>
            <p:nvPr/>
          </p:nvSpPr>
          <p:spPr>
            <a:xfrm flipH="1">
              <a:off x="1446452" y="5413243"/>
              <a:ext cx="1946288" cy="104113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 name="connsiteX0" fmla="*/ 1348190 w 1445091"/>
                <a:gd name="connsiteY0" fmla="*/ 0 h 949100"/>
                <a:gd name="connsiteX1" fmla="*/ 96901 w 1445091"/>
                <a:gd name="connsiteY1" fmla="*/ 0 h 949100"/>
                <a:gd name="connsiteX2" fmla="*/ 0 w 1445091"/>
                <a:gd name="connsiteY2" fmla="*/ 96844 h 949100"/>
                <a:gd name="connsiteX3" fmla="*/ 0 w 1445091"/>
                <a:gd name="connsiteY3" fmla="*/ 644379 h 949100"/>
                <a:gd name="connsiteX4" fmla="*/ 96901 w 1445091"/>
                <a:gd name="connsiteY4" fmla="*/ 741222 h 949100"/>
                <a:gd name="connsiteX5" fmla="*/ 210420 w 1445091"/>
                <a:gd name="connsiteY5" fmla="*/ 741222 h 949100"/>
                <a:gd name="connsiteX6" fmla="*/ 3601 w 1445091"/>
                <a:gd name="connsiteY6" fmla="*/ 949100 h 949100"/>
                <a:gd name="connsiteX7" fmla="*/ 408979 w 1445091"/>
                <a:gd name="connsiteY7" fmla="*/ 741222 h 949100"/>
                <a:gd name="connsiteX8" fmla="*/ 1348190 w 1445091"/>
                <a:gd name="connsiteY8" fmla="*/ 741222 h 949100"/>
                <a:gd name="connsiteX9" fmla="*/ 1445091 w 1445091"/>
                <a:gd name="connsiteY9" fmla="*/ 644379 h 949100"/>
                <a:gd name="connsiteX10" fmla="*/ 1445091 w 1445091"/>
                <a:gd name="connsiteY10" fmla="*/ 96844 h 949100"/>
                <a:gd name="connsiteX11" fmla="*/ 1348190 w 1445091"/>
                <a:gd name="connsiteY11" fmla="*/ 0 h 949100"/>
                <a:gd name="connsiteX0" fmla="*/ 1348190 w 1445091"/>
                <a:gd name="connsiteY0" fmla="*/ 0 h 925416"/>
                <a:gd name="connsiteX1" fmla="*/ 96901 w 1445091"/>
                <a:gd name="connsiteY1" fmla="*/ 0 h 925416"/>
                <a:gd name="connsiteX2" fmla="*/ 0 w 1445091"/>
                <a:gd name="connsiteY2" fmla="*/ 96844 h 925416"/>
                <a:gd name="connsiteX3" fmla="*/ 0 w 1445091"/>
                <a:gd name="connsiteY3" fmla="*/ 644379 h 925416"/>
                <a:gd name="connsiteX4" fmla="*/ 96901 w 1445091"/>
                <a:gd name="connsiteY4" fmla="*/ 741222 h 925416"/>
                <a:gd name="connsiteX5" fmla="*/ 210420 w 1445091"/>
                <a:gd name="connsiteY5" fmla="*/ 741222 h 925416"/>
                <a:gd name="connsiteX6" fmla="*/ 188764 w 1445091"/>
                <a:gd name="connsiteY6" fmla="*/ 925416 h 925416"/>
                <a:gd name="connsiteX7" fmla="*/ 408979 w 1445091"/>
                <a:gd name="connsiteY7" fmla="*/ 741222 h 925416"/>
                <a:gd name="connsiteX8" fmla="*/ 1348190 w 1445091"/>
                <a:gd name="connsiteY8" fmla="*/ 741222 h 925416"/>
                <a:gd name="connsiteX9" fmla="*/ 1445091 w 1445091"/>
                <a:gd name="connsiteY9" fmla="*/ 644379 h 925416"/>
                <a:gd name="connsiteX10" fmla="*/ 1445091 w 1445091"/>
                <a:gd name="connsiteY10" fmla="*/ 96844 h 925416"/>
                <a:gd name="connsiteX11" fmla="*/ 1348190 w 1445091"/>
                <a:gd name="connsiteY11" fmla="*/ 0 h 925416"/>
                <a:gd name="connsiteX0" fmla="*/ 1348190 w 1445091"/>
                <a:gd name="connsiteY0" fmla="*/ 0 h 889891"/>
                <a:gd name="connsiteX1" fmla="*/ 96901 w 1445091"/>
                <a:gd name="connsiteY1" fmla="*/ 0 h 889891"/>
                <a:gd name="connsiteX2" fmla="*/ 0 w 1445091"/>
                <a:gd name="connsiteY2" fmla="*/ 96844 h 889891"/>
                <a:gd name="connsiteX3" fmla="*/ 0 w 1445091"/>
                <a:gd name="connsiteY3" fmla="*/ 644379 h 889891"/>
                <a:gd name="connsiteX4" fmla="*/ 96901 w 1445091"/>
                <a:gd name="connsiteY4" fmla="*/ 741222 h 889891"/>
                <a:gd name="connsiteX5" fmla="*/ 210420 w 1445091"/>
                <a:gd name="connsiteY5" fmla="*/ 741222 h 889891"/>
                <a:gd name="connsiteX6" fmla="*/ 55036 w 1445091"/>
                <a:gd name="connsiteY6" fmla="*/ 889891 h 889891"/>
                <a:gd name="connsiteX7" fmla="*/ 408979 w 1445091"/>
                <a:gd name="connsiteY7" fmla="*/ 741222 h 889891"/>
                <a:gd name="connsiteX8" fmla="*/ 1348190 w 1445091"/>
                <a:gd name="connsiteY8" fmla="*/ 741222 h 889891"/>
                <a:gd name="connsiteX9" fmla="*/ 1445091 w 1445091"/>
                <a:gd name="connsiteY9" fmla="*/ 644379 h 889891"/>
                <a:gd name="connsiteX10" fmla="*/ 1445091 w 1445091"/>
                <a:gd name="connsiteY10" fmla="*/ 96844 h 889891"/>
                <a:gd name="connsiteX11" fmla="*/ 1348190 w 1445091"/>
                <a:gd name="connsiteY11" fmla="*/ 0 h 88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889891">
                  <a:moveTo>
                    <a:pt x="1348190" y="0"/>
                  </a:moveTo>
                  <a:lnTo>
                    <a:pt x="96901" y="0"/>
                  </a:lnTo>
                  <a:cubicBezTo>
                    <a:pt x="43386" y="0"/>
                    <a:pt x="0" y="43360"/>
                    <a:pt x="0" y="96844"/>
                  </a:cubicBezTo>
                  <a:lnTo>
                    <a:pt x="0" y="644379"/>
                  </a:lnTo>
                  <a:cubicBezTo>
                    <a:pt x="0" y="697863"/>
                    <a:pt x="43386" y="741222"/>
                    <a:pt x="96901" y="741222"/>
                  </a:cubicBezTo>
                  <a:lnTo>
                    <a:pt x="210420" y="741222"/>
                  </a:lnTo>
                  <a:lnTo>
                    <a:pt x="55036" y="889891"/>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grpSp>
          <p:nvGrpSpPr>
            <p:cNvPr id="11" name="Grafikk 119">
              <a:extLst>
                <a:ext uri="{FF2B5EF4-FFF2-40B4-BE49-F238E27FC236}">
                  <a16:creationId xmlns:a16="http://schemas.microsoft.com/office/drawing/2014/main" id="{6F09F683-97F9-5BB1-997D-CB049673BFE2}"/>
                </a:ext>
              </a:extLst>
            </p:cNvPr>
            <p:cNvGrpSpPr/>
            <p:nvPr/>
          </p:nvGrpSpPr>
          <p:grpSpPr>
            <a:xfrm>
              <a:off x="3455032" y="5983949"/>
              <a:ext cx="1054966" cy="1686917"/>
              <a:chOff x="5638571" y="1891196"/>
              <a:chExt cx="1054966" cy="1686917"/>
            </a:xfrm>
          </p:grpSpPr>
          <p:sp>
            <p:nvSpPr>
              <p:cNvPr id="64" name="Friform 63">
                <a:extLst>
                  <a:ext uri="{FF2B5EF4-FFF2-40B4-BE49-F238E27FC236}">
                    <a16:creationId xmlns:a16="http://schemas.microsoft.com/office/drawing/2014/main" id="{2EC0B619-58C1-D806-9369-1809BCE4FE53}"/>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65" name="Grafikk 119">
                <a:extLst>
                  <a:ext uri="{FF2B5EF4-FFF2-40B4-BE49-F238E27FC236}">
                    <a16:creationId xmlns:a16="http://schemas.microsoft.com/office/drawing/2014/main" id="{0E92C477-D79B-F16B-B9C4-3360B831AB1D}"/>
                  </a:ext>
                </a:extLst>
              </p:cNvPr>
              <p:cNvGrpSpPr/>
              <p:nvPr/>
            </p:nvGrpSpPr>
            <p:grpSpPr>
              <a:xfrm>
                <a:off x="5647191" y="1891196"/>
                <a:ext cx="1038356" cy="1630391"/>
                <a:chOff x="5647191" y="1891196"/>
                <a:chExt cx="1038356" cy="1630391"/>
              </a:xfrm>
            </p:grpSpPr>
            <p:grpSp>
              <p:nvGrpSpPr>
                <p:cNvPr id="66" name="Grafikk 119">
                  <a:extLst>
                    <a:ext uri="{FF2B5EF4-FFF2-40B4-BE49-F238E27FC236}">
                      <a16:creationId xmlns:a16="http://schemas.microsoft.com/office/drawing/2014/main" id="{FC91F43A-A01B-E8A4-04B2-7F9D5CC08C36}"/>
                    </a:ext>
                  </a:extLst>
                </p:cNvPr>
                <p:cNvGrpSpPr/>
                <p:nvPr/>
              </p:nvGrpSpPr>
              <p:grpSpPr>
                <a:xfrm>
                  <a:off x="5696885" y="2026360"/>
                  <a:ext cx="914699" cy="410783"/>
                  <a:chOff x="5696885" y="2026360"/>
                  <a:chExt cx="914699" cy="410783"/>
                </a:xfrm>
              </p:grpSpPr>
              <p:sp>
                <p:nvSpPr>
                  <p:cNvPr id="93" name="Friform 92">
                    <a:extLst>
                      <a:ext uri="{FF2B5EF4-FFF2-40B4-BE49-F238E27FC236}">
                        <a16:creationId xmlns:a16="http://schemas.microsoft.com/office/drawing/2014/main" id="{6A24AD44-BD59-76ED-6C05-21F23C3F0ED4}"/>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94" name="Grafikk 119">
                    <a:extLst>
                      <a:ext uri="{FF2B5EF4-FFF2-40B4-BE49-F238E27FC236}">
                        <a16:creationId xmlns:a16="http://schemas.microsoft.com/office/drawing/2014/main" id="{050129D6-6208-BBE1-523F-599326DA5B9C}"/>
                      </a:ext>
                    </a:extLst>
                  </p:cNvPr>
                  <p:cNvGrpSpPr/>
                  <p:nvPr/>
                </p:nvGrpSpPr>
                <p:grpSpPr>
                  <a:xfrm>
                    <a:off x="5725575" y="2139226"/>
                    <a:ext cx="857178" cy="211370"/>
                    <a:chOff x="5725575" y="2139226"/>
                    <a:chExt cx="857178" cy="211370"/>
                  </a:xfrm>
                  <a:solidFill>
                    <a:srgbClr val="00AB2D"/>
                  </a:solidFill>
                </p:grpSpPr>
                <p:sp>
                  <p:nvSpPr>
                    <p:cNvPr id="95" name="Friform 94">
                      <a:extLst>
                        <a:ext uri="{FF2B5EF4-FFF2-40B4-BE49-F238E27FC236}">
                          <a16:creationId xmlns:a16="http://schemas.microsoft.com/office/drawing/2014/main" id="{953C142C-77F5-A465-290E-8CC9BB764C51}"/>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96" name="Friform 95">
                      <a:extLst>
                        <a:ext uri="{FF2B5EF4-FFF2-40B4-BE49-F238E27FC236}">
                          <a16:creationId xmlns:a16="http://schemas.microsoft.com/office/drawing/2014/main" id="{02DD9F3F-AABF-B3AA-BE49-7A225D5FEA04}"/>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67" name="Friform 66">
                  <a:extLst>
                    <a:ext uri="{FF2B5EF4-FFF2-40B4-BE49-F238E27FC236}">
                      <a16:creationId xmlns:a16="http://schemas.microsoft.com/office/drawing/2014/main" id="{19362D0E-586E-7F8C-3EFE-FBFFAE26395E}"/>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68" name="Friform 67">
                  <a:extLst>
                    <a:ext uri="{FF2B5EF4-FFF2-40B4-BE49-F238E27FC236}">
                      <a16:creationId xmlns:a16="http://schemas.microsoft.com/office/drawing/2014/main" id="{ACB5EE9D-1CD5-099B-9562-D62B6866DFF0}"/>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69" name="Friform 68">
                  <a:extLst>
                    <a:ext uri="{FF2B5EF4-FFF2-40B4-BE49-F238E27FC236}">
                      <a16:creationId xmlns:a16="http://schemas.microsoft.com/office/drawing/2014/main" id="{5852FD78-5703-3518-2227-50457C52FF7F}"/>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70" name="Friform 69">
                  <a:extLst>
                    <a:ext uri="{FF2B5EF4-FFF2-40B4-BE49-F238E27FC236}">
                      <a16:creationId xmlns:a16="http://schemas.microsoft.com/office/drawing/2014/main" id="{57BAE233-AEF5-9F05-517B-377258EE24D4}"/>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71" name="Friform 70">
                  <a:extLst>
                    <a:ext uri="{FF2B5EF4-FFF2-40B4-BE49-F238E27FC236}">
                      <a16:creationId xmlns:a16="http://schemas.microsoft.com/office/drawing/2014/main" id="{913D69E9-C6AC-1D05-4DE9-B55D63D67CCE}"/>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72" name="Friform 71">
                  <a:extLst>
                    <a:ext uri="{FF2B5EF4-FFF2-40B4-BE49-F238E27FC236}">
                      <a16:creationId xmlns:a16="http://schemas.microsoft.com/office/drawing/2014/main" id="{9C67E8B4-7758-5479-6C6A-0694291836B4}"/>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73" name="Friform 72">
                  <a:extLst>
                    <a:ext uri="{FF2B5EF4-FFF2-40B4-BE49-F238E27FC236}">
                      <a16:creationId xmlns:a16="http://schemas.microsoft.com/office/drawing/2014/main" id="{E6A3723A-3C78-A50F-CB2A-16DAE5BB5600}"/>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74" name="Friform 73">
                  <a:extLst>
                    <a:ext uri="{FF2B5EF4-FFF2-40B4-BE49-F238E27FC236}">
                      <a16:creationId xmlns:a16="http://schemas.microsoft.com/office/drawing/2014/main" id="{29AF7B4C-618E-E1B4-3786-CC4F7D5796DE}"/>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75" name="Friform 74">
                  <a:extLst>
                    <a:ext uri="{FF2B5EF4-FFF2-40B4-BE49-F238E27FC236}">
                      <a16:creationId xmlns:a16="http://schemas.microsoft.com/office/drawing/2014/main" id="{41FB0A26-59DF-4E70-5540-A99674A01E47}"/>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76" name="Friform 75">
                  <a:extLst>
                    <a:ext uri="{FF2B5EF4-FFF2-40B4-BE49-F238E27FC236}">
                      <a16:creationId xmlns:a16="http://schemas.microsoft.com/office/drawing/2014/main" id="{19765DD5-37C3-EEBA-7F90-F2291639EF27}"/>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77" name="Friform 76">
                  <a:extLst>
                    <a:ext uri="{FF2B5EF4-FFF2-40B4-BE49-F238E27FC236}">
                      <a16:creationId xmlns:a16="http://schemas.microsoft.com/office/drawing/2014/main" id="{BE933119-BE15-6439-0801-E118E5695AC4}"/>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78" name="Friform 77">
                  <a:extLst>
                    <a:ext uri="{FF2B5EF4-FFF2-40B4-BE49-F238E27FC236}">
                      <a16:creationId xmlns:a16="http://schemas.microsoft.com/office/drawing/2014/main" id="{0E3FD12B-780E-768E-36BE-EA86C31D16F5}"/>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79" name="Friform 78">
                  <a:extLst>
                    <a:ext uri="{FF2B5EF4-FFF2-40B4-BE49-F238E27FC236}">
                      <a16:creationId xmlns:a16="http://schemas.microsoft.com/office/drawing/2014/main" id="{FB578204-E55A-00D7-07F4-C65786C79B1C}"/>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80" name="Friform 79">
                  <a:extLst>
                    <a:ext uri="{FF2B5EF4-FFF2-40B4-BE49-F238E27FC236}">
                      <a16:creationId xmlns:a16="http://schemas.microsoft.com/office/drawing/2014/main" id="{13A9C6E2-C8CA-3104-AF76-64E0F72C3FBD}"/>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81" name="Friform 80">
                  <a:extLst>
                    <a:ext uri="{FF2B5EF4-FFF2-40B4-BE49-F238E27FC236}">
                      <a16:creationId xmlns:a16="http://schemas.microsoft.com/office/drawing/2014/main" id="{55AEB99A-A226-94D0-27C0-41F68A157319}"/>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82" name="Friform 81">
                  <a:extLst>
                    <a:ext uri="{FF2B5EF4-FFF2-40B4-BE49-F238E27FC236}">
                      <a16:creationId xmlns:a16="http://schemas.microsoft.com/office/drawing/2014/main" id="{CB61BEE4-7896-3371-571E-EEA7C48357E1}"/>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83" name="Friform 82">
                  <a:extLst>
                    <a:ext uri="{FF2B5EF4-FFF2-40B4-BE49-F238E27FC236}">
                      <a16:creationId xmlns:a16="http://schemas.microsoft.com/office/drawing/2014/main" id="{2CF3BB0D-D182-D59B-8DFA-20EE1D8849D6}"/>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84" name="Friform 83">
                  <a:extLst>
                    <a:ext uri="{FF2B5EF4-FFF2-40B4-BE49-F238E27FC236}">
                      <a16:creationId xmlns:a16="http://schemas.microsoft.com/office/drawing/2014/main" id="{16CCB577-2922-1EFF-AD4C-40C99158938E}"/>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85" name="Friform 84">
                  <a:extLst>
                    <a:ext uri="{FF2B5EF4-FFF2-40B4-BE49-F238E27FC236}">
                      <a16:creationId xmlns:a16="http://schemas.microsoft.com/office/drawing/2014/main" id="{DF86473B-A1E7-B1CE-D769-9502A1072391}"/>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86" name="Grafikk 119">
                  <a:extLst>
                    <a:ext uri="{FF2B5EF4-FFF2-40B4-BE49-F238E27FC236}">
                      <a16:creationId xmlns:a16="http://schemas.microsoft.com/office/drawing/2014/main" id="{A87B50B1-40C5-B217-D765-DC8432B5506B}"/>
                    </a:ext>
                  </a:extLst>
                </p:cNvPr>
                <p:cNvGrpSpPr/>
                <p:nvPr/>
              </p:nvGrpSpPr>
              <p:grpSpPr>
                <a:xfrm>
                  <a:off x="5849636" y="1891196"/>
                  <a:ext cx="632845" cy="632852"/>
                  <a:chOff x="5849636" y="1891196"/>
                  <a:chExt cx="632845" cy="632852"/>
                </a:xfrm>
                <a:solidFill>
                  <a:srgbClr val="424148"/>
                </a:solidFill>
              </p:grpSpPr>
              <p:sp>
                <p:nvSpPr>
                  <p:cNvPr id="91" name="Friform 90">
                    <a:extLst>
                      <a:ext uri="{FF2B5EF4-FFF2-40B4-BE49-F238E27FC236}">
                        <a16:creationId xmlns:a16="http://schemas.microsoft.com/office/drawing/2014/main" id="{2F22AB35-DC0A-B88E-74CB-881149E1976E}"/>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92" name="Friform 91">
                    <a:extLst>
                      <a:ext uri="{FF2B5EF4-FFF2-40B4-BE49-F238E27FC236}">
                        <a16:creationId xmlns:a16="http://schemas.microsoft.com/office/drawing/2014/main" id="{16991F15-7205-F23E-30F6-F06431C8BFFF}"/>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87" name="Friform 86">
                  <a:extLst>
                    <a:ext uri="{FF2B5EF4-FFF2-40B4-BE49-F238E27FC236}">
                      <a16:creationId xmlns:a16="http://schemas.microsoft.com/office/drawing/2014/main" id="{2F98D76A-0BA9-109D-1728-D4DA6DF46A9A}"/>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88" name="Friform 87">
                  <a:extLst>
                    <a:ext uri="{FF2B5EF4-FFF2-40B4-BE49-F238E27FC236}">
                      <a16:creationId xmlns:a16="http://schemas.microsoft.com/office/drawing/2014/main" id="{6A13E879-53D9-00B5-B541-0FB5477CF94D}"/>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89" name="Friform 88">
                  <a:extLst>
                    <a:ext uri="{FF2B5EF4-FFF2-40B4-BE49-F238E27FC236}">
                      <a16:creationId xmlns:a16="http://schemas.microsoft.com/office/drawing/2014/main" id="{78F7A15A-FD72-A1CD-4F68-FA5082792DC1}"/>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90" name="Friform 89">
                  <a:extLst>
                    <a:ext uri="{FF2B5EF4-FFF2-40B4-BE49-F238E27FC236}">
                      <a16:creationId xmlns:a16="http://schemas.microsoft.com/office/drawing/2014/main" id="{1C262BC6-7CBB-9663-4E8D-82953C5924B4}"/>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pic>
          <p:nvPicPr>
            <p:cNvPr id="12" name="Grafikk 11" descr="Katt kontur">
              <a:extLst>
                <a:ext uri="{FF2B5EF4-FFF2-40B4-BE49-F238E27FC236}">
                  <a16:creationId xmlns:a16="http://schemas.microsoft.com/office/drawing/2014/main" id="{8E17CBCF-87DF-9BAC-DBDA-8C5CC3A29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4345" y="4254363"/>
              <a:ext cx="288000" cy="288000"/>
            </a:xfrm>
            <a:prstGeom prst="rect">
              <a:avLst/>
            </a:prstGeom>
          </p:spPr>
        </p:pic>
        <p:pic>
          <p:nvPicPr>
            <p:cNvPr id="13" name="Grafikk 12" descr="Kattunge med heldekkende fyll">
              <a:extLst>
                <a:ext uri="{FF2B5EF4-FFF2-40B4-BE49-F238E27FC236}">
                  <a16:creationId xmlns:a16="http://schemas.microsoft.com/office/drawing/2014/main" id="{CF6319B6-729D-996A-86E3-B4A6ABF1AB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7281" y="4264974"/>
              <a:ext cx="288000" cy="288000"/>
            </a:xfrm>
            <a:prstGeom prst="rect">
              <a:avLst/>
            </a:prstGeom>
          </p:spPr>
        </p:pic>
        <p:pic>
          <p:nvPicPr>
            <p:cNvPr id="14" name="Grafikk 13" descr="Katt med heldekkende fyll">
              <a:extLst>
                <a:ext uri="{FF2B5EF4-FFF2-40B4-BE49-F238E27FC236}">
                  <a16:creationId xmlns:a16="http://schemas.microsoft.com/office/drawing/2014/main" id="{AECFA337-86DD-CD90-042F-63499398AF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8688" y="4655354"/>
              <a:ext cx="288000" cy="288000"/>
            </a:xfrm>
            <a:prstGeom prst="rect">
              <a:avLst/>
            </a:prstGeom>
          </p:spPr>
        </p:pic>
        <p:pic>
          <p:nvPicPr>
            <p:cNvPr id="15" name="Grafikk 14" descr="Kattunge kontur">
              <a:extLst>
                <a:ext uri="{FF2B5EF4-FFF2-40B4-BE49-F238E27FC236}">
                  <a16:creationId xmlns:a16="http://schemas.microsoft.com/office/drawing/2014/main" id="{8CD7BA8C-41A4-0D9C-6F1D-77DA758C85D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9632" y="4667108"/>
              <a:ext cx="288000" cy="288000"/>
            </a:xfrm>
            <a:prstGeom prst="rect">
              <a:avLst/>
            </a:prstGeom>
          </p:spPr>
        </p:pic>
        <p:pic>
          <p:nvPicPr>
            <p:cNvPr id="16" name="Grafikk 15" descr="Hund med heldekkende fyll">
              <a:extLst>
                <a:ext uri="{FF2B5EF4-FFF2-40B4-BE49-F238E27FC236}">
                  <a16:creationId xmlns:a16="http://schemas.microsoft.com/office/drawing/2014/main" id="{42E8FD2D-AA48-85F5-3075-ECECD8137E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0360" y="4212451"/>
              <a:ext cx="288000" cy="288000"/>
            </a:xfrm>
            <a:prstGeom prst="rect">
              <a:avLst/>
            </a:prstGeom>
          </p:spPr>
        </p:pic>
        <p:pic>
          <p:nvPicPr>
            <p:cNvPr id="17" name="Grafikk 16" descr="Hund kontur">
              <a:extLst>
                <a:ext uri="{FF2B5EF4-FFF2-40B4-BE49-F238E27FC236}">
                  <a16:creationId xmlns:a16="http://schemas.microsoft.com/office/drawing/2014/main" id="{6FF62E2C-D580-2276-1208-8CDB1F67F08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37670" y="4622066"/>
              <a:ext cx="288000" cy="288000"/>
            </a:xfrm>
            <a:prstGeom prst="rect">
              <a:avLst/>
            </a:prstGeom>
          </p:spPr>
        </p:pic>
        <p:pic>
          <p:nvPicPr>
            <p:cNvPr id="18" name="Grafikk 17" descr="Valp 2 med heldekkende fyll">
              <a:extLst>
                <a:ext uri="{FF2B5EF4-FFF2-40B4-BE49-F238E27FC236}">
                  <a16:creationId xmlns:a16="http://schemas.microsoft.com/office/drawing/2014/main" id="{911FD9B6-DC7E-5D10-712E-2B48F7BB72D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8965" y="4203045"/>
              <a:ext cx="288000" cy="288000"/>
            </a:xfrm>
            <a:prstGeom prst="rect">
              <a:avLst/>
            </a:prstGeom>
          </p:spPr>
        </p:pic>
        <p:pic>
          <p:nvPicPr>
            <p:cNvPr id="19" name="Grafikk 18" descr="Valp 2 kontur">
              <a:extLst>
                <a:ext uri="{FF2B5EF4-FFF2-40B4-BE49-F238E27FC236}">
                  <a16:creationId xmlns:a16="http://schemas.microsoft.com/office/drawing/2014/main" id="{6B7AA8C0-C28D-8D9B-0FCE-2A0E4E85E5B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8068" y="4453479"/>
              <a:ext cx="288000" cy="288000"/>
            </a:xfrm>
            <a:prstGeom prst="rect">
              <a:avLst/>
            </a:prstGeom>
          </p:spPr>
        </p:pic>
        <p:pic>
          <p:nvPicPr>
            <p:cNvPr id="20" name="Grafikk 19" descr="Valp med heldekkende fyll">
              <a:extLst>
                <a:ext uri="{FF2B5EF4-FFF2-40B4-BE49-F238E27FC236}">
                  <a16:creationId xmlns:a16="http://schemas.microsoft.com/office/drawing/2014/main" id="{9ECCA55D-0E9B-575D-82FD-28EE710929A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74109" y="4379108"/>
              <a:ext cx="288000" cy="288000"/>
            </a:xfrm>
            <a:prstGeom prst="rect">
              <a:avLst/>
            </a:prstGeom>
          </p:spPr>
        </p:pic>
        <p:pic>
          <p:nvPicPr>
            <p:cNvPr id="21" name="Grafikk 20" descr="Valp kontur">
              <a:extLst>
                <a:ext uri="{FF2B5EF4-FFF2-40B4-BE49-F238E27FC236}">
                  <a16:creationId xmlns:a16="http://schemas.microsoft.com/office/drawing/2014/main" id="{C6D082DB-E937-C666-4CF8-844209F1207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96490" y="4473165"/>
              <a:ext cx="288000" cy="288000"/>
            </a:xfrm>
            <a:prstGeom prst="rect">
              <a:avLst/>
            </a:prstGeom>
          </p:spPr>
        </p:pic>
        <p:pic>
          <p:nvPicPr>
            <p:cNvPr id="53" name="Grafikk 52" descr="Katt kontur">
              <a:extLst>
                <a:ext uri="{FF2B5EF4-FFF2-40B4-BE49-F238E27FC236}">
                  <a16:creationId xmlns:a16="http://schemas.microsoft.com/office/drawing/2014/main" id="{2493912A-0663-EABE-DF42-E7B5082CEC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0794" y="5716448"/>
              <a:ext cx="288000" cy="288000"/>
            </a:xfrm>
            <a:prstGeom prst="rect">
              <a:avLst/>
            </a:prstGeom>
          </p:spPr>
        </p:pic>
        <p:pic>
          <p:nvPicPr>
            <p:cNvPr id="54" name="Grafikk 53" descr="Kattunge med heldekkende fyll">
              <a:extLst>
                <a:ext uri="{FF2B5EF4-FFF2-40B4-BE49-F238E27FC236}">
                  <a16:creationId xmlns:a16="http://schemas.microsoft.com/office/drawing/2014/main" id="{8DB9D0C5-9874-BFD4-68E4-4C5048513E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9590" y="5482774"/>
              <a:ext cx="288000" cy="288000"/>
            </a:xfrm>
            <a:prstGeom prst="rect">
              <a:avLst/>
            </a:prstGeom>
          </p:spPr>
        </p:pic>
        <p:pic>
          <p:nvPicPr>
            <p:cNvPr id="55" name="Grafikk 54" descr="Katt med heldekkende fyll">
              <a:extLst>
                <a:ext uri="{FF2B5EF4-FFF2-40B4-BE49-F238E27FC236}">
                  <a16:creationId xmlns:a16="http://schemas.microsoft.com/office/drawing/2014/main" id="{780C073A-B742-DB4C-8BC8-7609667F9C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74404" y="5905775"/>
              <a:ext cx="288000" cy="288000"/>
            </a:xfrm>
            <a:prstGeom prst="rect">
              <a:avLst/>
            </a:prstGeom>
          </p:spPr>
        </p:pic>
        <p:pic>
          <p:nvPicPr>
            <p:cNvPr id="56" name="Grafikk 55" descr="Kattunge kontur">
              <a:extLst>
                <a:ext uri="{FF2B5EF4-FFF2-40B4-BE49-F238E27FC236}">
                  <a16:creationId xmlns:a16="http://schemas.microsoft.com/office/drawing/2014/main" id="{2D2A7109-B46B-D61A-B7E3-9591222E86B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87312" y="5931021"/>
              <a:ext cx="288000" cy="288000"/>
            </a:xfrm>
            <a:prstGeom prst="rect">
              <a:avLst/>
            </a:prstGeom>
          </p:spPr>
        </p:pic>
        <p:pic>
          <p:nvPicPr>
            <p:cNvPr id="57" name="Grafikk 56" descr="Kattunge med heldekkende fyll">
              <a:extLst>
                <a:ext uri="{FF2B5EF4-FFF2-40B4-BE49-F238E27FC236}">
                  <a16:creationId xmlns:a16="http://schemas.microsoft.com/office/drawing/2014/main" id="{BA7F8C91-A7D4-D6E9-ED51-7B14BB5CA86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35710" y="5484236"/>
              <a:ext cx="288000" cy="288000"/>
            </a:xfrm>
            <a:prstGeom prst="rect">
              <a:avLst/>
            </a:prstGeom>
          </p:spPr>
        </p:pic>
        <p:pic>
          <p:nvPicPr>
            <p:cNvPr id="58" name="Grafikk 57" descr="Hund med heldekkende fyll">
              <a:extLst>
                <a:ext uri="{FF2B5EF4-FFF2-40B4-BE49-F238E27FC236}">
                  <a16:creationId xmlns:a16="http://schemas.microsoft.com/office/drawing/2014/main" id="{AC466CB8-2562-A241-0985-49CB96371B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3484" y="5687345"/>
              <a:ext cx="288000" cy="288000"/>
            </a:xfrm>
            <a:prstGeom prst="rect">
              <a:avLst/>
            </a:prstGeom>
          </p:spPr>
        </p:pic>
        <p:pic>
          <p:nvPicPr>
            <p:cNvPr id="59" name="Grafikk 58" descr="Hund kontur">
              <a:extLst>
                <a:ext uri="{FF2B5EF4-FFF2-40B4-BE49-F238E27FC236}">
                  <a16:creationId xmlns:a16="http://schemas.microsoft.com/office/drawing/2014/main" id="{BA83EE82-873A-3978-3C04-B125730C3B8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02494" y="5903858"/>
              <a:ext cx="288000" cy="288000"/>
            </a:xfrm>
            <a:prstGeom prst="rect">
              <a:avLst/>
            </a:prstGeom>
          </p:spPr>
        </p:pic>
        <p:pic>
          <p:nvPicPr>
            <p:cNvPr id="60" name="Grafikk 59" descr="Valp 2 med heldekkende fyll">
              <a:extLst>
                <a:ext uri="{FF2B5EF4-FFF2-40B4-BE49-F238E27FC236}">
                  <a16:creationId xmlns:a16="http://schemas.microsoft.com/office/drawing/2014/main" id="{47626E27-1F10-3BB9-7072-58DDEF62C3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19115" y="5466992"/>
              <a:ext cx="288000" cy="288000"/>
            </a:xfrm>
            <a:prstGeom prst="rect">
              <a:avLst/>
            </a:prstGeom>
          </p:spPr>
        </p:pic>
        <p:pic>
          <p:nvPicPr>
            <p:cNvPr id="61" name="Grafikk 60" descr="Valp 2 kontur">
              <a:extLst>
                <a:ext uri="{FF2B5EF4-FFF2-40B4-BE49-F238E27FC236}">
                  <a16:creationId xmlns:a16="http://schemas.microsoft.com/office/drawing/2014/main" id="{96287FD1-56B7-E318-5BFB-CDA52ABC7B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37981" y="5883688"/>
              <a:ext cx="288000" cy="288000"/>
            </a:xfrm>
            <a:prstGeom prst="rect">
              <a:avLst/>
            </a:prstGeom>
          </p:spPr>
        </p:pic>
        <p:pic>
          <p:nvPicPr>
            <p:cNvPr id="62" name="Grafikk 61" descr="Valp med heldekkende fyll">
              <a:extLst>
                <a:ext uri="{FF2B5EF4-FFF2-40B4-BE49-F238E27FC236}">
                  <a16:creationId xmlns:a16="http://schemas.microsoft.com/office/drawing/2014/main" id="{C4C1B9D6-ECA2-7E14-C675-F93B2DAEDA5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04766" y="5670490"/>
              <a:ext cx="288000" cy="288000"/>
            </a:xfrm>
            <a:prstGeom prst="rect">
              <a:avLst/>
            </a:prstGeom>
          </p:spPr>
        </p:pic>
        <p:pic>
          <p:nvPicPr>
            <p:cNvPr id="63" name="Grafikk 62" descr="Valp kontur">
              <a:extLst>
                <a:ext uri="{FF2B5EF4-FFF2-40B4-BE49-F238E27FC236}">
                  <a16:creationId xmlns:a16="http://schemas.microsoft.com/office/drawing/2014/main" id="{093A38F1-335B-FAFE-C780-5F8ECB229B6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939665" y="5471731"/>
              <a:ext cx="288000" cy="288000"/>
            </a:xfrm>
            <a:prstGeom prst="rect">
              <a:avLst/>
            </a:prstGeom>
          </p:spPr>
        </p:pic>
      </p:grpSp>
      <p:grpSp>
        <p:nvGrpSpPr>
          <p:cNvPr id="168" name="Gruppe 167">
            <a:extLst>
              <a:ext uri="{FF2B5EF4-FFF2-40B4-BE49-F238E27FC236}">
                <a16:creationId xmlns:a16="http://schemas.microsoft.com/office/drawing/2014/main" id="{94A1BDB8-3F1C-F2D2-1E38-DC7F39F007A2}"/>
              </a:ext>
            </a:extLst>
          </p:cNvPr>
          <p:cNvGrpSpPr/>
          <p:nvPr/>
        </p:nvGrpSpPr>
        <p:grpSpPr>
          <a:xfrm>
            <a:off x="4202621" y="5594668"/>
            <a:ext cx="2440742" cy="517580"/>
            <a:chOff x="4193968" y="5752713"/>
            <a:chExt cx="2440742" cy="517580"/>
          </a:xfrm>
        </p:grpSpPr>
        <p:sp>
          <p:nvSpPr>
            <p:cNvPr id="169" name="TekstSylinder 168">
              <a:extLst>
                <a:ext uri="{FF2B5EF4-FFF2-40B4-BE49-F238E27FC236}">
                  <a16:creationId xmlns:a16="http://schemas.microsoft.com/office/drawing/2014/main" id="{9F68925C-A232-BF61-FE45-7964B07127EB}"/>
                </a:ext>
              </a:extLst>
            </p:cNvPr>
            <p:cNvSpPr txBox="1"/>
            <p:nvPr/>
          </p:nvSpPr>
          <p:spPr>
            <a:xfrm rot="1295457" flipH="1">
              <a:off x="4193968" y="5752713"/>
              <a:ext cx="2440742" cy="246221"/>
            </a:xfrm>
            <a:prstGeom prst="rect">
              <a:avLst/>
            </a:prstGeom>
            <a:noFill/>
          </p:spPr>
          <p:txBody>
            <a:bodyPr wrap="square" rtlCol="0">
              <a:spAutoFit/>
            </a:bodyPr>
            <a:lstStyle/>
            <a:p>
              <a:pPr algn="ctr"/>
              <a:r>
                <a:rPr lang="nb-NO" sz="1000" spc="300" dirty="0">
                  <a:solidFill>
                    <a:schemeClr val="tx2"/>
                  </a:solidFill>
                  <a:latin typeface="Helvetica" pitchFamily="2" charset="0"/>
                </a:rPr>
                <a:t>CLUSTERING</a:t>
              </a:r>
              <a:endParaRPr lang="nb-NO" sz="1050" spc="300" dirty="0">
                <a:solidFill>
                  <a:schemeClr val="tx2"/>
                </a:solidFill>
                <a:latin typeface="Helvetica" pitchFamily="2" charset="0"/>
              </a:endParaRPr>
            </a:p>
          </p:txBody>
        </p:sp>
        <p:cxnSp>
          <p:nvCxnSpPr>
            <p:cNvPr id="170" name="Buet linje 169">
              <a:extLst>
                <a:ext uri="{FF2B5EF4-FFF2-40B4-BE49-F238E27FC236}">
                  <a16:creationId xmlns:a16="http://schemas.microsoft.com/office/drawing/2014/main" id="{0BB1CCBC-44B9-D4EF-22DE-5C1A0E01A89A}"/>
                </a:ext>
              </a:extLst>
            </p:cNvPr>
            <p:cNvCxnSpPr>
              <a:cxnSpLocks/>
              <a:stCxn id="169" idx="2"/>
            </p:cNvCxnSpPr>
            <p:nvPr/>
          </p:nvCxnSpPr>
          <p:spPr>
            <a:xfrm rot="5400000">
              <a:off x="5011256" y="5912511"/>
              <a:ext cx="279996" cy="435567"/>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7357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5" name="TekstSylinder 4">
            <a:extLst>
              <a:ext uri="{FF2B5EF4-FFF2-40B4-BE49-F238E27FC236}">
                <a16:creationId xmlns:a16="http://schemas.microsoft.com/office/drawing/2014/main" id="{0A901573-CD3B-533F-171F-44E4364CEED3}"/>
              </a:ext>
            </a:extLst>
          </p:cNvPr>
          <p:cNvSpPr txBox="1"/>
          <p:nvPr/>
        </p:nvSpPr>
        <p:spPr>
          <a:xfrm>
            <a:off x="4746913" y="1904788"/>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4396824"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82" name="TekstSylinder 81">
            <a:extLst>
              <a:ext uri="{FF2B5EF4-FFF2-40B4-BE49-F238E27FC236}">
                <a16:creationId xmlns:a16="http://schemas.microsoft.com/office/drawing/2014/main" id="{FDA9FA6F-47DF-7335-E345-CB4AB7A2FCDA}"/>
              </a:ext>
            </a:extLst>
          </p:cNvPr>
          <p:cNvSpPr txBox="1"/>
          <p:nvPr/>
        </p:nvSpPr>
        <p:spPr>
          <a:xfrm>
            <a:off x="4396825" y="7541210"/>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«NONONO wrong!! Bad machine»</a:t>
            </a:r>
          </a:p>
        </p:txBody>
      </p:sp>
      <p:sp>
        <p:nvSpPr>
          <p:cNvPr id="83" name="TekstSylinder 82">
            <a:extLst>
              <a:ext uri="{FF2B5EF4-FFF2-40B4-BE49-F238E27FC236}">
                <a16:creationId xmlns:a16="http://schemas.microsoft.com/office/drawing/2014/main" id="{26C85C0C-F70E-D6A5-BCBD-35C6EBE40A1C}"/>
              </a:ext>
            </a:extLst>
          </p:cNvPr>
          <p:cNvSpPr txBox="1"/>
          <p:nvPr/>
        </p:nvSpPr>
        <p:spPr>
          <a:xfrm>
            <a:off x="4396825" y="7233907"/>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Prøving og feiling</a:t>
            </a:r>
          </a:p>
        </p:txBody>
      </p:sp>
      <p:sp>
        <p:nvSpPr>
          <p:cNvPr id="84" name="TekstSylinder 83">
            <a:extLst>
              <a:ext uri="{FF2B5EF4-FFF2-40B4-BE49-F238E27FC236}">
                <a16:creationId xmlns:a16="http://schemas.microsoft.com/office/drawing/2014/main" id="{719A7567-A44D-65E5-8206-EE3BDC769BDD}"/>
              </a:ext>
            </a:extLst>
          </p:cNvPr>
          <p:cNvSpPr txBox="1"/>
          <p:nvPr/>
        </p:nvSpPr>
        <p:spPr>
          <a:xfrm>
            <a:off x="4396825" y="8403869"/>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beste strategi for å nå et mål basert på tilgjengelige handlinger og omverdenen</a:t>
            </a:r>
          </a:p>
        </p:txBody>
      </p:sp>
      <p:sp>
        <p:nvSpPr>
          <p:cNvPr id="90" name="TekstSylinder 89">
            <a:extLst>
              <a:ext uri="{FF2B5EF4-FFF2-40B4-BE49-F238E27FC236}">
                <a16:creationId xmlns:a16="http://schemas.microsoft.com/office/drawing/2014/main" id="{64611214-D04A-5D0D-A895-5D7CAF1CBF24}"/>
              </a:ext>
            </a:extLst>
          </p:cNvPr>
          <p:cNvSpPr txBox="1"/>
          <p:nvPr/>
        </p:nvSpPr>
        <p:spPr>
          <a:xfrm>
            <a:off x="-3132170" y="1912850"/>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91" name="TekstSylinder 90">
            <a:extLst>
              <a:ext uri="{FF2B5EF4-FFF2-40B4-BE49-F238E27FC236}">
                <a16:creationId xmlns:a16="http://schemas.microsoft.com/office/drawing/2014/main" id="{AC4D4AE9-36C2-4CE3-C741-D1838020DEE7}"/>
              </a:ext>
            </a:extLst>
          </p:cNvPr>
          <p:cNvSpPr txBox="1"/>
          <p:nvPr/>
        </p:nvSpPr>
        <p:spPr>
          <a:xfrm>
            <a:off x="-3599694" y="2281948"/>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92" name="TekstSylinder 91">
            <a:extLst>
              <a:ext uri="{FF2B5EF4-FFF2-40B4-BE49-F238E27FC236}">
                <a16:creationId xmlns:a16="http://schemas.microsoft.com/office/drawing/2014/main" id="{9D5225D7-3E24-A144-BFCD-AC284DCFE933}"/>
              </a:ext>
            </a:extLst>
          </p:cNvPr>
          <p:cNvSpPr txBox="1"/>
          <p:nvPr/>
        </p:nvSpPr>
        <p:spPr>
          <a:xfrm>
            <a:off x="-3599694" y="3209490"/>
            <a:ext cx="3398349"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«Finn ut noe meningsfullt fra disse eksemplene»</a:t>
            </a:r>
          </a:p>
        </p:txBody>
      </p:sp>
      <p:sp>
        <p:nvSpPr>
          <p:cNvPr id="93" name="TekstSylinder 92">
            <a:extLst>
              <a:ext uri="{FF2B5EF4-FFF2-40B4-BE49-F238E27FC236}">
                <a16:creationId xmlns:a16="http://schemas.microsoft.com/office/drawing/2014/main" id="{F2F69DC8-0903-4294-6C98-9418E8F56F80}"/>
              </a:ext>
            </a:extLst>
          </p:cNvPr>
          <p:cNvSpPr txBox="1"/>
          <p:nvPr/>
        </p:nvSpPr>
        <p:spPr>
          <a:xfrm>
            <a:off x="-3599694" y="2882584"/>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Leting etter sammenhenger</a:t>
            </a:r>
          </a:p>
        </p:txBody>
      </p:sp>
      <p:sp>
        <p:nvSpPr>
          <p:cNvPr id="94" name="TekstSylinder 93">
            <a:extLst>
              <a:ext uri="{FF2B5EF4-FFF2-40B4-BE49-F238E27FC236}">
                <a16:creationId xmlns:a16="http://schemas.microsoft.com/office/drawing/2014/main" id="{D31E29D6-B342-D0DE-8F92-D55333E6DFBA}"/>
              </a:ext>
            </a:extLst>
          </p:cNvPr>
          <p:cNvSpPr txBox="1"/>
          <p:nvPr/>
        </p:nvSpPr>
        <p:spPr>
          <a:xfrm>
            <a:off x="-3599694" y="4056552"/>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strukturer og mønster i historisk data for å si noe om fremtidig data</a:t>
            </a:r>
          </a:p>
        </p:txBody>
      </p:sp>
      <p:grpSp>
        <p:nvGrpSpPr>
          <p:cNvPr id="95" name="Gruppe 94">
            <a:extLst>
              <a:ext uri="{FF2B5EF4-FFF2-40B4-BE49-F238E27FC236}">
                <a16:creationId xmlns:a16="http://schemas.microsoft.com/office/drawing/2014/main" id="{6BE8B5AC-CCA7-0DE5-E23D-DA4E8F8152FA}"/>
              </a:ext>
            </a:extLst>
          </p:cNvPr>
          <p:cNvGrpSpPr/>
          <p:nvPr/>
        </p:nvGrpSpPr>
        <p:grpSpPr>
          <a:xfrm>
            <a:off x="-7623906" y="4121171"/>
            <a:ext cx="4386773" cy="5149970"/>
            <a:chOff x="123225" y="4097418"/>
            <a:chExt cx="4386773" cy="5149970"/>
          </a:xfrm>
        </p:grpSpPr>
        <p:grpSp>
          <p:nvGrpSpPr>
            <p:cNvPr id="96" name="Grafikk 7">
              <a:extLst>
                <a:ext uri="{FF2B5EF4-FFF2-40B4-BE49-F238E27FC236}">
                  <a16:creationId xmlns:a16="http://schemas.microsoft.com/office/drawing/2014/main" id="{D5CB883E-7A89-CDC5-2676-4458D6916888}"/>
                </a:ext>
              </a:extLst>
            </p:cNvPr>
            <p:cNvGrpSpPr/>
            <p:nvPr/>
          </p:nvGrpSpPr>
          <p:grpSpPr>
            <a:xfrm flipH="1">
              <a:off x="141261" y="5396086"/>
              <a:ext cx="1162709" cy="3851302"/>
              <a:chOff x="4356081" y="1852445"/>
              <a:chExt cx="1053043" cy="3488050"/>
            </a:xfrm>
          </p:grpSpPr>
          <p:grpSp>
            <p:nvGrpSpPr>
              <p:cNvPr id="154" name="Grafikk 7">
                <a:extLst>
                  <a:ext uri="{FF2B5EF4-FFF2-40B4-BE49-F238E27FC236}">
                    <a16:creationId xmlns:a16="http://schemas.microsoft.com/office/drawing/2014/main" id="{EA11FCE4-FDA9-92E4-4227-FCF288E6C9D9}"/>
                  </a:ext>
                </a:extLst>
              </p:cNvPr>
              <p:cNvGrpSpPr/>
              <p:nvPr/>
            </p:nvGrpSpPr>
            <p:grpSpPr>
              <a:xfrm>
                <a:off x="4601323" y="1852445"/>
                <a:ext cx="720991" cy="608271"/>
                <a:chOff x="4601323" y="1852445"/>
                <a:chExt cx="720991" cy="608271"/>
              </a:xfrm>
            </p:grpSpPr>
            <p:grpSp>
              <p:nvGrpSpPr>
                <p:cNvPr id="203" name="Grafikk 7">
                  <a:extLst>
                    <a:ext uri="{FF2B5EF4-FFF2-40B4-BE49-F238E27FC236}">
                      <a16:creationId xmlns:a16="http://schemas.microsoft.com/office/drawing/2014/main" id="{16251F79-65B0-82D2-BEFA-DF8EA60E7CC4}"/>
                    </a:ext>
                  </a:extLst>
                </p:cNvPr>
                <p:cNvGrpSpPr/>
                <p:nvPr/>
              </p:nvGrpSpPr>
              <p:grpSpPr>
                <a:xfrm>
                  <a:off x="4989151" y="1977228"/>
                  <a:ext cx="333164" cy="473137"/>
                  <a:chOff x="4989151" y="1977228"/>
                  <a:chExt cx="333164" cy="473137"/>
                </a:xfrm>
              </p:grpSpPr>
              <p:sp>
                <p:nvSpPr>
                  <p:cNvPr id="222" name="Friform 221">
                    <a:extLst>
                      <a:ext uri="{FF2B5EF4-FFF2-40B4-BE49-F238E27FC236}">
                        <a16:creationId xmlns:a16="http://schemas.microsoft.com/office/drawing/2014/main" id="{2F905E17-6C3D-458D-8841-F1F28569E721}"/>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223" name="Friform 222">
                    <a:extLst>
                      <a:ext uri="{FF2B5EF4-FFF2-40B4-BE49-F238E27FC236}">
                        <a16:creationId xmlns:a16="http://schemas.microsoft.com/office/drawing/2014/main" id="{2C319B8B-731F-8BD7-CF2E-247FB221D83D}"/>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204" name="Friform 203">
                  <a:extLst>
                    <a:ext uri="{FF2B5EF4-FFF2-40B4-BE49-F238E27FC236}">
                      <a16:creationId xmlns:a16="http://schemas.microsoft.com/office/drawing/2014/main" id="{F5176BC8-C21F-3247-EE5C-65ABBCA88BB0}"/>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205" name="Friform 204">
                  <a:extLst>
                    <a:ext uri="{FF2B5EF4-FFF2-40B4-BE49-F238E27FC236}">
                      <a16:creationId xmlns:a16="http://schemas.microsoft.com/office/drawing/2014/main" id="{7E8F95A8-AA5F-8841-A13B-1B88C40691BD}"/>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206" name="Friform 205">
                  <a:extLst>
                    <a:ext uri="{FF2B5EF4-FFF2-40B4-BE49-F238E27FC236}">
                      <a16:creationId xmlns:a16="http://schemas.microsoft.com/office/drawing/2014/main" id="{C0F1FDF6-7221-4004-689D-64B7279D1043}"/>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207" name="Friform 206">
                  <a:extLst>
                    <a:ext uri="{FF2B5EF4-FFF2-40B4-BE49-F238E27FC236}">
                      <a16:creationId xmlns:a16="http://schemas.microsoft.com/office/drawing/2014/main" id="{0893D913-5772-6867-8EAC-95FCB0C1AF7B}"/>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208" name="Friform 207">
                  <a:extLst>
                    <a:ext uri="{FF2B5EF4-FFF2-40B4-BE49-F238E27FC236}">
                      <a16:creationId xmlns:a16="http://schemas.microsoft.com/office/drawing/2014/main" id="{4D55EC1E-638F-FCC5-F17B-78FE6655ACFF}"/>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209" name="Friform 208">
                  <a:extLst>
                    <a:ext uri="{FF2B5EF4-FFF2-40B4-BE49-F238E27FC236}">
                      <a16:creationId xmlns:a16="http://schemas.microsoft.com/office/drawing/2014/main" id="{4F7431F9-1A41-CA4D-504B-8A8EA528F2FE}"/>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210" name="Grafikk 7">
                  <a:extLst>
                    <a:ext uri="{FF2B5EF4-FFF2-40B4-BE49-F238E27FC236}">
                      <a16:creationId xmlns:a16="http://schemas.microsoft.com/office/drawing/2014/main" id="{A936DD26-1136-64AE-C0B4-C7D6CD6B626D}"/>
                    </a:ext>
                  </a:extLst>
                </p:cNvPr>
                <p:cNvGrpSpPr/>
                <p:nvPr/>
              </p:nvGrpSpPr>
              <p:grpSpPr>
                <a:xfrm>
                  <a:off x="4614507" y="2014253"/>
                  <a:ext cx="207018" cy="179260"/>
                  <a:chOff x="4614507" y="2014253"/>
                  <a:chExt cx="207018" cy="179260"/>
                </a:xfrm>
              </p:grpSpPr>
              <p:sp>
                <p:nvSpPr>
                  <p:cNvPr id="216" name="Friform 215">
                    <a:extLst>
                      <a:ext uri="{FF2B5EF4-FFF2-40B4-BE49-F238E27FC236}">
                        <a16:creationId xmlns:a16="http://schemas.microsoft.com/office/drawing/2014/main" id="{03BBC920-1D4F-874F-4F6B-B060E98BE488}"/>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217" name="Friform 216">
                    <a:extLst>
                      <a:ext uri="{FF2B5EF4-FFF2-40B4-BE49-F238E27FC236}">
                        <a16:creationId xmlns:a16="http://schemas.microsoft.com/office/drawing/2014/main" id="{1EE98A89-0703-E48A-D44C-F5C3F7AFCC1F}"/>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218" name="Friform 217">
                    <a:extLst>
                      <a:ext uri="{FF2B5EF4-FFF2-40B4-BE49-F238E27FC236}">
                        <a16:creationId xmlns:a16="http://schemas.microsoft.com/office/drawing/2014/main" id="{85991A32-2481-FACE-AE15-1F60C83DB973}"/>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219" name="Friform 218">
                    <a:extLst>
                      <a:ext uri="{FF2B5EF4-FFF2-40B4-BE49-F238E27FC236}">
                        <a16:creationId xmlns:a16="http://schemas.microsoft.com/office/drawing/2014/main" id="{3FE582A8-B483-9EA8-438D-FFB0C009792B}"/>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220" name="Friform 219">
                    <a:extLst>
                      <a:ext uri="{FF2B5EF4-FFF2-40B4-BE49-F238E27FC236}">
                        <a16:creationId xmlns:a16="http://schemas.microsoft.com/office/drawing/2014/main" id="{4EB89033-9439-71EE-485B-6742B0416A5E}"/>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221" name="Friform 220">
                    <a:extLst>
                      <a:ext uri="{FF2B5EF4-FFF2-40B4-BE49-F238E27FC236}">
                        <a16:creationId xmlns:a16="http://schemas.microsoft.com/office/drawing/2014/main" id="{C12D1838-EDFD-2E7B-0868-1BF555C13723}"/>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211" name="Friform 210">
                  <a:extLst>
                    <a:ext uri="{FF2B5EF4-FFF2-40B4-BE49-F238E27FC236}">
                      <a16:creationId xmlns:a16="http://schemas.microsoft.com/office/drawing/2014/main" id="{FA038D2D-7D35-1C34-CDEF-CE3DEC9380B3}"/>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212" name="Friform 211">
                  <a:extLst>
                    <a:ext uri="{FF2B5EF4-FFF2-40B4-BE49-F238E27FC236}">
                      <a16:creationId xmlns:a16="http://schemas.microsoft.com/office/drawing/2014/main" id="{BF9F733F-B55F-F007-58DC-D33525ED89A8}"/>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213" name="Grafikk 7">
                  <a:extLst>
                    <a:ext uri="{FF2B5EF4-FFF2-40B4-BE49-F238E27FC236}">
                      <a16:creationId xmlns:a16="http://schemas.microsoft.com/office/drawing/2014/main" id="{50611C91-0EA4-9729-A620-B2EC360DD184}"/>
                    </a:ext>
                  </a:extLst>
                </p:cNvPr>
                <p:cNvGrpSpPr/>
                <p:nvPr/>
              </p:nvGrpSpPr>
              <p:grpSpPr>
                <a:xfrm>
                  <a:off x="4891041" y="2090534"/>
                  <a:ext cx="123154" cy="123259"/>
                  <a:chOff x="4891041" y="2090534"/>
                  <a:chExt cx="123154" cy="123259"/>
                </a:xfrm>
              </p:grpSpPr>
              <p:sp>
                <p:nvSpPr>
                  <p:cNvPr id="214" name="Friform 213">
                    <a:extLst>
                      <a:ext uri="{FF2B5EF4-FFF2-40B4-BE49-F238E27FC236}">
                        <a16:creationId xmlns:a16="http://schemas.microsoft.com/office/drawing/2014/main" id="{9185F03D-6881-90EC-E552-0823258D4C98}"/>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215" name="Friform 214">
                    <a:extLst>
                      <a:ext uri="{FF2B5EF4-FFF2-40B4-BE49-F238E27FC236}">
                        <a16:creationId xmlns:a16="http://schemas.microsoft.com/office/drawing/2014/main" id="{40C235B6-24FA-8433-CBF2-71058CD003D9}"/>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155" name="Grafikk 7">
                <a:extLst>
                  <a:ext uri="{FF2B5EF4-FFF2-40B4-BE49-F238E27FC236}">
                    <a16:creationId xmlns:a16="http://schemas.microsoft.com/office/drawing/2014/main" id="{6BB66633-3CE7-9B24-9214-3CEB8E20D18A}"/>
                  </a:ext>
                </a:extLst>
              </p:cNvPr>
              <p:cNvGrpSpPr/>
              <p:nvPr/>
            </p:nvGrpSpPr>
            <p:grpSpPr>
              <a:xfrm>
                <a:off x="4458975" y="3057896"/>
                <a:ext cx="950149" cy="2282599"/>
                <a:chOff x="4458975" y="3057896"/>
                <a:chExt cx="950149" cy="2282599"/>
              </a:xfrm>
            </p:grpSpPr>
            <p:grpSp>
              <p:nvGrpSpPr>
                <p:cNvPr id="177" name="Grafikk 7">
                  <a:extLst>
                    <a:ext uri="{FF2B5EF4-FFF2-40B4-BE49-F238E27FC236}">
                      <a16:creationId xmlns:a16="http://schemas.microsoft.com/office/drawing/2014/main" id="{53FDBBDB-9032-C7A9-83F8-15A0B4FC67FB}"/>
                    </a:ext>
                  </a:extLst>
                </p:cNvPr>
                <p:cNvGrpSpPr/>
                <p:nvPr/>
              </p:nvGrpSpPr>
              <p:grpSpPr>
                <a:xfrm>
                  <a:off x="4458975" y="3057896"/>
                  <a:ext cx="428948" cy="2282599"/>
                  <a:chOff x="4458975" y="3057896"/>
                  <a:chExt cx="428948" cy="2282599"/>
                </a:xfrm>
              </p:grpSpPr>
              <p:grpSp>
                <p:nvGrpSpPr>
                  <p:cNvPr id="192" name="Grafikk 7">
                    <a:extLst>
                      <a:ext uri="{FF2B5EF4-FFF2-40B4-BE49-F238E27FC236}">
                        <a16:creationId xmlns:a16="http://schemas.microsoft.com/office/drawing/2014/main" id="{40FC61C9-7557-87F5-D1D3-F88DD6990859}"/>
                      </a:ext>
                    </a:extLst>
                  </p:cNvPr>
                  <p:cNvGrpSpPr/>
                  <p:nvPr/>
                </p:nvGrpSpPr>
                <p:grpSpPr>
                  <a:xfrm>
                    <a:off x="4458975" y="4701778"/>
                    <a:ext cx="403481" cy="638717"/>
                    <a:chOff x="4458975" y="4701778"/>
                    <a:chExt cx="403481" cy="638717"/>
                  </a:xfrm>
                </p:grpSpPr>
                <p:sp>
                  <p:nvSpPr>
                    <p:cNvPr id="195" name="Friform 194">
                      <a:extLst>
                        <a:ext uri="{FF2B5EF4-FFF2-40B4-BE49-F238E27FC236}">
                          <a16:creationId xmlns:a16="http://schemas.microsoft.com/office/drawing/2014/main" id="{081C4328-16A2-D6BC-8002-4355BCAD0F21}"/>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196" name="Grafikk 7">
                      <a:extLst>
                        <a:ext uri="{FF2B5EF4-FFF2-40B4-BE49-F238E27FC236}">
                          <a16:creationId xmlns:a16="http://schemas.microsoft.com/office/drawing/2014/main" id="{10722F25-6955-64DE-C8C0-2AF9F8C66298}"/>
                        </a:ext>
                      </a:extLst>
                    </p:cNvPr>
                    <p:cNvGrpSpPr/>
                    <p:nvPr/>
                  </p:nvGrpSpPr>
                  <p:grpSpPr>
                    <a:xfrm>
                      <a:off x="4458975" y="5047254"/>
                      <a:ext cx="403481" cy="293241"/>
                      <a:chOff x="4458975" y="5047254"/>
                      <a:chExt cx="403481" cy="293241"/>
                    </a:xfrm>
                  </p:grpSpPr>
                  <p:sp>
                    <p:nvSpPr>
                      <p:cNvPr id="197" name="Friform 196">
                        <a:extLst>
                          <a:ext uri="{FF2B5EF4-FFF2-40B4-BE49-F238E27FC236}">
                            <a16:creationId xmlns:a16="http://schemas.microsoft.com/office/drawing/2014/main" id="{27B6824D-27DC-4A69-7A7B-040DCB762CD0}"/>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98" name="Grafikk 7">
                        <a:extLst>
                          <a:ext uri="{FF2B5EF4-FFF2-40B4-BE49-F238E27FC236}">
                            <a16:creationId xmlns:a16="http://schemas.microsoft.com/office/drawing/2014/main" id="{3704AF9F-EE4E-0545-33DD-3A99A2C2B120}"/>
                          </a:ext>
                        </a:extLst>
                      </p:cNvPr>
                      <p:cNvGrpSpPr/>
                      <p:nvPr/>
                    </p:nvGrpSpPr>
                    <p:grpSpPr>
                      <a:xfrm>
                        <a:off x="4458975" y="5047254"/>
                        <a:ext cx="403481" cy="242616"/>
                        <a:chOff x="4458975" y="5047254"/>
                        <a:chExt cx="403481" cy="242616"/>
                      </a:xfrm>
                    </p:grpSpPr>
                    <p:sp>
                      <p:nvSpPr>
                        <p:cNvPr id="199" name="Friform 198">
                          <a:extLst>
                            <a:ext uri="{FF2B5EF4-FFF2-40B4-BE49-F238E27FC236}">
                              <a16:creationId xmlns:a16="http://schemas.microsoft.com/office/drawing/2014/main" id="{A035F0C2-E30B-CBA3-85E2-ED7EA68874B1}"/>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200" name="Friform 199">
                          <a:extLst>
                            <a:ext uri="{FF2B5EF4-FFF2-40B4-BE49-F238E27FC236}">
                              <a16:creationId xmlns:a16="http://schemas.microsoft.com/office/drawing/2014/main" id="{543837D8-B8A5-C756-DE71-1F230584C43C}"/>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201" name="Friform 200">
                          <a:extLst>
                            <a:ext uri="{FF2B5EF4-FFF2-40B4-BE49-F238E27FC236}">
                              <a16:creationId xmlns:a16="http://schemas.microsoft.com/office/drawing/2014/main" id="{4254B69E-FAB1-48D8-DFAA-EB1B5596157D}"/>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202" name="Friform 201">
                          <a:extLst>
                            <a:ext uri="{FF2B5EF4-FFF2-40B4-BE49-F238E27FC236}">
                              <a16:creationId xmlns:a16="http://schemas.microsoft.com/office/drawing/2014/main" id="{726DAAF5-2329-715E-0398-32731E718161}"/>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193" name="Friform 192">
                    <a:extLst>
                      <a:ext uri="{FF2B5EF4-FFF2-40B4-BE49-F238E27FC236}">
                        <a16:creationId xmlns:a16="http://schemas.microsoft.com/office/drawing/2014/main" id="{4D8A5F49-FB81-AF53-4946-3C471583F60E}"/>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194" name="Friform 193">
                    <a:extLst>
                      <a:ext uri="{FF2B5EF4-FFF2-40B4-BE49-F238E27FC236}">
                        <a16:creationId xmlns:a16="http://schemas.microsoft.com/office/drawing/2014/main" id="{C049DDA8-3625-F2FF-62A6-361E98DA4F57}"/>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178" name="Grafikk 7">
                  <a:extLst>
                    <a:ext uri="{FF2B5EF4-FFF2-40B4-BE49-F238E27FC236}">
                      <a16:creationId xmlns:a16="http://schemas.microsoft.com/office/drawing/2014/main" id="{EA194663-1138-3BEF-BF1B-9E0844AEE3C5}"/>
                    </a:ext>
                  </a:extLst>
                </p:cNvPr>
                <p:cNvGrpSpPr/>
                <p:nvPr/>
              </p:nvGrpSpPr>
              <p:grpSpPr>
                <a:xfrm>
                  <a:off x="4646317" y="3057896"/>
                  <a:ext cx="762807" cy="2282599"/>
                  <a:chOff x="4646317" y="3057896"/>
                  <a:chExt cx="762807" cy="2282599"/>
                </a:xfrm>
              </p:grpSpPr>
              <p:grpSp>
                <p:nvGrpSpPr>
                  <p:cNvPr id="179" name="Grafikk 7">
                    <a:extLst>
                      <a:ext uri="{FF2B5EF4-FFF2-40B4-BE49-F238E27FC236}">
                        <a16:creationId xmlns:a16="http://schemas.microsoft.com/office/drawing/2014/main" id="{AF425E3B-83C2-A486-F185-7DFD5838A534}"/>
                      </a:ext>
                    </a:extLst>
                  </p:cNvPr>
                  <p:cNvGrpSpPr/>
                  <p:nvPr/>
                </p:nvGrpSpPr>
                <p:grpSpPr>
                  <a:xfrm>
                    <a:off x="4986248" y="4696529"/>
                    <a:ext cx="422876" cy="643966"/>
                    <a:chOff x="4986248" y="4696529"/>
                    <a:chExt cx="422876" cy="643966"/>
                  </a:xfrm>
                </p:grpSpPr>
                <p:sp>
                  <p:nvSpPr>
                    <p:cNvPr id="184" name="Friform 183">
                      <a:extLst>
                        <a:ext uri="{FF2B5EF4-FFF2-40B4-BE49-F238E27FC236}">
                          <a16:creationId xmlns:a16="http://schemas.microsoft.com/office/drawing/2014/main" id="{08BEDB65-ED9A-7DF2-584F-AB73ADBA835F}"/>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185" name="Grafikk 7">
                      <a:extLst>
                        <a:ext uri="{FF2B5EF4-FFF2-40B4-BE49-F238E27FC236}">
                          <a16:creationId xmlns:a16="http://schemas.microsoft.com/office/drawing/2014/main" id="{4A9413D5-B2C9-4B2A-B6CE-360899253FB5}"/>
                        </a:ext>
                      </a:extLst>
                    </p:cNvPr>
                    <p:cNvGrpSpPr/>
                    <p:nvPr/>
                  </p:nvGrpSpPr>
                  <p:grpSpPr>
                    <a:xfrm>
                      <a:off x="4986248" y="5047254"/>
                      <a:ext cx="422876" cy="293241"/>
                      <a:chOff x="4986248" y="5047254"/>
                      <a:chExt cx="422876" cy="293241"/>
                    </a:xfrm>
                  </p:grpSpPr>
                  <p:sp>
                    <p:nvSpPr>
                      <p:cNvPr id="186" name="Friform 185">
                        <a:extLst>
                          <a:ext uri="{FF2B5EF4-FFF2-40B4-BE49-F238E27FC236}">
                            <a16:creationId xmlns:a16="http://schemas.microsoft.com/office/drawing/2014/main" id="{13919C64-C263-2C36-536E-6DE1A397A66F}"/>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87" name="Grafikk 7">
                        <a:extLst>
                          <a:ext uri="{FF2B5EF4-FFF2-40B4-BE49-F238E27FC236}">
                            <a16:creationId xmlns:a16="http://schemas.microsoft.com/office/drawing/2014/main" id="{D25A5229-EE00-A649-0D28-D00B2678BC1A}"/>
                          </a:ext>
                        </a:extLst>
                      </p:cNvPr>
                      <p:cNvGrpSpPr/>
                      <p:nvPr/>
                    </p:nvGrpSpPr>
                    <p:grpSpPr>
                      <a:xfrm>
                        <a:off x="4986248" y="5047254"/>
                        <a:ext cx="422876" cy="242616"/>
                        <a:chOff x="4986248" y="5047254"/>
                        <a:chExt cx="422876" cy="242616"/>
                      </a:xfrm>
                    </p:grpSpPr>
                    <p:sp>
                      <p:nvSpPr>
                        <p:cNvPr id="188" name="Friform 187">
                          <a:extLst>
                            <a:ext uri="{FF2B5EF4-FFF2-40B4-BE49-F238E27FC236}">
                              <a16:creationId xmlns:a16="http://schemas.microsoft.com/office/drawing/2014/main" id="{7A1D2694-CAC3-8E6C-85E4-1AE585FC6316}"/>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189" name="Friform 188">
                          <a:extLst>
                            <a:ext uri="{FF2B5EF4-FFF2-40B4-BE49-F238E27FC236}">
                              <a16:creationId xmlns:a16="http://schemas.microsoft.com/office/drawing/2014/main" id="{54202898-8CAE-EC5F-6EA6-C50D8ECA4388}"/>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190" name="Friform 189">
                          <a:extLst>
                            <a:ext uri="{FF2B5EF4-FFF2-40B4-BE49-F238E27FC236}">
                              <a16:creationId xmlns:a16="http://schemas.microsoft.com/office/drawing/2014/main" id="{BBE5BE9C-8657-4EBB-4AD8-59616A64B35C}"/>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91" name="Friform 190">
                          <a:extLst>
                            <a:ext uri="{FF2B5EF4-FFF2-40B4-BE49-F238E27FC236}">
                              <a16:creationId xmlns:a16="http://schemas.microsoft.com/office/drawing/2014/main" id="{88F60CFC-901A-29C2-FA5A-AE07363948F5}"/>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180" name="Grafikk 7">
                    <a:extLst>
                      <a:ext uri="{FF2B5EF4-FFF2-40B4-BE49-F238E27FC236}">
                        <a16:creationId xmlns:a16="http://schemas.microsoft.com/office/drawing/2014/main" id="{02ADB73D-3659-DEDF-870F-807D8FACA16B}"/>
                      </a:ext>
                    </a:extLst>
                  </p:cNvPr>
                  <p:cNvGrpSpPr/>
                  <p:nvPr/>
                </p:nvGrpSpPr>
                <p:grpSpPr>
                  <a:xfrm>
                    <a:off x="4646317" y="3057896"/>
                    <a:ext cx="756183" cy="1862632"/>
                    <a:chOff x="4646317" y="3057896"/>
                    <a:chExt cx="756183" cy="1862632"/>
                  </a:xfrm>
                </p:grpSpPr>
                <p:sp>
                  <p:nvSpPr>
                    <p:cNvPr id="181" name="Friform 180">
                      <a:extLst>
                        <a:ext uri="{FF2B5EF4-FFF2-40B4-BE49-F238E27FC236}">
                          <a16:creationId xmlns:a16="http://schemas.microsoft.com/office/drawing/2014/main" id="{66252D4B-7F38-D676-1FD3-6C7B43825598}"/>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182" name="Friform 181">
                      <a:extLst>
                        <a:ext uri="{FF2B5EF4-FFF2-40B4-BE49-F238E27FC236}">
                          <a16:creationId xmlns:a16="http://schemas.microsoft.com/office/drawing/2014/main" id="{103D127D-C423-15A2-1CF8-F14B66E0A726}"/>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183" name="Friform 182">
                      <a:extLst>
                        <a:ext uri="{FF2B5EF4-FFF2-40B4-BE49-F238E27FC236}">
                          <a16:creationId xmlns:a16="http://schemas.microsoft.com/office/drawing/2014/main" id="{A2FBBD0A-E251-184C-C279-444BD8A73ACB}"/>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156" name="Grafikk 7">
                <a:extLst>
                  <a:ext uri="{FF2B5EF4-FFF2-40B4-BE49-F238E27FC236}">
                    <a16:creationId xmlns:a16="http://schemas.microsoft.com/office/drawing/2014/main" id="{F75BC759-E43F-3F86-04D1-8396F51C0A13}"/>
                  </a:ext>
                </a:extLst>
              </p:cNvPr>
              <p:cNvGrpSpPr/>
              <p:nvPr/>
            </p:nvGrpSpPr>
            <p:grpSpPr>
              <a:xfrm>
                <a:off x="4356081" y="2441914"/>
                <a:ext cx="832525" cy="615972"/>
                <a:chOff x="4356081" y="2441914"/>
                <a:chExt cx="832525" cy="615972"/>
              </a:xfrm>
            </p:grpSpPr>
            <p:grpSp>
              <p:nvGrpSpPr>
                <p:cNvPr id="157" name="Grafikk 7">
                  <a:extLst>
                    <a:ext uri="{FF2B5EF4-FFF2-40B4-BE49-F238E27FC236}">
                      <a16:creationId xmlns:a16="http://schemas.microsoft.com/office/drawing/2014/main" id="{77413173-8C14-EEFE-20D4-5CB9B75D3740}"/>
                    </a:ext>
                  </a:extLst>
                </p:cNvPr>
                <p:cNvGrpSpPr/>
                <p:nvPr/>
              </p:nvGrpSpPr>
              <p:grpSpPr>
                <a:xfrm>
                  <a:off x="4356081" y="2441914"/>
                  <a:ext cx="765330" cy="615972"/>
                  <a:chOff x="4356081" y="2441914"/>
                  <a:chExt cx="765330" cy="615972"/>
                </a:xfrm>
              </p:grpSpPr>
              <p:sp>
                <p:nvSpPr>
                  <p:cNvPr id="172" name="Friform 171">
                    <a:extLst>
                      <a:ext uri="{FF2B5EF4-FFF2-40B4-BE49-F238E27FC236}">
                        <a16:creationId xmlns:a16="http://schemas.microsoft.com/office/drawing/2014/main" id="{FCAD68D3-BCAC-6D0F-AC31-CD34CA3AC56A}"/>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173" name="Grafikk 7">
                    <a:extLst>
                      <a:ext uri="{FF2B5EF4-FFF2-40B4-BE49-F238E27FC236}">
                        <a16:creationId xmlns:a16="http://schemas.microsoft.com/office/drawing/2014/main" id="{EF175410-D4EA-DA95-552E-4A7B6ED8463D}"/>
                      </a:ext>
                    </a:extLst>
                  </p:cNvPr>
                  <p:cNvGrpSpPr/>
                  <p:nvPr/>
                </p:nvGrpSpPr>
                <p:grpSpPr>
                  <a:xfrm>
                    <a:off x="4545280" y="2441914"/>
                    <a:ext cx="576131" cy="615972"/>
                    <a:chOff x="4545280" y="2441914"/>
                    <a:chExt cx="576131" cy="615972"/>
                  </a:xfrm>
                </p:grpSpPr>
                <p:sp>
                  <p:nvSpPr>
                    <p:cNvPr id="174" name="Friform 173">
                      <a:extLst>
                        <a:ext uri="{FF2B5EF4-FFF2-40B4-BE49-F238E27FC236}">
                          <a16:creationId xmlns:a16="http://schemas.microsoft.com/office/drawing/2014/main" id="{ABE52692-39C4-2368-7D53-F86ADE07FB16}"/>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175" name="Friform 174">
                      <a:extLst>
                        <a:ext uri="{FF2B5EF4-FFF2-40B4-BE49-F238E27FC236}">
                          <a16:creationId xmlns:a16="http://schemas.microsoft.com/office/drawing/2014/main" id="{12935CA3-A649-7CC7-1625-44C9ED82FC7D}"/>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176" name="Friform 175">
                      <a:extLst>
                        <a:ext uri="{FF2B5EF4-FFF2-40B4-BE49-F238E27FC236}">
                          <a16:creationId xmlns:a16="http://schemas.microsoft.com/office/drawing/2014/main" id="{C3A53C51-7972-8008-2AD9-6475D9D12757}"/>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158" name="Grafikk 7">
                  <a:extLst>
                    <a:ext uri="{FF2B5EF4-FFF2-40B4-BE49-F238E27FC236}">
                      <a16:creationId xmlns:a16="http://schemas.microsoft.com/office/drawing/2014/main" id="{B17846BB-8E97-5C9B-B6BA-0D5E8A0D33E0}"/>
                    </a:ext>
                  </a:extLst>
                </p:cNvPr>
                <p:cNvGrpSpPr/>
                <p:nvPr/>
              </p:nvGrpSpPr>
              <p:grpSpPr>
                <a:xfrm>
                  <a:off x="4578112" y="2441924"/>
                  <a:ext cx="610493" cy="583916"/>
                  <a:chOff x="4578112" y="2441924"/>
                  <a:chExt cx="610493" cy="583916"/>
                </a:xfrm>
              </p:grpSpPr>
              <p:grpSp>
                <p:nvGrpSpPr>
                  <p:cNvPr id="164" name="Grafikk 7">
                    <a:extLst>
                      <a:ext uri="{FF2B5EF4-FFF2-40B4-BE49-F238E27FC236}">
                        <a16:creationId xmlns:a16="http://schemas.microsoft.com/office/drawing/2014/main" id="{574589A4-0DCD-09AF-3297-ABF85FF0592C}"/>
                      </a:ext>
                    </a:extLst>
                  </p:cNvPr>
                  <p:cNvGrpSpPr/>
                  <p:nvPr/>
                </p:nvGrpSpPr>
                <p:grpSpPr>
                  <a:xfrm>
                    <a:off x="4916286" y="2441924"/>
                    <a:ext cx="272320" cy="583916"/>
                    <a:chOff x="4916286" y="2441924"/>
                    <a:chExt cx="272320" cy="583916"/>
                  </a:xfrm>
                  <a:solidFill>
                    <a:srgbClr val="E16536"/>
                  </a:solidFill>
                </p:grpSpPr>
                <p:sp>
                  <p:nvSpPr>
                    <p:cNvPr id="170" name="Friform 169">
                      <a:extLst>
                        <a:ext uri="{FF2B5EF4-FFF2-40B4-BE49-F238E27FC236}">
                          <a16:creationId xmlns:a16="http://schemas.microsoft.com/office/drawing/2014/main" id="{74AEAEB5-0651-9264-A801-A46511342C2F}"/>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171" name="Friform 170">
                      <a:extLst>
                        <a:ext uri="{FF2B5EF4-FFF2-40B4-BE49-F238E27FC236}">
                          <a16:creationId xmlns:a16="http://schemas.microsoft.com/office/drawing/2014/main" id="{5D101875-3CC7-8C32-8DD1-534E8308353A}"/>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165" name="Grafikk 7">
                    <a:extLst>
                      <a:ext uri="{FF2B5EF4-FFF2-40B4-BE49-F238E27FC236}">
                        <a16:creationId xmlns:a16="http://schemas.microsoft.com/office/drawing/2014/main" id="{40439E84-32C7-1D50-9F91-CE3BB095BAFB}"/>
                      </a:ext>
                    </a:extLst>
                  </p:cNvPr>
                  <p:cNvGrpSpPr/>
                  <p:nvPr/>
                </p:nvGrpSpPr>
                <p:grpSpPr>
                  <a:xfrm>
                    <a:off x="4578112" y="2838897"/>
                    <a:ext cx="411038" cy="186404"/>
                    <a:chOff x="4578112" y="2838897"/>
                    <a:chExt cx="411038" cy="186404"/>
                  </a:xfrm>
                </p:grpSpPr>
                <p:sp>
                  <p:nvSpPr>
                    <p:cNvPr id="166" name="Friform 165">
                      <a:extLst>
                        <a:ext uri="{FF2B5EF4-FFF2-40B4-BE49-F238E27FC236}">
                          <a16:creationId xmlns:a16="http://schemas.microsoft.com/office/drawing/2014/main" id="{721DF097-A2F7-BEFE-3C34-C884E3DF93B3}"/>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167" name="Friform 166">
                      <a:extLst>
                        <a:ext uri="{FF2B5EF4-FFF2-40B4-BE49-F238E27FC236}">
                          <a16:creationId xmlns:a16="http://schemas.microsoft.com/office/drawing/2014/main" id="{5050F1A2-E520-AD2B-0E50-30ADCCA38E76}"/>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168" name="Friform 167">
                      <a:extLst>
                        <a:ext uri="{FF2B5EF4-FFF2-40B4-BE49-F238E27FC236}">
                          <a16:creationId xmlns:a16="http://schemas.microsoft.com/office/drawing/2014/main" id="{CCEFFAB0-CD2E-345B-38F0-A32C57760902}"/>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169" name="Friform 168">
                      <a:extLst>
                        <a:ext uri="{FF2B5EF4-FFF2-40B4-BE49-F238E27FC236}">
                          <a16:creationId xmlns:a16="http://schemas.microsoft.com/office/drawing/2014/main" id="{0A4B3CAE-8CEA-4787-A4C8-CE099EA7EEE5}"/>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159" name="Grafikk 7">
                  <a:extLst>
                    <a:ext uri="{FF2B5EF4-FFF2-40B4-BE49-F238E27FC236}">
                      <a16:creationId xmlns:a16="http://schemas.microsoft.com/office/drawing/2014/main" id="{F2CF602C-E6A1-6423-F8A7-3294602365BE}"/>
                    </a:ext>
                  </a:extLst>
                </p:cNvPr>
                <p:cNvGrpSpPr/>
                <p:nvPr/>
              </p:nvGrpSpPr>
              <p:grpSpPr>
                <a:xfrm>
                  <a:off x="4463904" y="2786598"/>
                  <a:ext cx="491690" cy="230293"/>
                  <a:chOff x="4463904" y="2786598"/>
                  <a:chExt cx="491690" cy="230293"/>
                </a:xfrm>
              </p:grpSpPr>
              <p:sp>
                <p:nvSpPr>
                  <p:cNvPr id="160" name="Friform 159">
                    <a:extLst>
                      <a:ext uri="{FF2B5EF4-FFF2-40B4-BE49-F238E27FC236}">
                        <a16:creationId xmlns:a16="http://schemas.microsoft.com/office/drawing/2014/main" id="{83D77278-5D02-42ED-E1D6-8D4A29DE04FF}"/>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161" name="Grafikk 7">
                    <a:extLst>
                      <a:ext uri="{FF2B5EF4-FFF2-40B4-BE49-F238E27FC236}">
                        <a16:creationId xmlns:a16="http://schemas.microsoft.com/office/drawing/2014/main" id="{99A22A75-D347-2566-8FE4-51BE4BAD956F}"/>
                      </a:ext>
                    </a:extLst>
                  </p:cNvPr>
                  <p:cNvGrpSpPr/>
                  <p:nvPr/>
                </p:nvGrpSpPr>
                <p:grpSpPr>
                  <a:xfrm>
                    <a:off x="4463904" y="2811846"/>
                    <a:ext cx="278168" cy="205044"/>
                    <a:chOff x="4463904" y="2811846"/>
                    <a:chExt cx="278168" cy="205044"/>
                  </a:xfrm>
                  <a:solidFill>
                    <a:srgbClr val="E16536"/>
                  </a:solidFill>
                </p:grpSpPr>
                <p:sp>
                  <p:nvSpPr>
                    <p:cNvPr id="162" name="Friform 161">
                      <a:extLst>
                        <a:ext uri="{FF2B5EF4-FFF2-40B4-BE49-F238E27FC236}">
                          <a16:creationId xmlns:a16="http://schemas.microsoft.com/office/drawing/2014/main" id="{F3D997C7-DE43-0B22-DC65-EB0E873A6C0E}"/>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163" name="Friform 162">
                      <a:extLst>
                        <a:ext uri="{FF2B5EF4-FFF2-40B4-BE49-F238E27FC236}">
                          <a16:creationId xmlns:a16="http://schemas.microsoft.com/office/drawing/2014/main" id="{E3032C3A-7269-FB6A-10CC-93A8E54DE646}"/>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97" name="Friform 96">
              <a:extLst>
                <a:ext uri="{FF2B5EF4-FFF2-40B4-BE49-F238E27FC236}">
                  <a16:creationId xmlns:a16="http://schemas.microsoft.com/office/drawing/2014/main" id="{0FF9A1A8-0D37-4FB3-A545-6CB527330BAB}"/>
                </a:ext>
              </a:extLst>
            </p:cNvPr>
            <p:cNvSpPr/>
            <p:nvPr/>
          </p:nvSpPr>
          <p:spPr>
            <a:xfrm flipH="1">
              <a:off x="123225" y="4097418"/>
              <a:ext cx="1955150" cy="119657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98" name="Friform 97">
              <a:extLst>
                <a:ext uri="{FF2B5EF4-FFF2-40B4-BE49-F238E27FC236}">
                  <a16:creationId xmlns:a16="http://schemas.microsoft.com/office/drawing/2014/main" id="{E5B7BB1E-1ABF-2565-7304-879B30FDF343}"/>
                </a:ext>
              </a:extLst>
            </p:cNvPr>
            <p:cNvSpPr/>
            <p:nvPr/>
          </p:nvSpPr>
          <p:spPr>
            <a:xfrm flipH="1">
              <a:off x="1446452" y="5413243"/>
              <a:ext cx="1946288" cy="1041130"/>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 name="connsiteX0" fmla="*/ 1348190 w 1445091"/>
                <a:gd name="connsiteY0" fmla="*/ 0 h 949100"/>
                <a:gd name="connsiteX1" fmla="*/ 96901 w 1445091"/>
                <a:gd name="connsiteY1" fmla="*/ 0 h 949100"/>
                <a:gd name="connsiteX2" fmla="*/ 0 w 1445091"/>
                <a:gd name="connsiteY2" fmla="*/ 96844 h 949100"/>
                <a:gd name="connsiteX3" fmla="*/ 0 w 1445091"/>
                <a:gd name="connsiteY3" fmla="*/ 644379 h 949100"/>
                <a:gd name="connsiteX4" fmla="*/ 96901 w 1445091"/>
                <a:gd name="connsiteY4" fmla="*/ 741222 h 949100"/>
                <a:gd name="connsiteX5" fmla="*/ 210420 w 1445091"/>
                <a:gd name="connsiteY5" fmla="*/ 741222 h 949100"/>
                <a:gd name="connsiteX6" fmla="*/ 3601 w 1445091"/>
                <a:gd name="connsiteY6" fmla="*/ 949100 h 949100"/>
                <a:gd name="connsiteX7" fmla="*/ 408979 w 1445091"/>
                <a:gd name="connsiteY7" fmla="*/ 741222 h 949100"/>
                <a:gd name="connsiteX8" fmla="*/ 1348190 w 1445091"/>
                <a:gd name="connsiteY8" fmla="*/ 741222 h 949100"/>
                <a:gd name="connsiteX9" fmla="*/ 1445091 w 1445091"/>
                <a:gd name="connsiteY9" fmla="*/ 644379 h 949100"/>
                <a:gd name="connsiteX10" fmla="*/ 1445091 w 1445091"/>
                <a:gd name="connsiteY10" fmla="*/ 96844 h 949100"/>
                <a:gd name="connsiteX11" fmla="*/ 1348190 w 1445091"/>
                <a:gd name="connsiteY11" fmla="*/ 0 h 949100"/>
                <a:gd name="connsiteX0" fmla="*/ 1348190 w 1445091"/>
                <a:gd name="connsiteY0" fmla="*/ 0 h 925416"/>
                <a:gd name="connsiteX1" fmla="*/ 96901 w 1445091"/>
                <a:gd name="connsiteY1" fmla="*/ 0 h 925416"/>
                <a:gd name="connsiteX2" fmla="*/ 0 w 1445091"/>
                <a:gd name="connsiteY2" fmla="*/ 96844 h 925416"/>
                <a:gd name="connsiteX3" fmla="*/ 0 w 1445091"/>
                <a:gd name="connsiteY3" fmla="*/ 644379 h 925416"/>
                <a:gd name="connsiteX4" fmla="*/ 96901 w 1445091"/>
                <a:gd name="connsiteY4" fmla="*/ 741222 h 925416"/>
                <a:gd name="connsiteX5" fmla="*/ 210420 w 1445091"/>
                <a:gd name="connsiteY5" fmla="*/ 741222 h 925416"/>
                <a:gd name="connsiteX6" fmla="*/ 188764 w 1445091"/>
                <a:gd name="connsiteY6" fmla="*/ 925416 h 925416"/>
                <a:gd name="connsiteX7" fmla="*/ 408979 w 1445091"/>
                <a:gd name="connsiteY7" fmla="*/ 741222 h 925416"/>
                <a:gd name="connsiteX8" fmla="*/ 1348190 w 1445091"/>
                <a:gd name="connsiteY8" fmla="*/ 741222 h 925416"/>
                <a:gd name="connsiteX9" fmla="*/ 1445091 w 1445091"/>
                <a:gd name="connsiteY9" fmla="*/ 644379 h 925416"/>
                <a:gd name="connsiteX10" fmla="*/ 1445091 w 1445091"/>
                <a:gd name="connsiteY10" fmla="*/ 96844 h 925416"/>
                <a:gd name="connsiteX11" fmla="*/ 1348190 w 1445091"/>
                <a:gd name="connsiteY11" fmla="*/ 0 h 925416"/>
                <a:gd name="connsiteX0" fmla="*/ 1348190 w 1445091"/>
                <a:gd name="connsiteY0" fmla="*/ 0 h 889891"/>
                <a:gd name="connsiteX1" fmla="*/ 96901 w 1445091"/>
                <a:gd name="connsiteY1" fmla="*/ 0 h 889891"/>
                <a:gd name="connsiteX2" fmla="*/ 0 w 1445091"/>
                <a:gd name="connsiteY2" fmla="*/ 96844 h 889891"/>
                <a:gd name="connsiteX3" fmla="*/ 0 w 1445091"/>
                <a:gd name="connsiteY3" fmla="*/ 644379 h 889891"/>
                <a:gd name="connsiteX4" fmla="*/ 96901 w 1445091"/>
                <a:gd name="connsiteY4" fmla="*/ 741222 h 889891"/>
                <a:gd name="connsiteX5" fmla="*/ 210420 w 1445091"/>
                <a:gd name="connsiteY5" fmla="*/ 741222 h 889891"/>
                <a:gd name="connsiteX6" fmla="*/ 55036 w 1445091"/>
                <a:gd name="connsiteY6" fmla="*/ 889891 h 889891"/>
                <a:gd name="connsiteX7" fmla="*/ 408979 w 1445091"/>
                <a:gd name="connsiteY7" fmla="*/ 741222 h 889891"/>
                <a:gd name="connsiteX8" fmla="*/ 1348190 w 1445091"/>
                <a:gd name="connsiteY8" fmla="*/ 741222 h 889891"/>
                <a:gd name="connsiteX9" fmla="*/ 1445091 w 1445091"/>
                <a:gd name="connsiteY9" fmla="*/ 644379 h 889891"/>
                <a:gd name="connsiteX10" fmla="*/ 1445091 w 1445091"/>
                <a:gd name="connsiteY10" fmla="*/ 96844 h 889891"/>
                <a:gd name="connsiteX11" fmla="*/ 1348190 w 1445091"/>
                <a:gd name="connsiteY11" fmla="*/ 0 h 88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889891">
                  <a:moveTo>
                    <a:pt x="1348190" y="0"/>
                  </a:moveTo>
                  <a:lnTo>
                    <a:pt x="96901" y="0"/>
                  </a:lnTo>
                  <a:cubicBezTo>
                    <a:pt x="43386" y="0"/>
                    <a:pt x="0" y="43360"/>
                    <a:pt x="0" y="96844"/>
                  </a:cubicBezTo>
                  <a:lnTo>
                    <a:pt x="0" y="644379"/>
                  </a:lnTo>
                  <a:cubicBezTo>
                    <a:pt x="0" y="697863"/>
                    <a:pt x="43386" y="741222"/>
                    <a:pt x="96901" y="741222"/>
                  </a:cubicBezTo>
                  <a:lnTo>
                    <a:pt x="210420" y="741222"/>
                  </a:lnTo>
                  <a:lnTo>
                    <a:pt x="55036" y="889891"/>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grpSp>
          <p:nvGrpSpPr>
            <p:cNvPr id="99" name="Grafikk 119">
              <a:extLst>
                <a:ext uri="{FF2B5EF4-FFF2-40B4-BE49-F238E27FC236}">
                  <a16:creationId xmlns:a16="http://schemas.microsoft.com/office/drawing/2014/main" id="{D12F1FA5-97A1-CA96-5705-6DEDCFD70FDD}"/>
                </a:ext>
              </a:extLst>
            </p:cNvPr>
            <p:cNvGrpSpPr/>
            <p:nvPr/>
          </p:nvGrpSpPr>
          <p:grpSpPr>
            <a:xfrm>
              <a:off x="3455032" y="5983949"/>
              <a:ext cx="1054966" cy="1686917"/>
              <a:chOff x="5638571" y="1891196"/>
              <a:chExt cx="1054966" cy="1686917"/>
            </a:xfrm>
          </p:grpSpPr>
          <p:sp>
            <p:nvSpPr>
              <p:cNvPr id="121" name="Friform 120">
                <a:extLst>
                  <a:ext uri="{FF2B5EF4-FFF2-40B4-BE49-F238E27FC236}">
                    <a16:creationId xmlns:a16="http://schemas.microsoft.com/office/drawing/2014/main" id="{364DA305-F3B7-C0AE-1F14-6E7A20878F5A}"/>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122" name="Grafikk 119">
                <a:extLst>
                  <a:ext uri="{FF2B5EF4-FFF2-40B4-BE49-F238E27FC236}">
                    <a16:creationId xmlns:a16="http://schemas.microsoft.com/office/drawing/2014/main" id="{DD67D38B-33E6-E015-0FDF-5C1DD469760A}"/>
                  </a:ext>
                </a:extLst>
              </p:cNvPr>
              <p:cNvGrpSpPr/>
              <p:nvPr/>
            </p:nvGrpSpPr>
            <p:grpSpPr>
              <a:xfrm>
                <a:off x="5647191" y="1891196"/>
                <a:ext cx="1038356" cy="1630391"/>
                <a:chOff x="5647191" y="1891196"/>
                <a:chExt cx="1038356" cy="1630391"/>
              </a:xfrm>
            </p:grpSpPr>
            <p:grpSp>
              <p:nvGrpSpPr>
                <p:cNvPr id="123" name="Grafikk 119">
                  <a:extLst>
                    <a:ext uri="{FF2B5EF4-FFF2-40B4-BE49-F238E27FC236}">
                      <a16:creationId xmlns:a16="http://schemas.microsoft.com/office/drawing/2014/main" id="{7813DE57-C738-11BD-EFAF-88734106CBF1}"/>
                    </a:ext>
                  </a:extLst>
                </p:cNvPr>
                <p:cNvGrpSpPr/>
                <p:nvPr/>
              </p:nvGrpSpPr>
              <p:grpSpPr>
                <a:xfrm>
                  <a:off x="5696885" y="2026360"/>
                  <a:ext cx="914699" cy="410783"/>
                  <a:chOff x="5696885" y="2026360"/>
                  <a:chExt cx="914699" cy="410783"/>
                </a:xfrm>
              </p:grpSpPr>
              <p:sp>
                <p:nvSpPr>
                  <p:cNvPr id="150" name="Friform 149">
                    <a:extLst>
                      <a:ext uri="{FF2B5EF4-FFF2-40B4-BE49-F238E27FC236}">
                        <a16:creationId xmlns:a16="http://schemas.microsoft.com/office/drawing/2014/main" id="{13656691-EF5D-7164-9DB7-2D576962064B}"/>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151" name="Grafikk 119">
                    <a:extLst>
                      <a:ext uri="{FF2B5EF4-FFF2-40B4-BE49-F238E27FC236}">
                        <a16:creationId xmlns:a16="http://schemas.microsoft.com/office/drawing/2014/main" id="{009040FE-BEAF-797F-69B7-FC018C90D61F}"/>
                      </a:ext>
                    </a:extLst>
                  </p:cNvPr>
                  <p:cNvGrpSpPr/>
                  <p:nvPr/>
                </p:nvGrpSpPr>
                <p:grpSpPr>
                  <a:xfrm>
                    <a:off x="5725575" y="2139226"/>
                    <a:ext cx="857178" cy="211370"/>
                    <a:chOff x="5725575" y="2139226"/>
                    <a:chExt cx="857178" cy="211370"/>
                  </a:xfrm>
                  <a:solidFill>
                    <a:srgbClr val="00AB2D"/>
                  </a:solidFill>
                </p:grpSpPr>
                <p:sp>
                  <p:nvSpPr>
                    <p:cNvPr id="152" name="Friform 151">
                      <a:extLst>
                        <a:ext uri="{FF2B5EF4-FFF2-40B4-BE49-F238E27FC236}">
                          <a16:creationId xmlns:a16="http://schemas.microsoft.com/office/drawing/2014/main" id="{C3D25321-245E-A0E3-3979-D0423845416D}"/>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153" name="Friform 152">
                      <a:extLst>
                        <a:ext uri="{FF2B5EF4-FFF2-40B4-BE49-F238E27FC236}">
                          <a16:creationId xmlns:a16="http://schemas.microsoft.com/office/drawing/2014/main" id="{2A4C3EE8-AC9E-8C21-D95E-0F78EE819A2C}"/>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124" name="Friform 123">
                  <a:extLst>
                    <a:ext uri="{FF2B5EF4-FFF2-40B4-BE49-F238E27FC236}">
                      <a16:creationId xmlns:a16="http://schemas.microsoft.com/office/drawing/2014/main" id="{4BB9D708-9F97-A4AD-B5A1-D673E1C62F55}"/>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7DF6AA2D-153C-EB60-3676-A68D494677A4}"/>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126" name="Friform 125">
                  <a:extLst>
                    <a:ext uri="{FF2B5EF4-FFF2-40B4-BE49-F238E27FC236}">
                      <a16:creationId xmlns:a16="http://schemas.microsoft.com/office/drawing/2014/main" id="{E1643992-0ECF-B42B-1105-4A087A5492A9}"/>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127" name="Friform 126">
                  <a:extLst>
                    <a:ext uri="{FF2B5EF4-FFF2-40B4-BE49-F238E27FC236}">
                      <a16:creationId xmlns:a16="http://schemas.microsoft.com/office/drawing/2014/main" id="{80B2DF0B-8B1A-658A-C543-FF47B79C2977}"/>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128" name="Friform 127">
                  <a:extLst>
                    <a:ext uri="{FF2B5EF4-FFF2-40B4-BE49-F238E27FC236}">
                      <a16:creationId xmlns:a16="http://schemas.microsoft.com/office/drawing/2014/main" id="{9241EBFA-890D-69A1-CB83-DF06E5AC897C}"/>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129" name="Friform 128">
                  <a:extLst>
                    <a:ext uri="{FF2B5EF4-FFF2-40B4-BE49-F238E27FC236}">
                      <a16:creationId xmlns:a16="http://schemas.microsoft.com/office/drawing/2014/main" id="{DBC6C203-D9A3-37B5-A54B-C75CF062F7D8}"/>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130" name="Friform 129">
                  <a:extLst>
                    <a:ext uri="{FF2B5EF4-FFF2-40B4-BE49-F238E27FC236}">
                      <a16:creationId xmlns:a16="http://schemas.microsoft.com/office/drawing/2014/main" id="{BFB1716D-F5BC-159D-C46B-38BBB74F6DA1}"/>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131" name="Friform 130">
                  <a:extLst>
                    <a:ext uri="{FF2B5EF4-FFF2-40B4-BE49-F238E27FC236}">
                      <a16:creationId xmlns:a16="http://schemas.microsoft.com/office/drawing/2014/main" id="{B87E2EDD-E0E9-193B-7D16-6C4DE48332E9}"/>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132" name="Friform 131">
                  <a:extLst>
                    <a:ext uri="{FF2B5EF4-FFF2-40B4-BE49-F238E27FC236}">
                      <a16:creationId xmlns:a16="http://schemas.microsoft.com/office/drawing/2014/main" id="{FB45506E-241F-3536-F445-18C9550FA22F}"/>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133" name="Friform 132">
                  <a:extLst>
                    <a:ext uri="{FF2B5EF4-FFF2-40B4-BE49-F238E27FC236}">
                      <a16:creationId xmlns:a16="http://schemas.microsoft.com/office/drawing/2014/main" id="{AEAD3DE0-B588-79B7-56A5-3C2D63C1F280}"/>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134" name="Friform 133">
                  <a:extLst>
                    <a:ext uri="{FF2B5EF4-FFF2-40B4-BE49-F238E27FC236}">
                      <a16:creationId xmlns:a16="http://schemas.microsoft.com/office/drawing/2014/main" id="{71AE7B38-5252-404E-42FC-3A23AD43F75E}"/>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135" name="Friform 134">
                  <a:extLst>
                    <a:ext uri="{FF2B5EF4-FFF2-40B4-BE49-F238E27FC236}">
                      <a16:creationId xmlns:a16="http://schemas.microsoft.com/office/drawing/2014/main" id="{FDFEA5EF-DEE1-78F3-A0B4-3FB118E53AF4}"/>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136" name="Friform 135">
                  <a:extLst>
                    <a:ext uri="{FF2B5EF4-FFF2-40B4-BE49-F238E27FC236}">
                      <a16:creationId xmlns:a16="http://schemas.microsoft.com/office/drawing/2014/main" id="{F457F0E3-DC32-A571-1968-64AD98AE75B1}"/>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137" name="Friform 136">
                  <a:extLst>
                    <a:ext uri="{FF2B5EF4-FFF2-40B4-BE49-F238E27FC236}">
                      <a16:creationId xmlns:a16="http://schemas.microsoft.com/office/drawing/2014/main" id="{51EA6CFB-BC7F-12CF-6989-F6CF7220933F}"/>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138" name="Friform 137">
                  <a:extLst>
                    <a:ext uri="{FF2B5EF4-FFF2-40B4-BE49-F238E27FC236}">
                      <a16:creationId xmlns:a16="http://schemas.microsoft.com/office/drawing/2014/main" id="{67C54DE4-6998-682C-D783-ED41FECE83DF}"/>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139" name="Friform 138">
                  <a:extLst>
                    <a:ext uri="{FF2B5EF4-FFF2-40B4-BE49-F238E27FC236}">
                      <a16:creationId xmlns:a16="http://schemas.microsoft.com/office/drawing/2014/main" id="{E9C8CFEC-998F-39EF-0A9B-7A127E9C3C74}"/>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140" name="Friform 139">
                  <a:extLst>
                    <a:ext uri="{FF2B5EF4-FFF2-40B4-BE49-F238E27FC236}">
                      <a16:creationId xmlns:a16="http://schemas.microsoft.com/office/drawing/2014/main" id="{56586CB2-9320-B19C-214F-EF4C30446516}"/>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141" name="Friform 140">
                  <a:extLst>
                    <a:ext uri="{FF2B5EF4-FFF2-40B4-BE49-F238E27FC236}">
                      <a16:creationId xmlns:a16="http://schemas.microsoft.com/office/drawing/2014/main" id="{E42E189C-CCAE-6E3E-9F23-FE1D77710849}"/>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142" name="Friform 141">
                  <a:extLst>
                    <a:ext uri="{FF2B5EF4-FFF2-40B4-BE49-F238E27FC236}">
                      <a16:creationId xmlns:a16="http://schemas.microsoft.com/office/drawing/2014/main" id="{8FDA96C5-A8C6-2E09-9C2F-6B00057DDD65}"/>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143" name="Grafikk 119">
                  <a:extLst>
                    <a:ext uri="{FF2B5EF4-FFF2-40B4-BE49-F238E27FC236}">
                      <a16:creationId xmlns:a16="http://schemas.microsoft.com/office/drawing/2014/main" id="{DFF7F791-FC55-639A-DF62-506542B7B550}"/>
                    </a:ext>
                  </a:extLst>
                </p:cNvPr>
                <p:cNvGrpSpPr/>
                <p:nvPr/>
              </p:nvGrpSpPr>
              <p:grpSpPr>
                <a:xfrm>
                  <a:off x="5849636" y="1891196"/>
                  <a:ext cx="632845" cy="632852"/>
                  <a:chOff x="5849636" y="1891196"/>
                  <a:chExt cx="632845" cy="632852"/>
                </a:xfrm>
                <a:solidFill>
                  <a:srgbClr val="424148"/>
                </a:solidFill>
              </p:grpSpPr>
              <p:sp>
                <p:nvSpPr>
                  <p:cNvPr id="148" name="Friform 147">
                    <a:extLst>
                      <a:ext uri="{FF2B5EF4-FFF2-40B4-BE49-F238E27FC236}">
                        <a16:creationId xmlns:a16="http://schemas.microsoft.com/office/drawing/2014/main" id="{CE32D010-110E-7E14-E7C8-DA3F90A283A9}"/>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149" name="Friform 148">
                    <a:extLst>
                      <a:ext uri="{FF2B5EF4-FFF2-40B4-BE49-F238E27FC236}">
                        <a16:creationId xmlns:a16="http://schemas.microsoft.com/office/drawing/2014/main" id="{8F30B1B0-A2BE-9431-5181-B017B13FE8C4}"/>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144" name="Friform 143">
                  <a:extLst>
                    <a:ext uri="{FF2B5EF4-FFF2-40B4-BE49-F238E27FC236}">
                      <a16:creationId xmlns:a16="http://schemas.microsoft.com/office/drawing/2014/main" id="{0DD0D0CC-678D-7A69-BF8D-62CC6ED840F5}"/>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145" name="Friform 144">
                  <a:extLst>
                    <a:ext uri="{FF2B5EF4-FFF2-40B4-BE49-F238E27FC236}">
                      <a16:creationId xmlns:a16="http://schemas.microsoft.com/office/drawing/2014/main" id="{E00A27B1-12F6-0FB4-9EB1-62F9B849F236}"/>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146" name="Friform 145">
                  <a:extLst>
                    <a:ext uri="{FF2B5EF4-FFF2-40B4-BE49-F238E27FC236}">
                      <a16:creationId xmlns:a16="http://schemas.microsoft.com/office/drawing/2014/main" id="{14519EC8-7D8C-95C7-A33C-48A8BDFF31C7}"/>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147" name="Friform 146">
                  <a:extLst>
                    <a:ext uri="{FF2B5EF4-FFF2-40B4-BE49-F238E27FC236}">
                      <a16:creationId xmlns:a16="http://schemas.microsoft.com/office/drawing/2014/main" id="{B7E5D5E0-E940-2B44-16ED-CEA9C739F9F6}"/>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pic>
          <p:nvPicPr>
            <p:cNvPr id="100" name="Grafikk 99" descr="Katt kontur">
              <a:extLst>
                <a:ext uri="{FF2B5EF4-FFF2-40B4-BE49-F238E27FC236}">
                  <a16:creationId xmlns:a16="http://schemas.microsoft.com/office/drawing/2014/main" id="{DA939967-C90D-87AD-E7B8-ED79D58715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4345" y="4254363"/>
              <a:ext cx="288000" cy="288000"/>
            </a:xfrm>
            <a:prstGeom prst="rect">
              <a:avLst/>
            </a:prstGeom>
          </p:spPr>
        </p:pic>
        <p:pic>
          <p:nvPicPr>
            <p:cNvPr id="101" name="Grafikk 100" descr="Kattunge med heldekkende fyll">
              <a:extLst>
                <a:ext uri="{FF2B5EF4-FFF2-40B4-BE49-F238E27FC236}">
                  <a16:creationId xmlns:a16="http://schemas.microsoft.com/office/drawing/2014/main" id="{2C968D99-8F1F-EE52-079C-C876F2EC9D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7281" y="4264974"/>
              <a:ext cx="288000" cy="288000"/>
            </a:xfrm>
            <a:prstGeom prst="rect">
              <a:avLst/>
            </a:prstGeom>
          </p:spPr>
        </p:pic>
        <p:pic>
          <p:nvPicPr>
            <p:cNvPr id="102" name="Grafikk 101" descr="Katt med heldekkende fyll">
              <a:extLst>
                <a:ext uri="{FF2B5EF4-FFF2-40B4-BE49-F238E27FC236}">
                  <a16:creationId xmlns:a16="http://schemas.microsoft.com/office/drawing/2014/main" id="{95A8DCAE-9B5C-79B2-6FC8-4ACB38CF5C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8688" y="4655354"/>
              <a:ext cx="288000" cy="288000"/>
            </a:xfrm>
            <a:prstGeom prst="rect">
              <a:avLst/>
            </a:prstGeom>
          </p:spPr>
        </p:pic>
        <p:pic>
          <p:nvPicPr>
            <p:cNvPr id="103" name="Grafikk 102" descr="Kattunge kontur">
              <a:extLst>
                <a:ext uri="{FF2B5EF4-FFF2-40B4-BE49-F238E27FC236}">
                  <a16:creationId xmlns:a16="http://schemas.microsoft.com/office/drawing/2014/main" id="{12714F60-6D93-30D8-CB1E-2306C973A7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9632" y="4667108"/>
              <a:ext cx="288000" cy="288000"/>
            </a:xfrm>
            <a:prstGeom prst="rect">
              <a:avLst/>
            </a:prstGeom>
          </p:spPr>
        </p:pic>
        <p:pic>
          <p:nvPicPr>
            <p:cNvPr id="104" name="Grafikk 103" descr="Hund med heldekkende fyll">
              <a:extLst>
                <a:ext uri="{FF2B5EF4-FFF2-40B4-BE49-F238E27FC236}">
                  <a16:creationId xmlns:a16="http://schemas.microsoft.com/office/drawing/2014/main" id="{95B66187-26A0-9CCB-0BF6-2F204107CA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0360" y="4212451"/>
              <a:ext cx="288000" cy="288000"/>
            </a:xfrm>
            <a:prstGeom prst="rect">
              <a:avLst/>
            </a:prstGeom>
          </p:spPr>
        </p:pic>
        <p:pic>
          <p:nvPicPr>
            <p:cNvPr id="105" name="Grafikk 104" descr="Hund kontur">
              <a:extLst>
                <a:ext uri="{FF2B5EF4-FFF2-40B4-BE49-F238E27FC236}">
                  <a16:creationId xmlns:a16="http://schemas.microsoft.com/office/drawing/2014/main" id="{A970E14E-0602-BD0D-341D-5010CEB8E9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37670" y="4622066"/>
              <a:ext cx="288000" cy="288000"/>
            </a:xfrm>
            <a:prstGeom prst="rect">
              <a:avLst/>
            </a:prstGeom>
          </p:spPr>
        </p:pic>
        <p:pic>
          <p:nvPicPr>
            <p:cNvPr id="106" name="Grafikk 105" descr="Valp 2 med heldekkende fyll">
              <a:extLst>
                <a:ext uri="{FF2B5EF4-FFF2-40B4-BE49-F238E27FC236}">
                  <a16:creationId xmlns:a16="http://schemas.microsoft.com/office/drawing/2014/main" id="{47A44E62-8A3A-0B9B-D2BF-26731A55E59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8965" y="4203045"/>
              <a:ext cx="288000" cy="288000"/>
            </a:xfrm>
            <a:prstGeom prst="rect">
              <a:avLst/>
            </a:prstGeom>
          </p:spPr>
        </p:pic>
        <p:pic>
          <p:nvPicPr>
            <p:cNvPr id="107" name="Grafikk 106" descr="Valp 2 kontur">
              <a:extLst>
                <a:ext uri="{FF2B5EF4-FFF2-40B4-BE49-F238E27FC236}">
                  <a16:creationId xmlns:a16="http://schemas.microsoft.com/office/drawing/2014/main" id="{329DC9E5-1940-ACCC-3C98-674C2C2F4E4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8068" y="4453479"/>
              <a:ext cx="288000" cy="288000"/>
            </a:xfrm>
            <a:prstGeom prst="rect">
              <a:avLst/>
            </a:prstGeom>
          </p:spPr>
        </p:pic>
        <p:pic>
          <p:nvPicPr>
            <p:cNvPr id="108" name="Grafikk 107" descr="Valp med heldekkende fyll">
              <a:extLst>
                <a:ext uri="{FF2B5EF4-FFF2-40B4-BE49-F238E27FC236}">
                  <a16:creationId xmlns:a16="http://schemas.microsoft.com/office/drawing/2014/main" id="{CA20BF2B-32BD-E323-96EA-91022673F0D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74109" y="4379108"/>
              <a:ext cx="288000" cy="288000"/>
            </a:xfrm>
            <a:prstGeom prst="rect">
              <a:avLst/>
            </a:prstGeom>
          </p:spPr>
        </p:pic>
        <p:pic>
          <p:nvPicPr>
            <p:cNvPr id="109" name="Grafikk 108" descr="Valp kontur">
              <a:extLst>
                <a:ext uri="{FF2B5EF4-FFF2-40B4-BE49-F238E27FC236}">
                  <a16:creationId xmlns:a16="http://schemas.microsoft.com/office/drawing/2014/main" id="{BEBBC676-AA0E-AAF7-4FE3-14EE0D80A10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96490" y="4473165"/>
              <a:ext cx="288000" cy="288000"/>
            </a:xfrm>
            <a:prstGeom prst="rect">
              <a:avLst/>
            </a:prstGeom>
          </p:spPr>
        </p:pic>
        <p:pic>
          <p:nvPicPr>
            <p:cNvPr id="110" name="Grafikk 109" descr="Katt kontur">
              <a:extLst>
                <a:ext uri="{FF2B5EF4-FFF2-40B4-BE49-F238E27FC236}">
                  <a16:creationId xmlns:a16="http://schemas.microsoft.com/office/drawing/2014/main" id="{4FE50C7D-CED5-DBBA-F57F-AC6E4EBF4B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0794" y="5716448"/>
              <a:ext cx="288000" cy="288000"/>
            </a:xfrm>
            <a:prstGeom prst="rect">
              <a:avLst/>
            </a:prstGeom>
          </p:spPr>
        </p:pic>
        <p:pic>
          <p:nvPicPr>
            <p:cNvPr id="111" name="Grafikk 110" descr="Kattunge med heldekkende fyll">
              <a:extLst>
                <a:ext uri="{FF2B5EF4-FFF2-40B4-BE49-F238E27FC236}">
                  <a16:creationId xmlns:a16="http://schemas.microsoft.com/office/drawing/2014/main" id="{C8D4F3D7-CB07-AD22-13D7-D57502860A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9590" y="5482774"/>
              <a:ext cx="288000" cy="288000"/>
            </a:xfrm>
            <a:prstGeom prst="rect">
              <a:avLst/>
            </a:prstGeom>
          </p:spPr>
        </p:pic>
        <p:pic>
          <p:nvPicPr>
            <p:cNvPr id="112" name="Grafikk 111" descr="Katt med heldekkende fyll">
              <a:extLst>
                <a:ext uri="{FF2B5EF4-FFF2-40B4-BE49-F238E27FC236}">
                  <a16:creationId xmlns:a16="http://schemas.microsoft.com/office/drawing/2014/main" id="{BE064EC4-44AF-4B32-1764-73F47351D2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74404" y="5905775"/>
              <a:ext cx="288000" cy="288000"/>
            </a:xfrm>
            <a:prstGeom prst="rect">
              <a:avLst/>
            </a:prstGeom>
          </p:spPr>
        </p:pic>
        <p:pic>
          <p:nvPicPr>
            <p:cNvPr id="113" name="Grafikk 112" descr="Kattunge kontur">
              <a:extLst>
                <a:ext uri="{FF2B5EF4-FFF2-40B4-BE49-F238E27FC236}">
                  <a16:creationId xmlns:a16="http://schemas.microsoft.com/office/drawing/2014/main" id="{4E62F007-EDD1-1681-A2FE-A2B1B9560B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87312" y="5931021"/>
              <a:ext cx="288000" cy="288000"/>
            </a:xfrm>
            <a:prstGeom prst="rect">
              <a:avLst/>
            </a:prstGeom>
          </p:spPr>
        </p:pic>
        <p:pic>
          <p:nvPicPr>
            <p:cNvPr id="114" name="Grafikk 113" descr="Kattunge med heldekkende fyll">
              <a:extLst>
                <a:ext uri="{FF2B5EF4-FFF2-40B4-BE49-F238E27FC236}">
                  <a16:creationId xmlns:a16="http://schemas.microsoft.com/office/drawing/2014/main" id="{6CDF9D18-4A1B-E4FC-080A-568F133A6A1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35710" y="5484236"/>
              <a:ext cx="288000" cy="288000"/>
            </a:xfrm>
            <a:prstGeom prst="rect">
              <a:avLst/>
            </a:prstGeom>
          </p:spPr>
        </p:pic>
        <p:pic>
          <p:nvPicPr>
            <p:cNvPr id="115" name="Grafikk 114" descr="Hund med heldekkende fyll">
              <a:extLst>
                <a:ext uri="{FF2B5EF4-FFF2-40B4-BE49-F238E27FC236}">
                  <a16:creationId xmlns:a16="http://schemas.microsoft.com/office/drawing/2014/main" id="{4C005068-728C-DFE8-7B23-C370887E74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3484" y="5687345"/>
              <a:ext cx="288000" cy="288000"/>
            </a:xfrm>
            <a:prstGeom prst="rect">
              <a:avLst/>
            </a:prstGeom>
          </p:spPr>
        </p:pic>
        <p:pic>
          <p:nvPicPr>
            <p:cNvPr id="116" name="Grafikk 115" descr="Hund kontur">
              <a:extLst>
                <a:ext uri="{FF2B5EF4-FFF2-40B4-BE49-F238E27FC236}">
                  <a16:creationId xmlns:a16="http://schemas.microsoft.com/office/drawing/2014/main" id="{33FDAB06-FFDF-782B-9BAA-121705E43B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02494" y="5903858"/>
              <a:ext cx="288000" cy="288000"/>
            </a:xfrm>
            <a:prstGeom prst="rect">
              <a:avLst/>
            </a:prstGeom>
          </p:spPr>
        </p:pic>
        <p:pic>
          <p:nvPicPr>
            <p:cNvPr id="117" name="Grafikk 116" descr="Valp 2 med heldekkende fyll">
              <a:extLst>
                <a:ext uri="{FF2B5EF4-FFF2-40B4-BE49-F238E27FC236}">
                  <a16:creationId xmlns:a16="http://schemas.microsoft.com/office/drawing/2014/main" id="{1F8B9AED-4D52-86CF-6E3E-03AE82D1750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19115" y="5466992"/>
              <a:ext cx="288000" cy="288000"/>
            </a:xfrm>
            <a:prstGeom prst="rect">
              <a:avLst/>
            </a:prstGeom>
          </p:spPr>
        </p:pic>
        <p:pic>
          <p:nvPicPr>
            <p:cNvPr id="118" name="Grafikk 117" descr="Valp 2 kontur">
              <a:extLst>
                <a:ext uri="{FF2B5EF4-FFF2-40B4-BE49-F238E27FC236}">
                  <a16:creationId xmlns:a16="http://schemas.microsoft.com/office/drawing/2014/main" id="{18BF0FA2-DBF3-F81D-68D9-AEDA0294F2D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37981" y="5883688"/>
              <a:ext cx="288000" cy="288000"/>
            </a:xfrm>
            <a:prstGeom prst="rect">
              <a:avLst/>
            </a:prstGeom>
          </p:spPr>
        </p:pic>
        <p:pic>
          <p:nvPicPr>
            <p:cNvPr id="119" name="Grafikk 118" descr="Valp med heldekkende fyll">
              <a:extLst>
                <a:ext uri="{FF2B5EF4-FFF2-40B4-BE49-F238E27FC236}">
                  <a16:creationId xmlns:a16="http://schemas.microsoft.com/office/drawing/2014/main" id="{5F990510-16A2-2169-9320-AD8883A49C1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04766" y="5670490"/>
              <a:ext cx="288000" cy="288000"/>
            </a:xfrm>
            <a:prstGeom prst="rect">
              <a:avLst/>
            </a:prstGeom>
          </p:spPr>
        </p:pic>
        <p:pic>
          <p:nvPicPr>
            <p:cNvPr id="120" name="Grafikk 119" descr="Valp kontur">
              <a:extLst>
                <a:ext uri="{FF2B5EF4-FFF2-40B4-BE49-F238E27FC236}">
                  <a16:creationId xmlns:a16="http://schemas.microsoft.com/office/drawing/2014/main" id="{6464C0C7-2B3A-E768-A640-61DC7806C24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939665" y="5471731"/>
              <a:ext cx="288000" cy="288000"/>
            </a:xfrm>
            <a:prstGeom prst="rect">
              <a:avLst/>
            </a:prstGeom>
          </p:spPr>
        </p:pic>
      </p:grpSp>
      <p:grpSp>
        <p:nvGrpSpPr>
          <p:cNvPr id="224" name="Gruppe 223">
            <a:extLst>
              <a:ext uri="{FF2B5EF4-FFF2-40B4-BE49-F238E27FC236}">
                <a16:creationId xmlns:a16="http://schemas.microsoft.com/office/drawing/2014/main" id="{AC1CEBDC-E8B4-C740-497F-6B45EA5DEC42}"/>
              </a:ext>
            </a:extLst>
          </p:cNvPr>
          <p:cNvGrpSpPr/>
          <p:nvPr/>
        </p:nvGrpSpPr>
        <p:grpSpPr>
          <a:xfrm>
            <a:off x="-3793891" y="5684313"/>
            <a:ext cx="2440742" cy="517580"/>
            <a:chOff x="4193968" y="5752713"/>
            <a:chExt cx="2440742" cy="517580"/>
          </a:xfrm>
        </p:grpSpPr>
        <p:sp>
          <p:nvSpPr>
            <p:cNvPr id="225" name="TekstSylinder 224">
              <a:extLst>
                <a:ext uri="{FF2B5EF4-FFF2-40B4-BE49-F238E27FC236}">
                  <a16:creationId xmlns:a16="http://schemas.microsoft.com/office/drawing/2014/main" id="{5DAAE828-F417-1B22-5477-6397E9207D07}"/>
                </a:ext>
              </a:extLst>
            </p:cNvPr>
            <p:cNvSpPr txBox="1"/>
            <p:nvPr/>
          </p:nvSpPr>
          <p:spPr>
            <a:xfrm rot="1295457" flipH="1">
              <a:off x="4193968" y="5752713"/>
              <a:ext cx="2440742" cy="246221"/>
            </a:xfrm>
            <a:prstGeom prst="rect">
              <a:avLst/>
            </a:prstGeom>
            <a:noFill/>
          </p:spPr>
          <p:txBody>
            <a:bodyPr wrap="square" rtlCol="0">
              <a:spAutoFit/>
            </a:bodyPr>
            <a:lstStyle/>
            <a:p>
              <a:pPr algn="ctr"/>
              <a:r>
                <a:rPr lang="nb-NO" sz="1000" spc="300" dirty="0">
                  <a:solidFill>
                    <a:schemeClr val="tx2"/>
                  </a:solidFill>
                  <a:latin typeface="Helvetica" pitchFamily="2" charset="0"/>
                </a:rPr>
                <a:t>CLUSTERING</a:t>
              </a:r>
              <a:endParaRPr lang="nb-NO" sz="1050" spc="300" dirty="0">
                <a:solidFill>
                  <a:schemeClr val="tx2"/>
                </a:solidFill>
                <a:latin typeface="Helvetica" pitchFamily="2" charset="0"/>
              </a:endParaRPr>
            </a:p>
          </p:txBody>
        </p:sp>
        <p:cxnSp>
          <p:nvCxnSpPr>
            <p:cNvPr id="226" name="Buet linje 225">
              <a:extLst>
                <a:ext uri="{FF2B5EF4-FFF2-40B4-BE49-F238E27FC236}">
                  <a16:creationId xmlns:a16="http://schemas.microsoft.com/office/drawing/2014/main" id="{54E092E4-EC72-FB06-A3E5-DF1CE04044C6}"/>
                </a:ext>
              </a:extLst>
            </p:cNvPr>
            <p:cNvCxnSpPr>
              <a:cxnSpLocks/>
              <a:stCxn id="225" idx="2"/>
            </p:cNvCxnSpPr>
            <p:nvPr/>
          </p:nvCxnSpPr>
          <p:spPr>
            <a:xfrm rot="5400000">
              <a:off x="5011256" y="5912511"/>
              <a:ext cx="279996" cy="435567"/>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99097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5" name="TekstSylinder 4">
            <a:extLst>
              <a:ext uri="{FF2B5EF4-FFF2-40B4-BE49-F238E27FC236}">
                <a16:creationId xmlns:a16="http://schemas.microsoft.com/office/drawing/2014/main" id="{0A901573-CD3B-533F-171F-44E4364CEED3}"/>
              </a:ext>
            </a:extLst>
          </p:cNvPr>
          <p:cNvSpPr txBox="1"/>
          <p:nvPr/>
        </p:nvSpPr>
        <p:spPr>
          <a:xfrm>
            <a:off x="4746913" y="1904788"/>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4396824"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82" name="TekstSylinder 81">
            <a:extLst>
              <a:ext uri="{FF2B5EF4-FFF2-40B4-BE49-F238E27FC236}">
                <a16:creationId xmlns:a16="http://schemas.microsoft.com/office/drawing/2014/main" id="{FDA9FA6F-47DF-7335-E345-CB4AB7A2FCDA}"/>
              </a:ext>
            </a:extLst>
          </p:cNvPr>
          <p:cNvSpPr txBox="1"/>
          <p:nvPr/>
        </p:nvSpPr>
        <p:spPr>
          <a:xfrm>
            <a:off x="4396823" y="3173657"/>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«NONONO wrong!! Bad machine»</a:t>
            </a:r>
          </a:p>
        </p:txBody>
      </p:sp>
      <p:sp>
        <p:nvSpPr>
          <p:cNvPr id="83" name="TekstSylinder 82">
            <a:extLst>
              <a:ext uri="{FF2B5EF4-FFF2-40B4-BE49-F238E27FC236}">
                <a16:creationId xmlns:a16="http://schemas.microsoft.com/office/drawing/2014/main" id="{26C85C0C-F70E-D6A5-BCBD-35C6EBE40A1C}"/>
              </a:ext>
            </a:extLst>
          </p:cNvPr>
          <p:cNvSpPr txBox="1"/>
          <p:nvPr/>
        </p:nvSpPr>
        <p:spPr>
          <a:xfrm>
            <a:off x="4396823" y="2866695"/>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Prøving og feiling</a:t>
            </a:r>
          </a:p>
        </p:txBody>
      </p:sp>
      <p:sp>
        <p:nvSpPr>
          <p:cNvPr id="84" name="TekstSylinder 83">
            <a:extLst>
              <a:ext uri="{FF2B5EF4-FFF2-40B4-BE49-F238E27FC236}">
                <a16:creationId xmlns:a16="http://schemas.microsoft.com/office/drawing/2014/main" id="{719A7567-A44D-65E5-8206-EE3BDC769BDD}"/>
              </a:ext>
            </a:extLst>
          </p:cNvPr>
          <p:cNvSpPr txBox="1"/>
          <p:nvPr/>
        </p:nvSpPr>
        <p:spPr>
          <a:xfrm>
            <a:off x="4396823" y="4036656"/>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beste strategi for å nå et mål basert på tilgjengelige handlinger og omverdenen</a:t>
            </a:r>
          </a:p>
        </p:txBody>
      </p:sp>
      <p:grpSp>
        <p:nvGrpSpPr>
          <p:cNvPr id="32" name="Gruppe 31">
            <a:extLst>
              <a:ext uri="{FF2B5EF4-FFF2-40B4-BE49-F238E27FC236}">
                <a16:creationId xmlns:a16="http://schemas.microsoft.com/office/drawing/2014/main" id="{0FCE99A0-A135-A6C8-2685-489747665E75}"/>
              </a:ext>
            </a:extLst>
          </p:cNvPr>
          <p:cNvGrpSpPr/>
          <p:nvPr/>
        </p:nvGrpSpPr>
        <p:grpSpPr>
          <a:xfrm>
            <a:off x="456537" y="7273171"/>
            <a:ext cx="4716021" cy="5169050"/>
            <a:chOff x="3842231" y="3109244"/>
            <a:chExt cx="4716021" cy="5169050"/>
          </a:xfrm>
        </p:grpSpPr>
        <p:grpSp>
          <p:nvGrpSpPr>
            <p:cNvPr id="33" name="Grafikk 7">
              <a:extLst>
                <a:ext uri="{FF2B5EF4-FFF2-40B4-BE49-F238E27FC236}">
                  <a16:creationId xmlns:a16="http://schemas.microsoft.com/office/drawing/2014/main" id="{611618C9-1B8A-B8BF-24C7-75F553507F6D}"/>
                </a:ext>
              </a:extLst>
            </p:cNvPr>
            <p:cNvGrpSpPr/>
            <p:nvPr/>
          </p:nvGrpSpPr>
          <p:grpSpPr>
            <a:xfrm flipH="1">
              <a:off x="3862107" y="4426992"/>
              <a:ext cx="1162709" cy="3851302"/>
              <a:chOff x="4356081" y="1852445"/>
              <a:chExt cx="1053043" cy="3488050"/>
            </a:xfrm>
          </p:grpSpPr>
          <p:grpSp>
            <p:nvGrpSpPr>
              <p:cNvPr id="111" name="Grafikk 7">
                <a:extLst>
                  <a:ext uri="{FF2B5EF4-FFF2-40B4-BE49-F238E27FC236}">
                    <a16:creationId xmlns:a16="http://schemas.microsoft.com/office/drawing/2014/main" id="{79DAB5D4-DA4E-ADFF-9FCB-16BA849C6E6A}"/>
                  </a:ext>
                </a:extLst>
              </p:cNvPr>
              <p:cNvGrpSpPr/>
              <p:nvPr/>
            </p:nvGrpSpPr>
            <p:grpSpPr>
              <a:xfrm>
                <a:off x="4601323" y="1852445"/>
                <a:ext cx="720991" cy="608271"/>
                <a:chOff x="4601323" y="1852445"/>
                <a:chExt cx="720991" cy="608271"/>
              </a:xfrm>
            </p:grpSpPr>
            <p:grpSp>
              <p:nvGrpSpPr>
                <p:cNvPr id="160" name="Grafikk 7">
                  <a:extLst>
                    <a:ext uri="{FF2B5EF4-FFF2-40B4-BE49-F238E27FC236}">
                      <a16:creationId xmlns:a16="http://schemas.microsoft.com/office/drawing/2014/main" id="{A64448BC-1172-C1BC-7C34-274C12A97BDA}"/>
                    </a:ext>
                  </a:extLst>
                </p:cNvPr>
                <p:cNvGrpSpPr/>
                <p:nvPr/>
              </p:nvGrpSpPr>
              <p:grpSpPr>
                <a:xfrm>
                  <a:off x="4989151" y="1977228"/>
                  <a:ext cx="333164" cy="473137"/>
                  <a:chOff x="4989151" y="1977228"/>
                  <a:chExt cx="333164" cy="473137"/>
                </a:xfrm>
              </p:grpSpPr>
              <p:sp>
                <p:nvSpPr>
                  <p:cNvPr id="179" name="Friform 178">
                    <a:extLst>
                      <a:ext uri="{FF2B5EF4-FFF2-40B4-BE49-F238E27FC236}">
                        <a16:creationId xmlns:a16="http://schemas.microsoft.com/office/drawing/2014/main" id="{6DD5F296-8478-821A-2159-487C021F23BB}"/>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180" name="Friform 179">
                    <a:extLst>
                      <a:ext uri="{FF2B5EF4-FFF2-40B4-BE49-F238E27FC236}">
                        <a16:creationId xmlns:a16="http://schemas.microsoft.com/office/drawing/2014/main" id="{3F56DCC6-F242-FA0A-CD6F-6896F0CEEB14}"/>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161" name="Friform 160">
                  <a:extLst>
                    <a:ext uri="{FF2B5EF4-FFF2-40B4-BE49-F238E27FC236}">
                      <a16:creationId xmlns:a16="http://schemas.microsoft.com/office/drawing/2014/main" id="{93B873C5-A9B7-59F5-24D1-015BFD120763}"/>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162" name="Friform 161">
                  <a:extLst>
                    <a:ext uri="{FF2B5EF4-FFF2-40B4-BE49-F238E27FC236}">
                      <a16:creationId xmlns:a16="http://schemas.microsoft.com/office/drawing/2014/main" id="{041A8B5B-0435-3F57-CAC6-7A156126657A}"/>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163" name="Friform 162">
                  <a:extLst>
                    <a:ext uri="{FF2B5EF4-FFF2-40B4-BE49-F238E27FC236}">
                      <a16:creationId xmlns:a16="http://schemas.microsoft.com/office/drawing/2014/main" id="{14970959-006A-DF77-F554-A4326A0A789B}"/>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164" name="Friform 163">
                  <a:extLst>
                    <a:ext uri="{FF2B5EF4-FFF2-40B4-BE49-F238E27FC236}">
                      <a16:creationId xmlns:a16="http://schemas.microsoft.com/office/drawing/2014/main" id="{0D863E83-F65B-7F7C-7D28-D928D30CB033}"/>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165" name="Friform 164">
                  <a:extLst>
                    <a:ext uri="{FF2B5EF4-FFF2-40B4-BE49-F238E27FC236}">
                      <a16:creationId xmlns:a16="http://schemas.microsoft.com/office/drawing/2014/main" id="{66C687B0-4165-0D12-32FC-E7F8B234B4F3}"/>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166" name="Friform 165">
                  <a:extLst>
                    <a:ext uri="{FF2B5EF4-FFF2-40B4-BE49-F238E27FC236}">
                      <a16:creationId xmlns:a16="http://schemas.microsoft.com/office/drawing/2014/main" id="{452CA4CB-7BEC-0560-B573-E5F0427973A9}"/>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167" name="Grafikk 7">
                  <a:extLst>
                    <a:ext uri="{FF2B5EF4-FFF2-40B4-BE49-F238E27FC236}">
                      <a16:creationId xmlns:a16="http://schemas.microsoft.com/office/drawing/2014/main" id="{21F62B92-1215-A2EE-16E1-EA1400A1F8FF}"/>
                    </a:ext>
                  </a:extLst>
                </p:cNvPr>
                <p:cNvGrpSpPr/>
                <p:nvPr/>
              </p:nvGrpSpPr>
              <p:grpSpPr>
                <a:xfrm>
                  <a:off x="4614507" y="2014253"/>
                  <a:ext cx="207018" cy="179260"/>
                  <a:chOff x="4614507" y="2014253"/>
                  <a:chExt cx="207018" cy="179260"/>
                </a:xfrm>
              </p:grpSpPr>
              <p:sp>
                <p:nvSpPr>
                  <p:cNvPr id="173" name="Friform 172">
                    <a:extLst>
                      <a:ext uri="{FF2B5EF4-FFF2-40B4-BE49-F238E27FC236}">
                        <a16:creationId xmlns:a16="http://schemas.microsoft.com/office/drawing/2014/main" id="{68231023-ED3D-5775-FA67-DF593133C74E}"/>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174" name="Friform 173">
                    <a:extLst>
                      <a:ext uri="{FF2B5EF4-FFF2-40B4-BE49-F238E27FC236}">
                        <a16:creationId xmlns:a16="http://schemas.microsoft.com/office/drawing/2014/main" id="{EB3EC609-EA09-2603-D759-E8655D4FEF40}"/>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175" name="Friform 174">
                    <a:extLst>
                      <a:ext uri="{FF2B5EF4-FFF2-40B4-BE49-F238E27FC236}">
                        <a16:creationId xmlns:a16="http://schemas.microsoft.com/office/drawing/2014/main" id="{25B06861-8676-9181-AC5D-13C504B6E585}"/>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176" name="Friform 175">
                    <a:extLst>
                      <a:ext uri="{FF2B5EF4-FFF2-40B4-BE49-F238E27FC236}">
                        <a16:creationId xmlns:a16="http://schemas.microsoft.com/office/drawing/2014/main" id="{1A59D0A1-A2C1-F3A5-5A4A-90A2A56D3D67}"/>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177" name="Friform 176">
                    <a:extLst>
                      <a:ext uri="{FF2B5EF4-FFF2-40B4-BE49-F238E27FC236}">
                        <a16:creationId xmlns:a16="http://schemas.microsoft.com/office/drawing/2014/main" id="{D9E44B4E-DD3B-D3DA-1BD4-87FCA882752A}"/>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178" name="Friform 177">
                    <a:extLst>
                      <a:ext uri="{FF2B5EF4-FFF2-40B4-BE49-F238E27FC236}">
                        <a16:creationId xmlns:a16="http://schemas.microsoft.com/office/drawing/2014/main" id="{F1183B0D-A449-F646-3295-EAD023C03842}"/>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168" name="Friform 167">
                  <a:extLst>
                    <a:ext uri="{FF2B5EF4-FFF2-40B4-BE49-F238E27FC236}">
                      <a16:creationId xmlns:a16="http://schemas.microsoft.com/office/drawing/2014/main" id="{462762D5-7C23-8EA2-49A9-1DB2E024876E}"/>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169" name="Friform 168">
                  <a:extLst>
                    <a:ext uri="{FF2B5EF4-FFF2-40B4-BE49-F238E27FC236}">
                      <a16:creationId xmlns:a16="http://schemas.microsoft.com/office/drawing/2014/main" id="{3106E0E1-91FE-71B5-288B-5DF16BB1EF30}"/>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170" name="Grafikk 7">
                  <a:extLst>
                    <a:ext uri="{FF2B5EF4-FFF2-40B4-BE49-F238E27FC236}">
                      <a16:creationId xmlns:a16="http://schemas.microsoft.com/office/drawing/2014/main" id="{BF535127-CDE6-A581-7221-617312C3B5CF}"/>
                    </a:ext>
                  </a:extLst>
                </p:cNvPr>
                <p:cNvGrpSpPr/>
                <p:nvPr/>
              </p:nvGrpSpPr>
              <p:grpSpPr>
                <a:xfrm>
                  <a:off x="4891041" y="2090534"/>
                  <a:ext cx="123154" cy="123259"/>
                  <a:chOff x="4891041" y="2090534"/>
                  <a:chExt cx="123154" cy="123259"/>
                </a:xfrm>
              </p:grpSpPr>
              <p:sp>
                <p:nvSpPr>
                  <p:cNvPr id="171" name="Friform 170">
                    <a:extLst>
                      <a:ext uri="{FF2B5EF4-FFF2-40B4-BE49-F238E27FC236}">
                        <a16:creationId xmlns:a16="http://schemas.microsoft.com/office/drawing/2014/main" id="{CD79E898-7A8A-D1CA-2F12-10140D85357A}"/>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172" name="Friform 171">
                    <a:extLst>
                      <a:ext uri="{FF2B5EF4-FFF2-40B4-BE49-F238E27FC236}">
                        <a16:creationId xmlns:a16="http://schemas.microsoft.com/office/drawing/2014/main" id="{A3B21B11-189E-FA76-7828-9F5F0DD7CE32}"/>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112" name="Grafikk 7">
                <a:extLst>
                  <a:ext uri="{FF2B5EF4-FFF2-40B4-BE49-F238E27FC236}">
                    <a16:creationId xmlns:a16="http://schemas.microsoft.com/office/drawing/2014/main" id="{890A386D-BF73-D103-9032-F0BD9EBF6A72}"/>
                  </a:ext>
                </a:extLst>
              </p:cNvPr>
              <p:cNvGrpSpPr/>
              <p:nvPr/>
            </p:nvGrpSpPr>
            <p:grpSpPr>
              <a:xfrm>
                <a:off x="4458975" y="3057896"/>
                <a:ext cx="950149" cy="2282599"/>
                <a:chOff x="4458975" y="3057896"/>
                <a:chExt cx="950149" cy="2282599"/>
              </a:xfrm>
            </p:grpSpPr>
            <p:grpSp>
              <p:nvGrpSpPr>
                <p:cNvPr id="134" name="Grafikk 7">
                  <a:extLst>
                    <a:ext uri="{FF2B5EF4-FFF2-40B4-BE49-F238E27FC236}">
                      <a16:creationId xmlns:a16="http://schemas.microsoft.com/office/drawing/2014/main" id="{EE67478B-CCAD-7315-47AA-6E36B280C0B7}"/>
                    </a:ext>
                  </a:extLst>
                </p:cNvPr>
                <p:cNvGrpSpPr/>
                <p:nvPr/>
              </p:nvGrpSpPr>
              <p:grpSpPr>
                <a:xfrm>
                  <a:off x="4458975" y="3057896"/>
                  <a:ext cx="428948" cy="2282599"/>
                  <a:chOff x="4458975" y="3057896"/>
                  <a:chExt cx="428948" cy="2282599"/>
                </a:xfrm>
              </p:grpSpPr>
              <p:grpSp>
                <p:nvGrpSpPr>
                  <p:cNvPr id="149" name="Grafikk 7">
                    <a:extLst>
                      <a:ext uri="{FF2B5EF4-FFF2-40B4-BE49-F238E27FC236}">
                        <a16:creationId xmlns:a16="http://schemas.microsoft.com/office/drawing/2014/main" id="{E36BF70C-A7C7-7457-E1EE-D12078770FE5}"/>
                      </a:ext>
                    </a:extLst>
                  </p:cNvPr>
                  <p:cNvGrpSpPr/>
                  <p:nvPr/>
                </p:nvGrpSpPr>
                <p:grpSpPr>
                  <a:xfrm>
                    <a:off x="4458975" y="4701778"/>
                    <a:ext cx="403481" cy="638717"/>
                    <a:chOff x="4458975" y="4701778"/>
                    <a:chExt cx="403481" cy="638717"/>
                  </a:xfrm>
                </p:grpSpPr>
                <p:sp>
                  <p:nvSpPr>
                    <p:cNvPr id="152" name="Friform 151">
                      <a:extLst>
                        <a:ext uri="{FF2B5EF4-FFF2-40B4-BE49-F238E27FC236}">
                          <a16:creationId xmlns:a16="http://schemas.microsoft.com/office/drawing/2014/main" id="{B7FC90DC-6213-E79A-A79C-18DDF52C5F76}"/>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153" name="Grafikk 7">
                      <a:extLst>
                        <a:ext uri="{FF2B5EF4-FFF2-40B4-BE49-F238E27FC236}">
                          <a16:creationId xmlns:a16="http://schemas.microsoft.com/office/drawing/2014/main" id="{1A3F098E-F1AC-B8AC-D437-5ED1B6EA1271}"/>
                        </a:ext>
                      </a:extLst>
                    </p:cNvPr>
                    <p:cNvGrpSpPr/>
                    <p:nvPr/>
                  </p:nvGrpSpPr>
                  <p:grpSpPr>
                    <a:xfrm>
                      <a:off x="4458975" y="5047254"/>
                      <a:ext cx="403481" cy="293241"/>
                      <a:chOff x="4458975" y="5047254"/>
                      <a:chExt cx="403481" cy="293241"/>
                    </a:xfrm>
                  </p:grpSpPr>
                  <p:sp>
                    <p:nvSpPr>
                      <p:cNvPr id="154" name="Friform 153">
                        <a:extLst>
                          <a:ext uri="{FF2B5EF4-FFF2-40B4-BE49-F238E27FC236}">
                            <a16:creationId xmlns:a16="http://schemas.microsoft.com/office/drawing/2014/main" id="{FC73B068-8B90-ADEB-62E5-AC9EFFC54AB5}"/>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55" name="Grafikk 7">
                        <a:extLst>
                          <a:ext uri="{FF2B5EF4-FFF2-40B4-BE49-F238E27FC236}">
                            <a16:creationId xmlns:a16="http://schemas.microsoft.com/office/drawing/2014/main" id="{A8BBFA05-9BB9-10BD-57E7-CD9B124321E2}"/>
                          </a:ext>
                        </a:extLst>
                      </p:cNvPr>
                      <p:cNvGrpSpPr/>
                      <p:nvPr/>
                    </p:nvGrpSpPr>
                    <p:grpSpPr>
                      <a:xfrm>
                        <a:off x="4458975" y="5047254"/>
                        <a:ext cx="403481" cy="242616"/>
                        <a:chOff x="4458975" y="5047254"/>
                        <a:chExt cx="403481" cy="242616"/>
                      </a:xfrm>
                    </p:grpSpPr>
                    <p:sp>
                      <p:nvSpPr>
                        <p:cNvPr id="156" name="Friform 155">
                          <a:extLst>
                            <a:ext uri="{FF2B5EF4-FFF2-40B4-BE49-F238E27FC236}">
                              <a16:creationId xmlns:a16="http://schemas.microsoft.com/office/drawing/2014/main" id="{DAF7043A-1670-7015-6013-45F7FDE71C90}"/>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157" name="Friform 156">
                          <a:extLst>
                            <a:ext uri="{FF2B5EF4-FFF2-40B4-BE49-F238E27FC236}">
                              <a16:creationId xmlns:a16="http://schemas.microsoft.com/office/drawing/2014/main" id="{415C385D-5319-896C-8E9B-00D511559782}"/>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158" name="Friform 157">
                          <a:extLst>
                            <a:ext uri="{FF2B5EF4-FFF2-40B4-BE49-F238E27FC236}">
                              <a16:creationId xmlns:a16="http://schemas.microsoft.com/office/drawing/2014/main" id="{13AFB5F4-6BF3-F46B-FBAF-021DDF9DC7A6}"/>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59" name="Friform 158">
                          <a:extLst>
                            <a:ext uri="{FF2B5EF4-FFF2-40B4-BE49-F238E27FC236}">
                              <a16:creationId xmlns:a16="http://schemas.microsoft.com/office/drawing/2014/main" id="{10B6AF85-FBFC-4451-B785-0637ADE3D891}"/>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150" name="Friform 149">
                    <a:extLst>
                      <a:ext uri="{FF2B5EF4-FFF2-40B4-BE49-F238E27FC236}">
                        <a16:creationId xmlns:a16="http://schemas.microsoft.com/office/drawing/2014/main" id="{B052909E-C163-A85C-B408-953A5B193FEA}"/>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151" name="Friform 150">
                    <a:extLst>
                      <a:ext uri="{FF2B5EF4-FFF2-40B4-BE49-F238E27FC236}">
                        <a16:creationId xmlns:a16="http://schemas.microsoft.com/office/drawing/2014/main" id="{E85215BE-B354-56A8-CE7F-36E886AFF1C0}"/>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135" name="Grafikk 7">
                  <a:extLst>
                    <a:ext uri="{FF2B5EF4-FFF2-40B4-BE49-F238E27FC236}">
                      <a16:creationId xmlns:a16="http://schemas.microsoft.com/office/drawing/2014/main" id="{CA902E01-9066-6C02-3E7A-FB2555C96DF5}"/>
                    </a:ext>
                  </a:extLst>
                </p:cNvPr>
                <p:cNvGrpSpPr/>
                <p:nvPr/>
              </p:nvGrpSpPr>
              <p:grpSpPr>
                <a:xfrm>
                  <a:off x="4646317" y="3057896"/>
                  <a:ext cx="762807" cy="2282599"/>
                  <a:chOff x="4646317" y="3057896"/>
                  <a:chExt cx="762807" cy="2282599"/>
                </a:xfrm>
              </p:grpSpPr>
              <p:grpSp>
                <p:nvGrpSpPr>
                  <p:cNvPr id="136" name="Grafikk 7">
                    <a:extLst>
                      <a:ext uri="{FF2B5EF4-FFF2-40B4-BE49-F238E27FC236}">
                        <a16:creationId xmlns:a16="http://schemas.microsoft.com/office/drawing/2014/main" id="{846EEB33-5BDD-65E6-D41F-A7657EBFFDCE}"/>
                      </a:ext>
                    </a:extLst>
                  </p:cNvPr>
                  <p:cNvGrpSpPr/>
                  <p:nvPr/>
                </p:nvGrpSpPr>
                <p:grpSpPr>
                  <a:xfrm>
                    <a:off x="4986248" y="4696529"/>
                    <a:ext cx="422876" cy="643966"/>
                    <a:chOff x="4986248" y="4696529"/>
                    <a:chExt cx="422876" cy="643966"/>
                  </a:xfrm>
                </p:grpSpPr>
                <p:sp>
                  <p:nvSpPr>
                    <p:cNvPr id="141" name="Friform 140">
                      <a:extLst>
                        <a:ext uri="{FF2B5EF4-FFF2-40B4-BE49-F238E27FC236}">
                          <a16:creationId xmlns:a16="http://schemas.microsoft.com/office/drawing/2014/main" id="{2D09EFEC-E360-0CC3-EE78-6D5EB58176A2}"/>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142" name="Grafikk 7">
                      <a:extLst>
                        <a:ext uri="{FF2B5EF4-FFF2-40B4-BE49-F238E27FC236}">
                          <a16:creationId xmlns:a16="http://schemas.microsoft.com/office/drawing/2014/main" id="{BA68CDF6-CC00-FD1B-372A-741C46CD0F40}"/>
                        </a:ext>
                      </a:extLst>
                    </p:cNvPr>
                    <p:cNvGrpSpPr/>
                    <p:nvPr/>
                  </p:nvGrpSpPr>
                  <p:grpSpPr>
                    <a:xfrm>
                      <a:off x="4986248" y="5047254"/>
                      <a:ext cx="422876" cy="293241"/>
                      <a:chOff x="4986248" y="5047254"/>
                      <a:chExt cx="422876" cy="293241"/>
                    </a:xfrm>
                  </p:grpSpPr>
                  <p:sp>
                    <p:nvSpPr>
                      <p:cNvPr id="143" name="Friform 142">
                        <a:extLst>
                          <a:ext uri="{FF2B5EF4-FFF2-40B4-BE49-F238E27FC236}">
                            <a16:creationId xmlns:a16="http://schemas.microsoft.com/office/drawing/2014/main" id="{37276FF8-C201-EE8A-4241-DA9B7416E95D}"/>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44" name="Grafikk 7">
                        <a:extLst>
                          <a:ext uri="{FF2B5EF4-FFF2-40B4-BE49-F238E27FC236}">
                            <a16:creationId xmlns:a16="http://schemas.microsoft.com/office/drawing/2014/main" id="{2E87F4FC-515E-AF30-BDD3-0042DB4E36C2}"/>
                          </a:ext>
                        </a:extLst>
                      </p:cNvPr>
                      <p:cNvGrpSpPr/>
                      <p:nvPr/>
                    </p:nvGrpSpPr>
                    <p:grpSpPr>
                      <a:xfrm>
                        <a:off x="4986248" y="5047254"/>
                        <a:ext cx="422876" cy="242616"/>
                        <a:chOff x="4986248" y="5047254"/>
                        <a:chExt cx="422876" cy="242616"/>
                      </a:xfrm>
                    </p:grpSpPr>
                    <p:sp>
                      <p:nvSpPr>
                        <p:cNvPr id="145" name="Friform 144">
                          <a:extLst>
                            <a:ext uri="{FF2B5EF4-FFF2-40B4-BE49-F238E27FC236}">
                              <a16:creationId xmlns:a16="http://schemas.microsoft.com/office/drawing/2014/main" id="{8388C0F4-CBD8-680B-655A-788A0C8AC64B}"/>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146" name="Friform 145">
                          <a:extLst>
                            <a:ext uri="{FF2B5EF4-FFF2-40B4-BE49-F238E27FC236}">
                              <a16:creationId xmlns:a16="http://schemas.microsoft.com/office/drawing/2014/main" id="{CE8F6159-FA2E-9BFA-EF12-7B55A21CF35B}"/>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147" name="Friform 146">
                          <a:extLst>
                            <a:ext uri="{FF2B5EF4-FFF2-40B4-BE49-F238E27FC236}">
                              <a16:creationId xmlns:a16="http://schemas.microsoft.com/office/drawing/2014/main" id="{5EAA484F-8049-EB9B-7EAA-3F7447C6E975}"/>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48" name="Friform 147">
                          <a:extLst>
                            <a:ext uri="{FF2B5EF4-FFF2-40B4-BE49-F238E27FC236}">
                              <a16:creationId xmlns:a16="http://schemas.microsoft.com/office/drawing/2014/main" id="{2DFC2E37-621A-E06D-8782-B159FF4991DF}"/>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137" name="Grafikk 7">
                    <a:extLst>
                      <a:ext uri="{FF2B5EF4-FFF2-40B4-BE49-F238E27FC236}">
                        <a16:creationId xmlns:a16="http://schemas.microsoft.com/office/drawing/2014/main" id="{1A5AB42D-CCE9-968B-8A15-900E5088E0D3}"/>
                      </a:ext>
                    </a:extLst>
                  </p:cNvPr>
                  <p:cNvGrpSpPr/>
                  <p:nvPr/>
                </p:nvGrpSpPr>
                <p:grpSpPr>
                  <a:xfrm>
                    <a:off x="4646317" y="3057896"/>
                    <a:ext cx="756183" cy="1862632"/>
                    <a:chOff x="4646317" y="3057896"/>
                    <a:chExt cx="756183" cy="1862632"/>
                  </a:xfrm>
                </p:grpSpPr>
                <p:sp>
                  <p:nvSpPr>
                    <p:cNvPr id="138" name="Friform 137">
                      <a:extLst>
                        <a:ext uri="{FF2B5EF4-FFF2-40B4-BE49-F238E27FC236}">
                          <a16:creationId xmlns:a16="http://schemas.microsoft.com/office/drawing/2014/main" id="{6EC8E621-0C5C-486B-FCE8-EFA02265E098}"/>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139" name="Friform 138">
                      <a:extLst>
                        <a:ext uri="{FF2B5EF4-FFF2-40B4-BE49-F238E27FC236}">
                          <a16:creationId xmlns:a16="http://schemas.microsoft.com/office/drawing/2014/main" id="{F81DD764-235A-A4AA-603F-7A8F09965709}"/>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140" name="Friform 139">
                      <a:extLst>
                        <a:ext uri="{FF2B5EF4-FFF2-40B4-BE49-F238E27FC236}">
                          <a16:creationId xmlns:a16="http://schemas.microsoft.com/office/drawing/2014/main" id="{96EAB96E-BC32-F124-531A-E31900DD8421}"/>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113" name="Grafikk 7">
                <a:extLst>
                  <a:ext uri="{FF2B5EF4-FFF2-40B4-BE49-F238E27FC236}">
                    <a16:creationId xmlns:a16="http://schemas.microsoft.com/office/drawing/2014/main" id="{F6238717-2445-1B42-9880-D342DC076E91}"/>
                  </a:ext>
                </a:extLst>
              </p:cNvPr>
              <p:cNvGrpSpPr/>
              <p:nvPr/>
            </p:nvGrpSpPr>
            <p:grpSpPr>
              <a:xfrm>
                <a:off x="4356081" y="2441914"/>
                <a:ext cx="832525" cy="615972"/>
                <a:chOff x="4356081" y="2441914"/>
                <a:chExt cx="832525" cy="615972"/>
              </a:xfrm>
            </p:grpSpPr>
            <p:grpSp>
              <p:nvGrpSpPr>
                <p:cNvPr id="114" name="Grafikk 7">
                  <a:extLst>
                    <a:ext uri="{FF2B5EF4-FFF2-40B4-BE49-F238E27FC236}">
                      <a16:creationId xmlns:a16="http://schemas.microsoft.com/office/drawing/2014/main" id="{3796A8DD-0003-2C5E-F256-99C2F4430244}"/>
                    </a:ext>
                  </a:extLst>
                </p:cNvPr>
                <p:cNvGrpSpPr/>
                <p:nvPr/>
              </p:nvGrpSpPr>
              <p:grpSpPr>
                <a:xfrm>
                  <a:off x="4356081" y="2441914"/>
                  <a:ext cx="765330" cy="615972"/>
                  <a:chOff x="4356081" y="2441914"/>
                  <a:chExt cx="765330" cy="615972"/>
                </a:xfrm>
              </p:grpSpPr>
              <p:sp>
                <p:nvSpPr>
                  <p:cNvPr id="129" name="Friform 128">
                    <a:extLst>
                      <a:ext uri="{FF2B5EF4-FFF2-40B4-BE49-F238E27FC236}">
                        <a16:creationId xmlns:a16="http://schemas.microsoft.com/office/drawing/2014/main" id="{6A28740C-4236-5EC0-F0AE-BCFFF756EA53}"/>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130" name="Grafikk 7">
                    <a:extLst>
                      <a:ext uri="{FF2B5EF4-FFF2-40B4-BE49-F238E27FC236}">
                        <a16:creationId xmlns:a16="http://schemas.microsoft.com/office/drawing/2014/main" id="{AEEAFE90-6667-F8C6-35C5-38F12D007E1E}"/>
                      </a:ext>
                    </a:extLst>
                  </p:cNvPr>
                  <p:cNvGrpSpPr/>
                  <p:nvPr/>
                </p:nvGrpSpPr>
                <p:grpSpPr>
                  <a:xfrm>
                    <a:off x="4545280" y="2441914"/>
                    <a:ext cx="576131" cy="615972"/>
                    <a:chOff x="4545280" y="2441914"/>
                    <a:chExt cx="576131" cy="615972"/>
                  </a:xfrm>
                </p:grpSpPr>
                <p:sp>
                  <p:nvSpPr>
                    <p:cNvPr id="131" name="Friform 130">
                      <a:extLst>
                        <a:ext uri="{FF2B5EF4-FFF2-40B4-BE49-F238E27FC236}">
                          <a16:creationId xmlns:a16="http://schemas.microsoft.com/office/drawing/2014/main" id="{E607E88F-EE33-A96B-82FB-800FA057EC56}"/>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132" name="Friform 131">
                      <a:extLst>
                        <a:ext uri="{FF2B5EF4-FFF2-40B4-BE49-F238E27FC236}">
                          <a16:creationId xmlns:a16="http://schemas.microsoft.com/office/drawing/2014/main" id="{199A7C4E-D0B6-E8A8-E766-332AD34D0532}"/>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133" name="Friform 132">
                      <a:extLst>
                        <a:ext uri="{FF2B5EF4-FFF2-40B4-BE49-F238E27FC236}">
                          <a16:creationId xmlns:a16="http://schemas.microsoft.com/office/drawing/2014/main" id="{C25A1BC6-C199-9E6A-189E-D8875818003E}"/>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115" name="Grafikk 7">
                  <a:extLst>
                    <a:ext uri="{FF2B5EF4-FFF2-40B4-BE49-F238E27FC236}">
                      <a16:creationId xmlns:a16="http://schemas.microsoft.com/office/drawing/2014/main" id="{8F6E4EB5-3682-F99A-A498-F7DBDE795509}"/>
                    </a:ext>
                  </a:extLst>
                </p:cNvPr>
                <p:cNvGrpSpPr/>
                <p:nvPr/>
              </p:nvGrpSpPr>
              <p:grpSpPr>
                <a:xfrm>
                  <a:off x="4578112" y="2441924"/>
                  <a:ext cx="610493" cy="583916"/>
                  <a:chOff x="4578112" y="2441924"/>
                  <a:chExt cx="610493" cy="583916"/>
                </a:xfrm>
              </p:grpSpPr>
              <p:grpSp>
                <p:nvGrpSpPr>
                  <p:cNvPr id="121" name="Grafikk 7">
                    <a:extLst>
                      <a:ext uri="{FF2B5EF4-FFF2-40B4-BE49-F238E27FC236}">
                        <a16:creationId xmlns:a16="http://schemas.microsoft.com/office/drawing/2014/main" id="{0A081611-6D07-A2A0-3D12-4C6E21E1B985}"/>
                      </a:ext>
                    </a:extLst>
                  </p:cNvPr>
                  <p:cNvGrpSpPr/>
                  <p:nvPr/>
                </p:nvGrpSpPr>
                <p:grpSpPr>
                  <a:xfrm>
                    <a:off x="4916286" y="2441924"/>
                    <a:ext cx="272320" cy="583916"/>
                    <a:chOff x="4916286" y="2441924"/>
                    <a:chExt cx="272320" cy="583916"/>
                  </a:xfrm>
                  <a:solidFill>
                    <a:srgbClr val="E16536"/>
                  </a:solidFill>
                </p:grpSpPr>
                <p:sp>
                  <p:nvSpPr>
                    <p:cNvPr id="127" name="Friform 126">
                      <a:extLst>
                        <a:ext uri="{FF2B5EF4-FFF2-40B4-BE49-F238E27FC236}">
                          <a16:creationId xmlns:a16="http://schemas.microsoft.com/office/drawing/2014/main" id="{027E6F34-9582-3491-88C8-219D17F112F1}"/>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128" name="Friform 127">
                      <a:extLst>
                        <a:ext uri="{FF2B5EF4-FFF2-40B4-BE49-F238E27FC236}">
                          <a16:creationId xmlns:a16="http://schemas.microsoft.com/office/drawing/2014/main" id="{9F832EFC-BDF7-6AB9-86AB-B76EB0CD23E9}"/>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122" name="Grafikk 7">
                    <a:extLst>
                      <a:ext uri="{FF2B5EF4-FFF2-40B4-BE49-F238E27FC236}">
                        <a16:creationId xmlns:a16="http://schemas.microsoft.com/office/drawing/2014/main" id="{AF470C39-5D10-86C2-46C8-1D8BADA31F38}"/>
                      </a:ext>
                    </a:extLst>
                  </p:cNvPr>
                  <p:cNvGrpSpPr/>
                  <p:nvPr/>
                </p:nvGrpSpPr>
                <p:grpSpPr>
                  <a:xfrm>
                    <a:off x="4578112" y="2838897"/>
                    <a:ext cx="411038" cy="186404"/>
                    <a:chOff x="4578112" y="2838897"/>
                    <a:chExt cx="411038" cy="186404"/>
                  </a:xfrm>
                </p:grpSpPr>
                <p:sp>
                  <p:nvSpPr>
                    <p:cNvPr id="123" name="Friform 122">
                      <a:extLst>
                        <a:ext uri="{FF2B5EF4-FFF2-40B4-BE49-F238E27FC236}">
                          <a16:creationId xmlns:a16="http://schemas.microsoft.com/office/drawing/2014/main" id="{EA41F105-DA2A-6D80-9ED5-E93A622B3B58}"/>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124" name="Friform 123">
                      <a:extLst>
                        <a:ext uri="{FF2B5EF4-FFF2-40B4-BE49-F238E27FC236}">
                          <a16:creationId xmlns:a16="http://schemas.microsoft.com/office/drawing/2014/main" id="{0E262A53-DCE6-09A9-A12F-BED1FFC8964D}"/>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D07EBEC6-5A98-234A-7401-18BB73641736}"/>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126" name="Friform 125">
                      <a:extLst>
                        <a:ext uri="{FF2B5EF4-FFF2-40B4-BE49-F238E27FC236}">
                          <a16:creationId xmlns:a16="http://schemas.microsoft.com/office/drawing/2014/main" id="{81DFEF05-151F-295E-4AAF-953929F6548A}"/>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116" name="Grafikk 7">
                  <a:extLst>
                    <a:ext uri="{FF2B5EF4-FFF2-40B4-BE49-F238E27FC236}">
                      <a16:creationId xmlns:a16="http://schemas.microsoft.com/office/drawing/2014/main" id="{8F44806B-6E8E-6684-C24F-BA555334CD08}"/>
                    </a:ext>
                  </a:extLst>
                </p:cNvPr>
                <p:cNvGrpSpPr/>
                <p:nvPr/>
              </p:nvGrpSpPr>
              <p:grpSpPr>
                <a:xfrm>
                  <a:off x="4463904" y="2786598"/>
                  <a:ext cx="491690" cy="230293"/>
                  <a:chOff x="4463904" y="2786598"/>
                  <a:chExt cx="491690" cy="230293"/>
                </a:xfrm>
              </p:grpSpPr>
              <p:sp>
                <p:nvSpPr>
                  <p:cNvPr id="117" name="Friform 116">
                    <a:extLst>
                      <a:ext uri="{FF2B5EF4-FFF2-40B4-BE49-F238E27FC236}">
                        <a16:creationId xmlns:a16="http://schemas.microsoft.com/office/drawing/2014/main" id="{70A435EC-1DB5-AC97-81A6-98234075F8DE}"/>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118" name="Grafikk 7">
                    <a:extLst>
                      <a:ext uri="{FF2B5EF4-FFF2-40B4-BE49-F238E27FC236}">
                        <a16:creationId xmlns:a16="http://schemas.microsoft.com/office/drawing/2014/main" id="{E5CDC043-C003-53FB-DD91-AE3724208418}"/>
                      </a:ext>
                    </a:extLst>
                  </p:cNvPr>
                  <p:cNvGrpSpPr/>
                  <p:nvPr/>
                </p:nvGrpSpPr>
                <p:grpSpPr>
                  <a:xfrm>
                    <a:off x="4463904" y="2811846"/>
                    <a:ext cx="278168" cy="205044"/>
                    <a:chOff x="4463904" y="2811846"/>
                    <a:chExt cx="278168" cy="205044"/>
                  </a:xfrm>
                  <a:solidFill>
                    <a:srgbClr val="E16536"/>
                  </a:solidFill>
                </p:grpSpPr>
                <p:sp>
                  <p:nvSpPr>
                    <p:cNvPr id="119" name="Friform 118">
                      <a:extLst>
                        <a:ext uri="{FF2B5EF4-FFF2-40B4-BE49-F238E27FC236}">
                          <a16:creationId xmlns:a16="http://schemas.microsoft.com/office/drawing/2014/main" id="{4DBF616B-C879-C49D-F54A-F48D8D2C6D49}"/>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120" name="Friform 119">
                      <a:extLst>
                        <a:ext uri="{FF2B5EF4-FFF2-40B4-BE49-F238E27FC236}">
                          <a16:creationId xmlns:a16="http://schemas.microsoft.com/office/drawing/2014/main" id="{5D1C4363-8C3B-2515-7506-D8F47B5A4A5E}"/>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34" name="Friform 33">
              <a:extLst>
                <a:ext uri="{FF2B5EF4-FFF2-40B4-BE49-F238E27FC236}">
                  <a16:creationId xmlns:a16="http://schemas.microsoft.com/office/drawing/2014/main" id="{74892EDD-D0CA-F387-F870-AE0B3A07CBEF}"/>
                </a:ext>
              </a:extLst>
            </p:cNvPr>
            <p:cNvSpPr/>
            <p:nvPr/>
          </p:nvSpPr>
          <p:spPr>
            <a:xfrm flipH="1">
              <a:off x="3842231" y="3109244"/>
              <a:ext cx="2106077" cy="132158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35" name="TekstSylinder 34">
              <a:extLst>
                <a:ext uri="{FF2B5EF4-FFF2-40B4-BE49-F238E27FC236}">
                  <a16:creationId xmlns:a16="http://schemas.microsoft.com/office/drawing/2014/main" id="{A996DDE2-25D6-5D78-8E2E-99F84E05B123}"/>
                </a:ext>
              </a:extLst>
            </p:cNvPr>
            <p:cNvSpPr txBox="1"/>
            <p:nvPr/>
          </p:nvSpPr>
          <p:spPr>
            <a:xfrm>
              <a:off x="4147580" y="3196900"/>
              <a:ext cx="1624163" cy="261610"/>
            </a:xfrm>
            <a:prstGeom prst="rect">
              <a:avLst/>
            </a:prstGeom>
            <a:noFill/>
          </p:spPr>
          <p:txBody>
            <a:bodyPr wrap="none" rtlCol="0">
              <a:spAutoFit/>
            </a:bodyPr>
            <a:lstStyle/>
            <a:p>
              <a:pPr algn="ctr"/>
              <a:r>
                <a:rPr lang="nb-NO" sz="1100" spc="300" dirty="0">
                  <a:solidFill>
                    <a:schemeClr val="tx2"/>
                  </a:solidFill>
                  <a:latin typeface="Helvetica" pitchFamily="2" charset="0"/>
                </a:rPr>
                <a:t>Her er reglene</a:t>
              </a:r>
              <a:endParaRPr lang="nb-NO" sz="1200" spc="300" dirty="0">
                <a:solidFill>
                  <a:schemeClr val="tx2"/>
                </a:solidFill>
                <a:latin typeface="Helvetica" pitchFamily="2" charset="0"/>
              </a:endParaRPr>
            </a:p>
          </p:txBody>
        </p:sp>
        <p:sp>
          <p:nvSpPr>
            <p:cNvPr id="36" name="Friform 35">
              <a:extLst>
                <a:ext uri="{FF2B5EF4-FFF2-40B4-BE49-F238E27FC236}">
                  <a16:creationId xmlns:a16="http://schemas.microsoft.com/office/drawing/2014/main" id="{75591864-C3DC-D470-C23C-75E3B66218FB}"/>
                </a:ext>
              </a:extLst>
            </p:cNvPr>
            <p:cNvSpPr/>
            <p:nvPr/>
          </p:nvSpPr>
          <p:spPr>
            <a:xfrm flipH="1">
              <a:off x="5526057" y="4293903"/>
              <a:ext cx="2161046" cy="1054142"/>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 name="connsiteX0" fmla="*/ 1348190 w 1445091"/>
                <a:gd name="connsiteY0" fmla="*/ 0 h 916646"/>
                <a:gd name="connsiteX1" fmla="*/ 96901 w 1445091"/>
                <a:gd name="connsiteY1" fmla="*/ 0 h 916646"/>
                <a:gd name="connsiteX2" fmla="*/ 0 w 1445091"/>
                <a:gd name="connsiteY2" fmla="*/ 96844 h 916646"/>
                <a:gd name="connsiteX3" fmla="*/ 0 w 1445091"/>
                <a:gd name="connsiteY3" fmla="*/ 644379 h 916646"/>
                <a:gd name="connsiteX4" fmla="*/ 96901 w 1445091"/>
                <a:gd name="connsiteY4" fmla="*/ 741222 h 916646"/>
                <a:gd name="connsiteX5" fmla="*/ 210420 w 1445091"/>
                <a:gd name="connsiteY5" fmla="*/ 741222 h 916646"/>
                <a:gd name="connsiteX6" fmla="*/ 66314 w 1445091"/>
                <a:gd name="connsiteY6" fmla="*/ 916646 h 916646"/>
                <a:gd name="connsiteX7" fmla="*/ 408979 w 1445091"/>
                <a:gd name="connsiteY7" fmla="*/ 741222 h 916646"/>
                <a:gd name="connsiteX8" fmla="*/ 1348190 w 1445091"/>
                <a:gd name="connsiteY8" fmla="*/ 741222 h 916646"/>
                <a:gd name="connsiteX9" fmla="*/ 1445091 w 1445091"/>
                <a:gd name="connsiteY9" fmla="*/ 644379 h 916646"/>
                <a:gd name="connsiteX10" fmla="*/ 1445091 w 1445091"/>
                <a:gd name="connsiteY10" fmla="*/ 96844 h 916646"/>
                <a:gd name="connsiteX11" fmla="*/ 1348190 w 1445091"/>
                <a:gd name="connsiteY11" fmla="*/ 0 h 91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16646">
                  <a:moveTo>
                    <a:pt x="1348190" y="0"/>
                  </a:moveTo>
                  <a:lnTo>
                    <a:pt x="96901" y="0"/>
                  </a:lnTo>
                  <a:cubicBezTo>
                    <a:pt x="43386" y="0"/>
                    <a:pt x="0" y="43360"/>
                    <a:pt x="0" y="96844"/>
                  </a:cubicBezTo>
                  <a:lnTo>
                    <a:pt x="0" y="644379"/>
                  </a:lnTo>
                  <a:cubicBezTo>
                    <a:pt x="0" y="697863"/>
                    <a:pt x="43386" y="741222"/>
                    <a:pt x="96901" y="741222"/>
                  </a:cubicBezTo>
                  <a:lnTo>
                    <a:pt x="210420" y="741222"/>
                  </a:lnTo>
                  <a:lnTo>
                    <a:pt x="66314" y="91664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grpSp>
          <p:nvGrpSpPr>
            <p:cNvPr id="37" name="Grafikk 119">
              <a:extLst>
                <a:ext uri="{FF2B5EF4-FFF2-40B4-BE49-F238E27FC236}">
                  <a16:creationId xmlns:a16="http://schemas.microsoft.com/office/drawing/2014/main" id="{5B895E81-D7F2-78A9-501C-DA7036E0A6C6}"/>
                </a:ext>
              </a:extLst>
            </p:cNvPr>
            <p:cNvGrpSpPr/>
            <p:nvPr/>
          </p:nvGrpSpPr>
          <p:grpSpPr>
            <a:xfrm>
              <a:off x="7503286" y="5266163"/>
              <a:ext cx="1054966" cy="1686917"/>
              <a:chOff x="5638571" y="1891196"/>
              <a:chExt cx="1054966" cy="1686917"/>
            </a:xfrm>
          </p:grpSpPr>
          <p:sp>
            <p:nvSpPr>
              <p:cNvPr id="46" name="Friform 45">
                <a:extLst>
                  <a:ext uri="{FF2B5EF4-FFF2-40B4-BE49-F238E27FC236}">
                    <a16:creationId xmlns:a16="http://schemas.microsoft.com/office/drawing/2014/main" id="{DC4BA766-B350-ACDF-1481-10C5D8A47CF9}"/>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47" name="Grafikk 119">
                <a:extLst>
                  <a:ext uri="{FF2B5EF4-FFF2-40B4-BE49-F238E27FC236}">
                    <a16:creationId xmlns:a16="http://schemas.microsoft.com/office/drawing/2014/main" id="{BACDB3C2-F8A8-ACDB-3C61-86F785D50EC3}"/>
                  </a:ext>
                </a:extLst>
              </p:cNvPr>
              <p:cNvGrpSpPr/>
              <p:nvPr/>
            </p:nvGrpSpPr>
            <p:grpSpPr>
              <a:xfrm>
                <a:off x="5647191" y="1891196"/>
                <a:ext cx="1038356" cy="1630391"/>
                <a:chOff x="5647191" y="1891196"/>
                <a:chExt cx="1038356" cy="1630391"/>
              </a:xfrm>
            </p:grpSpPr>
            <p:grpSp>
              <p:nvGrpSpPr>
                <p:cNvPr id="48" name="Grafikk 119">
                  <a:extLst>
                    <a:ext uri="{FF2B5EF4-FFF2-40B4-BE49-F238E27FC236}">
                      <a16:creationId xmlns:a16="http://schemas.microsoft.com/office/drawing/2014/main" id="{8538D80D-4214-18F1-F8DE-9F8929D437D6}"/>
                    </a:ext>
                  </a:extLst>
                </p:cNvPr>
                <p:cNvGrpSpPr/>
                <p:nvPr/>
              </p:nvGrpSpPr>
              <p:grpSpPr>
                <a:xfrm>
                  <a:off x="5696885" y="2026360"/>
                  <a:ext cx="914699" cy="410783"/>
                  <a:chOff x="5696885" y="2026360"/>
                  <a:chExt cx="914699" cy="410783"/>
                </a:xfrm>
              </p:grpSpPr>
              <p:sp>
                <p:nvSpPr>
                  <p:cNvPr id="107" name="Friform 106">
                    <a:extLst>
                      <a:ext uri="{FF2B5EF4-FFF2-40B4-BE49-F238E27FC236}">
                        <a16:creationId xmlns:a16="http://schemas.microsoft.com/office/drawing/2014/main" id="{35393666-8606-D1AA-FCDB-EF51B3CDA2D2}"/>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108" name="Grafikk 119">
                    <a:extLst>
                      <a:ext uri="{FF2B5EF4-FFF2-40B4-BE49-F238E27FC236}">
                        <a16:creationId xmlns:a16="http://schemas.microsoft.com/office/drawing/2014/main" id="{C2FDB682-D4A9-F29D-DCDE-67CCE6A6A0CE}"/>
                      </a:ext>
                    </a:extLst>
                  </p:cNvPr>
                  <p:cNvGrpSpPr/>
                  <p:nvPr/>
                </p:nvGrpSpPr>
                <p:grpSpPr>
                  <a:xfrm>
                    <a:off x="5725575" y="2139226"/>
                    <a:ext cx="857178" cy="211370"/>
                    <a:chOff x="5725575" y="2139226"/>
                    <a:chExt cx="857178" cy="211370"/>
                  </a:xfrm>
                  <a:solidFill>
                    <a:srgbClr val="00AB2D"/>
                  </a:solidFill>
                </p:grpSpPr>
                <p:sp>
                  <p:nvSpPr>
                    <p:cNvPr id="109" name="Friform 108">
                      <a:extLst>
                        <a:ext uri="{FF2B5EF4-FFF2-40B4-BE49-F238E27FC236}">
                          <a16:creationId xmlns:a16="http://schemas.microsoft.com/office/drawing/2014/main" id="{045252CB-4CEE-835E-D905-EB3B6DA986F6}"/>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110" name="Friform 109">
                      <a:extLst>
                        <a:ext uri="{FF2B5EF4-FFF2-40B4-BE49-F238E27FC236}">
                          <a16:creationId xmlns:a16="http://schemas.microsoft.com/office/drawing/2014/main" id="{48B7580B-FE35-4EF8-A744-015854659AD2}"/>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49" name="Friform 48">
                  <a:extLst>
                    <a:ext uri="{FF2B5EF4-FFF2-40B4-BE49-F238E27FC236}">
                      <a16:creationId xmlns:a16="http://schemas.microsoft.com/office/drawing/2014/main" id="{4CF2C92F-6363-32AD-BD2C-78835394A599}"/>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50" name="Friform 49">
                  <a:extLst>
                    <a:ext uri="{FF2B5EF4-FFF2-40B4-BE49-F238E27FC236}">
                      <a16:creationId xmlns:a16="http://schemas.microsoft.com/office/drawing/2014/main" id="{36392CF6-C169-1A23-875E-F7DB39AD5286}"/>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51" name="Friform 50">
                  <a:extLst>
                    <a:ext uri="{FF2B5EF4-FFF2-40B4-BE49-F238E27FC236}">
                      <a16:creationId xmlns:a16="http://schemas.microsoft.com/office/drawing/2014/main" id="{95E81935-CF5C-EA4D-7EC0-F09BAEA9AC99}"/>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52" name="Friform 51">
                  <a:extLst>
                    <a:ext uri="{FF2B5EF4-FFF2-40B4-BE49-F238E27FC236}">
                      <a16:creationId xmlns:a16="http://schemas.microsoft.com/office/drawing/2014/main" id="{8B9BAEF7-0982-BEDE-0575-A05997A51D0D}"/>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85" name="Friform 84">
                  <a:extLst>
                    <a:ext uri="{FF2B5EF4-FFF2-40B4-BE49-F238E27FC236}">
                      <a16:creationId xmlns:a16="http://schemas.microsoft.com/office/drawing/2014/main" id="{1B333970-4D8F-5890-5790-B5BBC285E5CF}"/>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86" name="Friform 85">
                  <a:extLst>
                    <a:ext uri="{FF2B5EF4-FFF2-40B4-BE49-F238E27FC236}">
                      <a16:creationId xmlns:a16="http://schemas.microsoft.com/office/drawing/2014/main" id="{6EDF1E7B-7694-8823-7C73-086435CAE0D0}"/>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87" name="Friform 86">
                  <a:extLst>
                    <a:ext uri="{FF2B5EF4-FFF2-40B4-BE49-F238E27FC236}">
                      <a16:creationId xmlns:a16="http://schemas.microsoft.com/office/drawing/2014/main" id="{5FC2BF18-DB57-B9C8-34C6-1794CE68BAE6}"/>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88" name="Friform 87">
                  <a:extLst>
                    <a:ext uri="{FF2B5EF4-FFF2-40B4-BE49-F238E27FC236}">
                      <a16:creationId xmlns:a16="http://schemas.microsoft.com/office/drawing/2014/main" id="{6C2E7683-DEDA-B5D0-EC5F-7DED3BDCA023}"/>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89" name="Friform 88">
                  <a:extLst>
                    <a:ext uri="{FF2B5EF4-FFF2-40B4-BE49-F238E27FC236}">
                      <a16:creationId xmlns:a16="http://schemas.microsoft.com/office/drawing/2014/main" id="{36C46963-0406-6CC0-D0A9-084D9B6576E7}"/>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90" name="Friform 89">
                  <a:extLst>
                    <a:ext uri="{FF2B5EF4-FFF2-40B4-BE49-F238E27FC236}">
                      <a16:creationId xmlns:a16="http://schemas.microsoft.com/office/drawing/2014/main" id="{87518A2E-3011-6099-95AF-FC62B5B05955}"/>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91" name="Friform 90">
                  <a:extLst>
                    <a:ext uri="{FF2B5EF4-FFF2-40B4-BE49-F238E27FC236}">
                      <a16:creationId xmlns:a16="http://schemas.microsoft.com/office/drawing/2014/main" id="{BDAE1208-5629-87A0-8720-78296F027937}"/>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92" name="Friform 91">
                  <a:extLst>
                    <a:ext uri="{FF2B5EF4-FFF2-40B4-BE49-F238E27FC236}">
                      <a16:creationId xmlns:a16="http://schemas.microsoft.com/office/drawing/2014/main" id="{FEE74156-7A63-8242-2339-A1C32BC4CD44}"/>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93" name="Friform 92">
                  <a:extLst>
                    <a:ext uri="{FF2B5EF4-FFF2-40B4-BE49-F238E27FC236}">
                      <a16:creationId xmlns:a16="http://schemas.microsoft.com/office/drawing/2014/main" id="{B8B3748F-CB41-44B2-14D5-062CA32BCDB5}"/>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94" name="Friform 93">
                  <a:extLst>
                    <a:ext uri="{FF2B5EF4-FFF2-40B4-BE49-F238E27FC236}">
                      <a16:creationId xmlns:a16="http://schemas.microsoft.com/office/drawing/2014/main" id="{C0DEDFA9-BF32-61D0-36BF-BC51B7296117}"/>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95" name="Friform 94">
                  <a:extLst>
                    <a:ext uri="{FF2B5EF4-FFF2-40B4-BE49-F238E27FC236}">
                      <a16:creationId xmlns:a16="http://schemas.microsoft.com/office/drawing/2014/main" id="{84F5909C-98C2-7B86-C761-744F277C40FA}"/>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96" name="Friform 95">
                  <a:extLst>
                    <a:ext uri="{FF2B5EF4-FFF2-40B4-BE49-F238E27FC236}">
                      <a16:creationId xmlns:a16="http://schemas.microsoft.com/office/drawing/2014/main" id="{BAA12CF5-EB6D-1540-2B3F-D885D1A9C393}"/>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97" name="Friform 96">
                  <a:extLst>
                    <a:ext uri="{FF2B5EF4-FFF2-40B4-BE49-F238E27FC236}">
                      <a16:creationId xmlns:a16="http://schemas.microsoft.com/office/drawing/2014/main" id="{B6B3D3F4-3C65-5DE5-E863-60D4323A2964}"/>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98" name="Friform 97">
                  <a:extLst>
                    <a:ext uri="{FF2B5EF4-FFF2-40B4-BE49-F238E27FC236}">
                      <a16:creationId xmlns:a16="http://schemas.microsoft.com/office/drawing/2014/main" id="{2C3E8A6E-87EB-1327-B6F3-63300B7358E4}"/>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99" name="Friform 98">
                  <a:extLst>
                    <a:ext uri="{FF2B5EF4-FFF2-40B4-BE49-F238E27FC236}">
                      <a16:creationId xmlns:a16="http://schemas.microsoft.com/office/drawing/2014/main" id="{A4887D46-7BC1-70E4-7F61-8989B42CCECD}"/>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100" name="Grafikk 119">
                  <a:extLst>
                    <a:ext uri="{FF2B5EF4-FFF2-40B4-BE49-F238E27FC236}">
                      <a16:creationId xmlns:a16="http://schemas.microsoft.com/office/drawing/2014/main" id="{AA2C3EE2-B1D8-0C1B-1BCD-E2114BB48169}"/>
                    </a:ext>
                  </a:extLst>
                </p:cNvPr>
                <p:cNvGrpSpPr/>
                <p:nvPr/>
              </p:nvGrpSpPr>
              <p:grpSpPr>
                <a:xfrm>
                  <a:off x="5849636" y="1891196"/>
                  <a:ext cx="632845" cy="632852"/>
                  <a:chOff x="5849636" y="1891196"/>
                  <a:chExt cx="632845" cy="632852"/>
                </a:xfrm>
                <a:solidFill>
                  <a:srgbClr val="424148"/>
                </a:solidFill>
              </p:grpSpPr>
              <p:sp>
                <p:nvSpPr>
                  <p:cNvPr id="105" name="Friform 104">
                    <a:extLst>
                      <a:ext uri="{FF2B5EF4-FFF2-40B4-BE49-F238E27FC236}">
                        <a16:creationId xmlns:a16="http://schemas.microsoft.com/office/drawing/2014/main" id="{83EF1F3D-6508-E151-27BD-476C8D8A7E6B}"/>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106" name="Friform 105">
                    <a:extLst>
                      <a:ext uri="{FF2B5EF4-FFF2-40B4-BE49-F238E27FC236}">
                        <a16:creationId xmlns:a16="http://schemas.microsoft.com/office/drawing/2014/main" id="{AE2EC689-73C4-89F0-BA02-77A2825B21C6}"/>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101" name="Friform 100">
                  <a:extLst>
                    <a:ext uri="{FF2B5EF4-FFF2-40B4-BE49-F238E27FC236}">
                      <a16:creationId xmlns:a16="http://schemas.microsoft.com/office/drawing/2014/main" id="{0E54C43D-E74F-4574-47EE-874EFF666B9D}"/>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102" name="Friform 101">
                  <a:extLst>
                    <a:ext uri="{FF2B5EF4-FFF2-40B4-BE49-F238E27FC236}">
                      <a16:creationId xmlns:a16="http://schemas.microsoft.com/office/drawing/2014/main" id="{C62166E5-FE19-2600-3C06-3C606A4ACB7B}"/>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103" name="Friform 102">
                  <a:extLst>
                    <a:ext uri="{FF2B5EF4-FFF2-40B4-BE49-F238E27FC236}">
                      <a16:creationId xmlns:a16="http://schemas.microsoft.com/office/drawing/2014/main" id="{75957DFB-11E1-F1F6-E762-F61C0F2492A2}"/>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104" name="Friform 103">
                  <a:extLst>
                    <a:ext uri="{FF2B5EF4-FFF2-40B4-BE49-F238E27FC236}">
                      <a16:creationId xmlns:a16="http://schemas.microsoft.com/office/drawing/2014/main" id="{CC043AB2-9A2D-7D7E-ACF7-66B9DF7D0B65}"/>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sp>
          <p:nvSpPr>
            <p:cNvPr id="38" name="Friform 37">
              <a:extLst>
                <a:ext uri="{FF2B5EF4-FFF2-40B4-BE49-F238E27FC236}">
                  <a16:creationId xmlns:a16="http://schemas.microsoft.com/office/drawing/2014/main" id="{6FFAEC45-3FAB-A933-2386-61B5F9C1A860}"/>
                </a:ext>
              </a:extLst>
            </p:cNvPr>
            <p:cNvSpPr/>
            <p:nvPr/>
          </p:nvSpPr>
          <p:spPr>
            <a:xfrm flipV="1">
              <a:off x="5080180" y="5149423"/>
              <a:ext cx="1687166" cy="778239"/>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467944 w 1564845"/>
                <a:gd name="connsiteY0" fmla="*/ 0 h 965517"/>
                <a:gd name="connsiteX1" fmla="*/ 216655 w 1564845"/>
                <a:gd name="connsiteY1" fmla="*/ 0 h 965517"/>
                <a:gd name="connsiteX2" fmla="*/ 119754 w 1564845"/>
                <a:gd name="connsiteY2" fmla="*/ 96844 h 965517"/>
                <a:gd name="connsiteX3" fmla="*/ 119754 w 1564845"/>
                <a:gd name="connsiteY3" fmla="*/ 644379 h 965517"/>
                <a:gd name="connsiteX4" fmla="*/ 216655 w 1564845"/>
                <a:gd name="connsiteY4" fmla="*/ 741222 h 965517"/>
                <a:gd name="connsiteX5" fmla="*/ 330174 w 1564845"/>
                <a:gd name="connsiteY5" fmla="*/ 741222 h 965517"/>
                <a:gd name="connsiteX6" fmla="*/ 0 w 1564845"/>
                <a:gd name="connsiteY6" fmla="*/ 965517 h 965517"/>
                <a:gd name="connsiteX7" fmla="*/ 528733 w 1564845"/>
                <a:gd name="connsiteY7" fmla="*/ 741222 h 965517"/>
                <a:gd name="connsiteX8" fmla="*/ 1467944 w 1564845"/>
                <a:gd name="connsiteY8" fmla="*/ 741222 h 965517"/>
                <a:gd name="connsiteX9" fmla="*/ 1564845 w 1564845"/>
                <a:gd name="connsiteY9" fmla="*/ 644379 h 965517"/>
                <a:gd name="connsiteX10" fmla="*/ 1564845 w 1564845"/>
                <a:gd name="connsiteY10" fmla="*/ 96844 h 965517"/>
                <a:gd name="connsiteX11" fmla="*/ 1467944 w 1564845"/>
                <a:gd name="connsiteY11" fmla="*/ 0 h 965517"/>
                <a:gd name="connsiteX0" fmla="*/ 1360780 w 1457681"/>
                <a:gd name="connsiteY0" fmla="*/ 0 h 916372"/>
                <a:gd name="connsiteX1" fmla="*/ 109491 w 1457681"/>
                <a:gd name="connsiteY1" fmla="*/ 0 h 916372"/>
                <a:gd name="connsiteX2" fmla="*/ 12590 w 1457681"/>
                <a:gd name="connsiteY2" fmla="*/ 96844 h 916372"/>
                <a:gd name="connsiteX3" fmla="*/ 12590 w 1457681"/>
                <a:gd name="connsiteY3" fmla="*/ 644379 h 916372"/>
                <a:gd name="connsiteX4" fmla="*/ 109491 w 1457681"/>
                <a:gd name="connsiteY4" fmla="*/ 741222 h 916372"/>
                <a:gd name="connsiteX5" fmla="*/ 223010 w 1457681"/>
                <a:gd name="connsiteY5" fmla="*/ 741222 h 916372"/>
                <a:gd name="connsiteX6" fmla="*/ 0 w 1457681"/>
                <a:gd name="connsiteY6" fmla="*/ 916372 h 916372"/>
                <a:gd name="connsiteX7" fmla="*/ 421569 w 1457681"/>
                <a:gd name="connsiteY7" fmla="*/ 741222 h 916372"/>
                <a:gd name="connsiteX8" fmla="*/ 1360780 w 1457681"/>
                <a:gd name="connsiteY8" fmla="*/ 741222 h 916372"/>
                <a:gd name="connsiteX9" fmla="*/ 1457681 w 1457681"/>
                <a:gd name="connsiteY9" fmla="*/ 644379 h 916372"/>
                <a:gd name="connsiteX10" fmla="*/ 1457681 w 1457681"/>
                <a:gd name="connsiteY10" fmla="*/ 96844 h 916372"/>
                <a:gd name="connsiteX11" fmla="*/ 1360780 w 1457681"/>
                <a:gd name="connsiteY11" fmla="*/ 0 h 9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7681" h="916372">
                  <a:moveTo>
                    <a:pt x="1360780" y="0"/>
                  </a:moveTo>
                  <a:lnTo>
                    <a:pt x="109491" y="0"/>
                  </a:lnTo>
                  <a:cubicBezTo>
                    <a:pt x="55976" y="0"/>
                    <a:pt x="12590" y="43360"/>
                    <a:pt x="12590" y="96844"/>
                  </a:cubicBezTo>
                  <a:lnTo>
                    <a:pt x="12590" y="644379"/>
                  </a:lnTo>
                  <a:cubicBezTo>
                    <a:pt x="12590" y="697863"/>
                    <a:pt x="55976" y="741222"/>
                    <a:pt x="109491" y="741222"/>
                  </a:cubicBezTo>
                  <a:lnTo>
                    <a:pt x="223010" y="741222"/>
                  </a:lnTo>
                  <a:lnTo>
                    <a:pt x="0" y="916372"/>
                  </a:lnTo>
                  <a:lnTo>
                    <a:pt x="421569" y="741222"/>
                  </a:lnTo>
                  <a:lnTo>
                    <a:pt x="1360780" y="741222"/>
                  </a:lnTo>
                  <a:cubicBezTo>
                    <a:pt x="1414296" y="741222"/>
                    <a:pt x="1457681" y="697863"/>
                    <a:pt x="1457681" y="644379"/>
                  </a:cubicBezTo>
                  <a:lnTo>
                    <a:pt x="1457681" y="96844"/>
                  </a:lnTo>
                  <a:cubicBezTo>
                    <a:pt x="1457676" y="43360"/>
                    <a:pt x="1414296" y="0"/>
                    <a:pt x="136078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39" name="TekstSylinder 38">
              <a:extLst>
                <a:ext uri="{FF2B5EF4-FFF2-40B4-BE49-F238E27FC236}">
                  <a16:creationId xmlns:a16="http://schemas.microsoft.com/office/drawing/2014/main" id="{D362373E-3CE2-BAB9-8FDF-1D780FF30769}"/>
                </a:ext>
              </a:extLst>
            </p:cNvPr>
            <p:cNvSpPr txBox="1"/>
            <p:nvPr/>
          </p:nvSpPr>
          <p:spPr>
            <a:xfrm>
              <a:off x="3922160" y="3819501"/>
              <a:ext cx="1967205" cy="261610"/>
            </a:xfrm>
            <a:prstGeom prst="rect">
              <a:avLst/>
            </a:prstGeom>
            <a:noFill/>
          </p:spPr>
          <p:txBody>
            <a:bodyPr wrap="none" rtlCol="0">
              <a:spAutoFit/>
            </a:bodyPr>
            <a:lstStyle/>
            <a:p>
              <a:pPr algn="ctr"/>
              <a:r>
                <a:rPr lang="nb-NO" sz="1100" spc="300" dirty="0">
                  <a:solidFill>
                    <a:schemeClr val="tx2"/>
                  </a:solidFill>
                  <a:latin typeface="Helvetica" pitchFamily="2" charset="0"/>
                </a:rPr>
                <a:t>Bli verdensmester</a:t>
              </a:r>
              <a:endParaRPr lang="nb-NO" sz="1200" spc="300" dirty="0">
                <a:solidFill>
                  <a:schemeClr val="tx2"/>
                </a:solidFill>
                <a:latin typeface="Helvetica" pitchFamily="2" charset="0"/>
              </a:endParaRPr>
            </a:p>
          </p:txBody>
        </p:sp>
        <p:pic>
          <p:nvPicPr>
            <p:cNvPr id="40" name="Grafikk 39" descr="Sjakkbrikker med heldekkende fyll">
              <a:extLst>
                <a:ext uri="{FF2B5EF4-FFF2-40B4-BE49-F238E27FC236}">
                  <a16:creationId xmlns:a16="http://schemas.microsoft.com/office/drawing/2014/main" id="{6C8AF6A7-2BEA-0F70-81C4-AD24FF28B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1732" y="3453320"/>
              <a:ext cx="360000" cy="360000"/>
            </a:xfrm>
            <a:prstGeom prst="rect">
              <a:avLst/>
            </a:prstGeom>
          </p:spPr>
        </p:pic>
        <p:grpSp>
          <p:nvGrpSpPr>
            <p:cNvPr id="41" name="Gruppe 40">
              <a:extLst>
                <a:ext uri="{FF2B5EF4-FFF2-40B4-BE49-F238E27FC236}">
                  <a16:creationId xmlns:a16="http://schemas.microsoft.com/office/drawing/2014/main" id="{A1A7AAFC-F76A-B096-B7C7-433514E843A4}"/>
                </a:ext>
              </a:extLst>
            </p:cNvPr>
            <p:cNvGrpSpPr/>
            <p:nvPr/>
          </p:nvGrpSpPr>
          <p:grpSpPr>
            <a:xfrm>
              <a:off x="5561226" y="4394744"/>
              <a:ext cx="2152182" cy="617175"/>
              <a:chOff x="7616716" y="3581337"/>
              <a:chExt cx="2152182" cy="617175"/>
            </a:xfrm>
          </p:grpSpPr>
          <p:sp>
            <p:nvSpPr>
              <p:cNvPr id="43" name="TekstSylinder 42">
                <a:extLst>
                  <a:ext uri="{FF2B5EF4-FFF2-40B4-BE49-F238E27FC236}">
                    <a16:creationId xmlns:a16="http://schemas.microsoft.com/office/drawing/2014/main" id="{ED3B8160-6CD7-B38B-BC10-25D5A95D7796}"/>
                  </a:ext>
                </a:extLst>
              </p:cNvPr>
              <p:cNvSpPr txBox="1"/>
              <p:nvPr/>
            </p:nvSpPr>
            <p:spPr>
              <a:xfrm>
                <a:off x="7662821" y="3581337"/>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Trekk 1, trekk 2</a:t>
                </a:r>
              </a:p>
            </p:txBody>
          </p:sp>
          <p:sp>
            <p:nvSpPr>
              <p:cNvPr id="44" name="TekstSylinder 43">
                <a:extLst>
                  <a:ext uri="{FF2B5EF4-FFF2-40B4-BE49-F238E27FC236}">
                    <a16:creationId xmlns:a16="http://schemas.microsoft.com/office/drawing/2014/main" id="{BED16DA0-E400-A019-B24A-FC727D8772D3}"/>
                  </a:ext>
                </a:extLst>
              </p:cNvPr>
              <p:cNvSpPr txBox="1"/>
              <p:nvPr/>
            </p:nvSpPr>
            <p:spPr>
              <a:xfrm>
                <a:off x="7616716" y="3936902"/>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trekk 99, trekk 100</a:t>
                </a:r>
              </a:p>
            </p:txBody>
          </p:sp>
          <p:sp>
            <p:nvSpPr>
              <p:cNvPr id="45" name="TekstSylinder 44">
                <a:extLst>
                  <a:ext uri="{FF2B5EF4-FFF2-40B4-BE49-F238E27FC236}">
                    <a16:creationId xmlns:a16="http://schemas.microsoft.com/office/drawing/2014/main" id="{04818707-C04A-C9B0-8ECE-DC4AC2C2504C}"/>
                  </a:ext>
                </a:extLst>
              </p:cNvPr>
              <p:cNvSpPr txBox="1"/>
              <p:nvPr/>
            </p:nvSpPr>
            <p:spPr>
              <a:xfrm>
                <a:off x="7620081" y="3727041"/>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 . .</a:t>
                </a:r>
              </a:p>
            </p:txBody>
          </p:sp>
        </p:grpSp>
        <p:sp>
          <p:nvSpPr>
            <p:cNvPr id="42" name="TekstSylinder 41">
              <a:extLst>
                <a:ext uri="{FF2B5EF4-FFF2-40B4-BE49-F238E27FC236}">
                  <a16:creationId xmlns:a16="http://schemas.microsoft.com/office/drawing/2014/main" id="{E3F67A17-6742-A849-6D05-9902A47EE127}"/>
                </a:ext>
              </a:extLst>
            </p:cNvPr>
            <p:cNvSpPr txBox="1"/>
            <p:nvPr/>
          </p:nvSpPr>
          <p:spPr>
            <a:xfrm>
              <a:off x="5197085" y="5402315"/>
              <a:ext cx="1548822" cy="430887"/>
            </a:xfrm>
            <a:prstGeom prst="rect">
              <a:avLst/>
            </a:prstGeom>
            <a:noFill/>
          </p:spPr>
          <p:txBody>
            <a:bodyPr wrap="none" rtlCol="0">
              <a:spAutoFit/>
            </a:bodyPr>
            <a:lstStyle/>
            <a:p>
              <a:pPr algn="ctr"/>
              <a:r>
                <a:rPr lang="nb-NO" sz="1100" spc="300" dirty="0">
                  <a:solidFill>
                    <a:schemeClr val="tx2"/>
                  </a:solidFill>
                  <a:latin typeface="Helvetica" pitchFamily="2" charset="0"/>
                </a:rPr>
                <a:t>Kjempedårlig.</a:t>
              </a:r>
            </a:p>
            <a:p>
              <a:pPr algn="ctr"/>
              <a:r>
                <a:rPr lang="nb-NO" sz="1100" spc="300" dirty="0">
                  <a:solidFill>
                    <a:schemeClr val="tx2"/>
                  </a:solidFill>
                  <a:latin typeface="Helvetica" pitchFamily="2" charset="0"/>
                </a:rPr>
                <a:t>Minuspoeng</a:t>
              </a:r>
              <a:endParaRPr lang="nb-NO" sz="1200" spc="300" dirty="0">
                <a:solidFill>
                  <a:schemeClr val="tx2"/>
                </a:solidFill>
                <a:latin typeface="Helvetica" pitchFamily="2" charset="0"/>
              </a:endParaRPr>
            </a:p>
          </p:txBody>
        </p:sp>
      </p:grpSp>
      <p:grpSp>
        <p:nvGrpSpPr>
          <p:cNvPr id="181" name="Gruppe 180">
            <a:extLst>
              <a:ext uri="{FF2B5EF4-FFF2-40B4-BE49-F238E27FC236}">
                <a16:creationId xmlns:a16="http://schemas.microsoft.com/office/drawing/2014/main" id="{CEC3E9FC-BFF4-1B6D-3F09-AEF47579CF0E}"/>
              </a:ext>
            </a:extLst>
          </p:cNvPr>
          <p:cNvGrpSpPr/>
          <p:nvPr/>
        </p:nvGrpSpPr>
        <p:grpSpPr>
          <a:xfrm rot="2080184">
            <a:off x="7234375" y="14470355"/>
            <a:ext cx="2440742" cy="594523"/>
            <a:chOff x="4193968" y="5675769"/>
            <a:chExt cx="2440742" cy="594523"/>
          </a:xfrm>
        </p:grpSpPr>
        <p:sp>
          <p:nvSpPr>
            <p:cNvPr id="182" name="TekstSylinder 181">
              <a:extLst>
                <a:ext uri="{FF2B5EF4-FFF2-40B4-BE49-F238E27FC236}">
                  <a16:creationId xmlns:a16="http://schemas.microsoft.com/office/drawing/2014/main" id="{AFF8E03F-9AB0-A58D-3A9A-2A2BEF99B49A}"/>
                </a:ext>
              </a:extLst>
            </p:cNvPr>
            <p:cNvSpPr txBox="1"/>
            <p:nvPr/>
          </p:nvSpPr>
          <p:spPr>
            <a:xfrm rot="1295457" flipH="1">
              <a:off x="4193968" y="5675769"/>
              <a:ext cx="2440742" cy="400110"/>
            </a:xfrm>
            <a:prstGeom prst="rect">
              <a:avLst/>
            </a:prstGeom>
            <a:noFill/>
          </p:spPr>
          <p:txBody>
            <a:bodyPr wrap="square" rtlCol="0">
              <a:spAutoFit/>
            </a:bodyPr>
            <a:lstStyle/>
            <a:p>
              <a:pPr algn="ctr"/>
              <a:r>
                <a:rPr lang="nb-NO" sz="1000" spc="300" dirty="0">
                  <a:solidFill>
                    <a:schemeClr val="tx2"/>
                  </a:solidFill>
                  <a:latin typeface="Helvetica" pitchFamily="2" charset="0"/>
                </a:rPr>
                <a:t>SEKVENSIELLE BESLUTNINGER</a:t>
              </a:r>
              <a:endParaRPr lang="nb-NO" sz="1050" spc="300" dirty="0">
                <a:solidFill>
                  <a:schemeClr val="tx2"/>
                </a:solidFill>
                <a:latin typeface="Helvetica" pitchFamily="2" charset="0"/>
              </a:endParaRPr>
            </a:p>
          </p:txBody>
        </p:sp>
        <p:cxnSp>
          <p:nvCxnSpPr>
            <p:cNvPr id="183" name="Buet linje 182">
              <a:extLst>
                <a:ext uri="{FF2B5EF4-FFF2-40B4-BE49-F238E27FC236}">
                  <a16:creationId xmlns:a16="http://schemas.microsoft.com/office/drawing/2014/main" id="{1038E327-4138-7AE8-55C8-E8A4B9729003}"/>
                </a:ext>
              </a:extLst>
            </p:cNvPr>
            <p:cNvCxnSpPr>
              <a:cxnSpLocks/>
              <a:stCxn id="182" idx="2"/>
            </p:cNvCxnSpPr>
            <p:nvPr/>
          </p:nvCxnSpPr>
          <p:spPr>
            <a:xfrm rot="5400000">
              <a:off x="5032872" y="5962441"/>
              <a:ext cx="208451" cy="407252"/>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96344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sp>
        <p:nvSpPr>
          <p:cNvPr id="5" name="TekstSylinder 4">
            <a:extLst>
              <a:ext uri="{FF2B5EF4-FFF2-40B4-BE49-F238E27FC236}">
                <a16:creationId xmlns:a16="http://schemas.microsoft.com/office/drawing/2014/main" id="{0A901573-CD3B-533F-171F-44E4364CEED3}"/>
              </a:ext>
            </a:extLst>
          </p:cNvPr>
          <p:cNvSpPr txBox="1"/>
          <p:nvPr/>
        </p:nvSpPr>
        <p:spPr>
          <a:xfrm>
            <a:off x="4746913" y="1904788"/>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7" name="TekstSylinder 6">
            <a:extLst>
              <a:ext uri="{FF2B5EF4-FFF2-40B4-BE49-F238E27FC236}">
                <a16:creationId xmlns:a16="http://schemas.microsoft.com/office/drawing/2014/main" id="{6AB47F7F-1B33-9ABF-8A0B-21395C2B3EA7}"/>
              </a:ext>
            </a:extLst>
          </p:cNvPr>
          <p:cNvSpPr txBox="1"/>
          <p:nvPr/>
        </p:nvSpPr>
        <p:spPr>
          <a:xfrm>
            <a:off x="4396824"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82" name="TekstSylinder 81">
            <a:extLst>
              <a:ext uri="{FF2B5EF4-FFF2-40B4-BE49-F238E27FC236}">
                <a16:creationId xmlns:a16="http://schemas.microsoft.com/office/drawing/2014/main" id="{FDA9FA6F-47DF-7335-E345-CB4AB7A2FCDA}"/>
              </a:ext>
            </a:extLst>
          </p:cNvPr>
          <p:cNvSpPr txBox="1"/>
          <p:nvPr/>
        </p:nvSpPr>
        <p:spPr>
          <a:xfrm>
            <a:off x="4396823" y="3173657"/>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«NONONO wrong!! Bad machine»</a:t>
            </a:r>
          </a:p>
        </p:txBody>
      </p:sp>
      <p:sp>
        <p:nvSpPr>
          <p:cNvPr id="83" name="TekstSylinder 82">
            <a:extLst>
              <a:ext uri="{FF2B5EF4-FFF2-40B4-BE49-F238E27FC236}">
                <a16:creationId xmlns:a16="http://schemas.microsoft.com/office/drawing/2014/main" id="{26C85C0C-F70E-D6A5-BCBD-35C6EBE40A1C}"/>
              </a:ext>
            </a:extLst>
          </p:cNvPr>
          <p:cNvSpPr txBox="1"/>
          <p:nvPr/>
        </p:nvSpPr>
        <p:spPr>
          <a:xfrm>
            <a:off x="4396823" y="2866695"/>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Prøving og feiling</a:t>
            </a:r>
          </a:p>
        </p:txBody>
      </p:sp>
      <p:sp>
        <p:nvSpPr>
          <p:cNvPr id="84" name="TekstSylinder 83">
            <a:extLst>
              <a:ext uri="{FF2B5EF4-FFF2-40B4-BE49-F238E27FC236}">
                <a16:creationId xmlns:a16="http://schemas.microsoft.com/office/drawing/2014/main" id="{719A7567-A44D-65E5-8206-EE3BDC769BDD}"/>
              </a:ext>
            </a:extLst>
          </p:cNvPr>
          <p:cNvSpPr txBox="1"/>
          <p:nvPr/>
        </p:nvSpPr>
        <p:spPr>
          <a:xfrm>
            <a:off x="4396823" y="4036656"/>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beste strategi for å nå et mål basert på tilgjengelige handlinger og omverdenen</a:t>
            </a:r>
          </a:p>
        </p:txBody>
      </p:sp>
      <p:grpSp>
        <p:nvGrpSpPr>
          <p:cNvPr id="10" name="Gruppe 9">
            <a:extLst>
              <a:ext uri="{FF2B5EF4-FFF2-40B4-BE49-F238E27FC236}">
                <a16:creationId xmlns:a16="http://schemas.microsoft.com/office/drawing/2014/main" id="{46E7DD44-2FFD-2AF0-B37F-2DA976CA2D68}"/>
              </a:ext>
            </a:extLst>
          </p:cNvPr>
          <p:cNvGrpSpPr/>
          <p:nvPr/>
        </p:nvGrpSpPr>
        <p:grpSpPr>
          <a:xfrm>
            <a:off x="456537" y="3741080"/>
            <a:ext cx="4716021" cy="5169050"/>
            <a:chOff x="3842231" y="3109244"/>
            <a:chExt cx="4716021" cy="5169050"/>
          </a:xfrm>
        </p:grpSpPr>
        <p:grpSp>
          <p:nvGrpSpPr>
            <p:cNvPr id="11" name="Grafikk 7">
              <a:extLst>
                <a:ext uri="{FF2B5EF4-FFF2-40B4-BE49-F238E27FC236}">
                  <a16:creationId xmlns:a16="http://schemas.microsoft.com/office/drawing/2014/main" id="{BC68B759-BE1F-8580-D604-99A0557D0534}"/>
                </a:ext>
              </a:extLst>
            </p:cNvPr>
            <p:cNvGrpSpPr/>
            <p:nvPr/>
          </p:nvGrpSpPr>
          <p:grpSpPr>
            <a:xfrm flipH="1">
              <a:off x="3862107" y="4426992"/>
              <a:ext cx="1162709" cy="3851302"/>
              <a:chOff x="4356081" y="1852445"/>
              <a:chExt cx="1053043" cy="3488050"/>
            </a:xfrm>
          </p:grpSpPr>
          <p:grpSp>
            <p:nvGrpSpPr>
              <p:cNvPr id="67" name="Grafikk 7">
                <a:extLst>
                  <a:ext uri="{FF2B5EF4-FFF2-40B4-BE49-F238E27FC236}">
                    <a16:creationId xmlns:a16="http://schemas.microsoft.com/office/drawing/2014/main" id="{1C2D940F-1347-FFB7-BFFB-02DFA776D53F}"/>
                  </a:ext>
                </a:extLst>
              </p:cNvPr>
              <p:cNvGrpSpPr/>
              <p:nvPr/>
            </p:nvGrpSpPr>
            <p:grpSpPr>
              <a:xfrm>
                <a:off x="4601323" y="1852445"/>
                <a:ext cx="720991" cy="608271"/>
                <a:chOff x="4601323" y="1852445"/>
                <a:chExt cx="720991" cy="608271"/>
              </a:xfrm>
            </p:grpSpPr>
            <p:grpSp>
              <p:nvGrpSpPr>
                <p:cNvPr id="119" name="Grafikk 7">
                  <a:extLst>
                    <a:ext uri="{FF2B5EF4-FFF2-40B4-BE49-F238E27FC236}">
                      <a16:creationId xmlns:a16="http://schemas.microsoft.com/office/drawing/2014/main" id="{2B85D95C-1D8E-096A-E3C5-56892D993FE7}"/>
                    </a:ext>
                  </a:extLst>
                </p:cNvPr>
                <p:cNvGrpSpPr/>
                <p:nvPr/>
              </p:nvGrpSpPr>
              <p:grpSpPr>
                <a:xfrm>
                  <a:off x="4989151" y="1977228"/>
                  <a:ext cx="333164" cy="473137"/>
                  <a:chOff x="4989151" y="1977228"/>
                  <a:chExt cx="333164" cy="473137"/>
                </a:xfrm>
              </p:grpSpPr>
              <p:sp>
                <p:nvSpPr>
                  <p:cNvPr id="138" name="Friform 137">
                    <a:extLst>
                      <a:ext uri="{FF2B5EF4-FFF2-40B4-BE49-F238E27FC236}">
                        <a16:creationId xmlns:a16="http://schemas.microsoft.com/office/drawing/2014/main" id="{DFCB9FAB-E2E1-3819-8783-3DE4CEFB90C2}"/>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139" name="Friform 138">
                    <a:extLst>
                      <a:ext uri="{FF2B5EF4-FFF2-40B4-BE49-F238E27FC236}">
                        <a16:creationId xmlns:a16="http://schemas.microsoft.com/office/drawing/2014/main" id="{FD5D8BD2-B764-E7BC-96E2-8C1F5BA7822D}"/>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120" name="Friform 119">
                  <a:extLst>
                    <a:ext uri="{FF2B5EF4-FFF2-40B4-BE49-F238E27FC236}">
                      <a16:creationId xmlns:a16="http://schemas.microsoft.com/office/drawing/2014/main" id="{6A6378F3-9011-E4E7-688E-41FC46917BEE}"/>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121" name="Friform 120">
                  <a:extLst>
                    <a:ext uri="{FF2B5EF4-FFF2-40B4-BE49-F238E27FC236}">
                      <a16:creationId xmlns:a16="http://schemas.microsoft.com/office/drawing/2014/main" id="{FC74618D-4BD4-4CA4-31D7-5338CD0AB4CA}"/>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122" name="Friform 121">
                  <a:extLst>
                    <a:ext uri="{FF2B5EF4-FFF2-40B4-BE49-F238E27FC236}">
                      <a16:creationId xmlns:a16="http://schemas.microsoft.com/office/drawing/2014/main" id="{2AC501DF-962E-4A48-E24B-6D0A08063B7B}"/>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123" name="Friform 122">
                  <a:extLst>
                    <a:ext uri="{FF2B5EF4-FFF2-40B4-BE49-F238E27FC236}">
                      <a16:creationId xmlns:a16="http://schemas.microsoft.com/office/drawing/2014/main" id="{E031C12A-D920-AC10-C85E-27DD9F679B07}"/>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124" name="Friform 123">
                  <a:extLst>
                    <a:ext uri="{FF2B5EF4-FFF2-40B4-BE49-F238E27FC236}">
                      <a16:creationId xmlns:a16="http://schemas.microsoft.com/office/drawing/2014/main" id="{F10BD66D-F488-F495-9C8E-94610ADC1CA1}"/>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4513E734-2F18-E4CE-7509-1E5063803D08}"/>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126" name="Grafikk 7">
                  <a:extLst>
                    <a:ext uri="{FF2B5EF4-FFF2-40B4-BE49-F238E27FC236}">
                      <a16:creationId xmlns:a16="http://schemas.microsoft.com/office/drawing/2014/main" id="{3582E41A-235A-775D-634D-30C97CFB859F}"/>
                    </a:ext>
                  </a:extLst>
                </p:cNvPr>
                <p:cNvGrpSpPr/>
                <p:nvPr/>
              </p:nvGrpSpPr>
              <p:grpSpPr>
                <a:xfrm>
                  <a:off x="4614507" y="2014253"/>
                  <a:ext cx="207018" cy="179260"/>
                  <a:chOff x="4614507" y="2014253"/>
                  <a:chExt cx="207018" cy="179260"/>
                </a:xfrm>
              </p:grpSpPr>
              <p:sp>
                <p:nvSpPr>
                  <p:cNvPr id="132" name="Friform 131">
                    <a:extLst>
                      <a:ext uri="{FF2B5EF4-FFF2-40B4-BE49-F238E27FC236}">
                        <a16:creationId xmlns:a16="http://schemas.microsoft.com/office/drawing/2014/main" id="{32F71695-74EF-65FB-E81B-23E7B1565F29}"/>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133" name="Friform 132">
                    <a:extLst>
                      <a:ext uri="{FF2B5EF4-FFF2-40B4-BE49-F238E27FC236}">
                        <a16:creationId xmlns:a16="http://schemas.microsoft.com/office/drawing/2014/main" id="{2DD2E2B2-C677-982C-DA1A-9D1659DE37FE}"/>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134" name="Friform 133">
                    <a:extLst>
                      <a:ext uri="{FF2B5EF4-FFF2-40B4-BE49-F238E27FC236}">
                        <a16:creationId xmlns:a16="http://schemas.microsoft.com/office/drawing/2014/main" id="{9E5F8EE7-0947-38CF-69E3-03D6F46C1F81}"/>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135" name="Friform 134">
                    <a:extLst>
                      <a:ext uri="{FF2B5EF4-FFF2-40B4-BE49-F238E27FC236}">
                        <a16:creationId xmlns:a16="http://schemas.microsoft.com/office/drawing/2014/main" id="{B1939D5C-6F16-75E5-E5A0-CDD18DEA8EED}"/>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136" name="Friform 135">
                    <a:extLst>
                      <a:ext uri="{FF2B5EF4-FFF2-40B4-BE49-F238E27FC236}">
                        <a16:creationId xmlns:a16="http://schemas.microsoft.com/office/drawing/2014/main" id="{A8E59213-20CE-BEA4-2A50-A5AB4DDF0476}"/>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137" name="Friform 136">
                    <a:extLst>
                      <a:ext uri="{FF2B5EF4-FFF2-40B4-BE49-F238E27FC236}">
                        <a16:creationId xmlns:a16="http://schemas.microsoft.com/office/drawing/2014/main" id="{C8E3A014-79F7-3F6B-84A8-C582584AF5FB}"/>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127" name="Friform 126">
                  <a:extLst>
                    <a:ext uri="{FF2B5EF4-FFF2-40B4-BE49-F238E27FC236}">
                      <a16:creationId xmlns:a16="http://schemas.microsoft.com/office/drawing/2014/main" id="{713A2789-D32D-D0A1-D514-56840F18D2CE}"/>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128" name="Friform 127">
                  <a:extLst>
                    <a:ext uri="{FF2B5EF4-FFF2-40B4-BE49-F238E27FC236}">
                      <a16:creationId xmlns:a16="http://schemas.microsoft.com/office/drawing/2014/main" id="{3AC017FB-4393-1184-1283-23223BAA730F}"/>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129" name="Grafikk 7">
                  <a:extLst>
                    <a:ext uri="{FF2B5EF4-FFF2-40B4-BE49-F238E27FC236}">
                      <a16:creationId xmlns:a16="http://schemas.microsoft.com/office/drawing/2014/main" id="{4C24915D-0BC1-D821-09A0-D821CACF4A10}"/>
                    </a:ext>
                  </a:extLst>
                </p:cNvPr>
                <p:cNvGrpSpPr/>
                <p:nvPr/>
              </p:nvGrpSpPr>
              <p:grpSpPr>
                <a:xfrm>
                  <a:off x="4891041" y="2090534"/>
                  <a:ext cx="123154" cy="123259"/>
                  <a:chOff x="4891041" y="2090534"/>
                  <a:chExt cx="123154" cy="123259"/>
                </a:xfrm>
              </p:grpSpPr>
              <p:sp>
                <p:nvSpPr>
                  <p:cNvPr id="130" name="Friform 129">
                    <a:extLst>
                      <a:ext uri="{FF2B5EF4-FFF2-40B4-BE49-F238E27FC236}">
                        <a16:creationId xmlns:a16="http://schemas.microsoft.com/office/drawing/2014/main" id="{08C682A5-C51E-7D5B-820F-E63D238823A2}"/>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131" name="Friform 130">
                    <a:extLst>
                      <a:ext uri="{FF2B5EF4-FFF2-40B4-BE49-F238E27FC236}">
                        <a16:creationId xmlns:a16="http://schemas.microsoft.com/office/drawing/2014/main" id="{2929870A-C074-81C6-BF8D-C2F1810DF1B0}"/>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68" name="Grafikk 7">
                <a:extLst>
                  <a:ext uri="{FF2B5EF4-FFF2-40B4-BE49-F238E27FC236}">
                    <a16:creationId xmlns:a16="http://schemas.microsoft.com/office/drawing/2014/main" id="{6EF3C72B-8E27-E69C-6062-D734A3B9D793}"/>
                  </a:ext>
                </a:extLst>
              </p:cNvPr>
              <p:cNvGrpSpPr/>
              <p:nvPr/>
            </p:nvGrpSpPr>
            <p:grpSpPr>
              <a:xfrm>
                <a:off x="4458975" y="3057896"/>
                <a:ext cx="950149" cy="2282599"/>
                <a:chOff x="4458975" y="3057896"/>
                <a:chExt cx="950149" cy="2282599"/>
              </a:xfrm>
            </p:grpSpPr>
            <p:grpSp>
              <p:nvGrpSpPr>
                <p:cNvPr id="93" name="Grafikk 7">
                  <a:extLst>
                    <a:ext uri="{FF2B5EF4-FFF2-40B4-BE49-F238E27FC236}">
                      <a16:creationId xmlns:a16="http://schemas.microsoft.com/office/drawing/2014/main" id="{11CB2F59-3445-3D0D-912B-16F69302A326}"/>
                    </a:ext>
                  </a:extLst>
                </p:cNvPr>
                <p:cNvGrpSpPr/>
                <p:nvPr/>
              </p:nvGrpSpPr>
              <p:grpSpPr>
                <a:xfrm>
                  <a:off x="4458975" y="3057896"/>
                  <a:ext cx="428948" cy="2282599"/>
                  <a:chOff x="4458975" y="3057896"/>
                  <a:chExt cx="428948" cy="2282599"/>
                </a:xfrm>
              </p:grpSpPr>
              <p:grpSp>
                <p:nvGrpSpPr>
                  <p:cNvPr id="108" name="Grafikk 7">
                    <a:extLst>
                      <a:ext uri="{FF2B5EF4-FFF2-40B4-BE49-F238E27FC236}">
                        <a16:creationId xmlns:a16="http://schemas.microsoft.com/office/drawing/2014/main" id="{B9330554-E8E3-040A-6F79-417B3FF4B882}"/>
                      </a:ext>
                    </a:extLst>
                  </p:cNvPr>
                  <p:cNvGrpSpPr/>
                  <p:nvPr/>
                </p:nvGrpSpPr>
                <p:grpSpPr>
                  <a:xfrm>
                    <a:off x="4458975" y="4701778"/>
                    <a:ext cx="403481" cy="638717"/>
                    <a:chOff x="4458975" y="4701778"/>
                    <a:chExt cx="403481" cy="638717"/>
                  </a:xfrm>
                </p:grpSpPr>
                <p:sp>
                  <p:nvSpPr>
                    <p:cNvPr id="111" name="Friform 110">
                      <a:extLst>
                        <a:ext uri="{FF2B5EF4-FFF2-40B4-BE49-F238E27FC236}">
                          <a16:creationId xmlns:a16="http://schemas.microsoft.com/office/drawing/2014/main" id="{030E7FEE-5182-3AB5-0A6F-7A867772082A}"/>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112" name="Grafikk 7">
                      <a:extLst>
                        <a:ext uri="{FF2B5EF4-FFF2-40B4-BE49-F238E27FC236}">
                          <a16:creationId xmlns:a16="http://schemas.microsoft.com/office/drawing/2014/main" id="{A24CCF0C-2FDB-19AB-9493-F0983EF2ADF5}"/>
                        </a:ext>
                      </a:extLst>
                    </p:cNvPr>
                    <p:cNvGrpSpPr/>
                    <p:nvPr/>
                  </p:nvGrpSpPr>
                  <p:grpSpPr>
                    <a:xfrm>
                      <a:off x="4458975" y="5047254"/>
                      <a:ext cx="403481" cy="293241"/>
                      <a:chOff x="4458975" y="5047254"/>
                      <a:chExt cx="403481" cy="293241"/>
                    </a:xfrm>
                  </p:grpSpPr>
                  <p:sp>
                    <p:nvSpPr>
                      <p:cNvPr id="113" name="Friform 112">
                        <a:extLst>
                          <a:ext uri="{FF2B5EF4-FFF2-40B4-BE49-F238E27FC236}">
                            <a16:creationId xmlns:a16="http://schemas.microsoft.com/office/drawing/2014/main" id="{9B1D4E84-4418-35E6-5677-E94C8020DFB1}"/>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14" name="Grafikk 7">
                        <a:extLst>
                          <a:ext uri="{FF2B5EF4-FFF2-40B4-BE49-F238E27FC236}">
                            <a16:creationId xmlns:a16="http://schemas.microsoft.com/office/drawing/2014/main" id="{5F681FE8-83E9-5796-D949-3C090C75910B}"/>
                          </a:ext>
                        </a:extLst>
                      </p:cNvPr>
                      <p:cNvGrpSpPr/>
                      <p:nvPr/>
                    </p:nvGrpSpPr>
                    <p:grpSpPr>
                      <a:xfrm>
                        <a:off x="4458975" y="5047254"/>
                        <a:ext cx="403481" cy="242616"/>
                        <a:chOff x="4458975" y="5047254"/>
                        <a:chExt cx="403481" cy="242616"/>
                      </a:xfrm>
                    </p:grpSpPr>
                    <p:sp>
                      <p:nvSpPr>
                        <p:cNvPr id="115" name="Friform 114">
                          <a:extLst>
                            <a:ext uri="{FF2B5EF4-FFF2-40B4-BE49-F238E27FC236}">
                              <a16:creationId xmlns:a16="http://schemas.microsoft.com/office/drawing/2014/main" id="{9047F7BD-684B-E8A1-C439-0F6E3EA61F63}"/>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116" name="Friform 115">
                          <a:extLst>
                            <a:ext uri="{FF2B5EF4-FFF2-40B4-BE49-F238E27FC236}">
                              <a16:creationId xmlns:a16="http://schemas.microsoft.com/office/drawing/2014/main" id="{D3C957DB-9231-EB7D-4502-84CA73D449EE}"/>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117" name="Friform 116">
                          <a:extLst>
                            <a:ext uri="{FF2B5EF4-FFF2-40B4-BE49-F238E27FC236}">
                              <a16:creationId xmlns:a16="http://schemas.microsoft.com/office/drawing/2014/main" id="{1D69F11E-D272-9322-86D2-AAAD5ACD5837}"/>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18" name="Friform 117">
                          <a:extLst>
                            <a:ext uri="{FF2B5EF4-FFF2-40B4-BE49-F238E27FC236}">
                              <a16:creationId xmlns:a16="http://schemas.microsoft.com/office/drawing/2014/main" id="{6673BACC-3824-4D71-2124-5CD30844735F}"/>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109" name="Friform 108">
                    <a:extLst>
                      <a:ext uri="{FF2B5EF4-FFF2-40B4-BE49-F238E27FC236}">
                        <a16:creationId xmlns:a16="http://schemas.microsoft.com/office/drawing/2014/main" id="{C7B1E21B-FA9D-44AA-8FDB-029FE12CD981}"/>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110" name="Friform 109">
                    <a:extLst>
                      <a:ext uri="{FF2B5EF4-FFF2-40B4-BE49-F238E27FC236}">
                        <a16:creationId xmlns:a16="http://schemas.microsoft.com/office/drawing/2014/main" id="{CF0C5431-FF0F-BACC-6D87-D35A888F204F}"/>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94" name="Grafikk 7">
                  <a:extLst>
                    <a:ext uri="{FF2B5EF4-FFF2-40B4-BE49-F238E27FC236}">
                      <a16:creationId xmlns:a16="http://schemas.microsoft.com/office/drawing/2014/main" id="{56E2F8D8-1EDE-DD95-C499-598067ACB2A1}"/>
                    </a:ext>
                  </a:extLst>
                </p:cNvPr>
                <p:cNvGrpSpPr/>
                <p:nvPr/>
              </p:nvGrpSpPr>
              <p:grpSpPr>
                <a:xfrm>
                  <a:off x="4646317" y="3057896"/>
                  <a:ext cx="762807" cy="2282599"/>
                  <a:chOff x="4646317" y="3057896"/>
                  <a:chExt cx="762807" cy="2282599"/>
                </a:xfrm>
              </p:grpSpPr>
              <p:grpSp>
                <p:nvGrpSpPr>
                  <p:cNvPr id="95" name="Grafikk 7">
                    <a:extLst>
                      <a:ext uri="{FF2B5EF4-FFF2-40B4-BE49-F238E27FC236}">
                        <a16:creationId xmlns:a16="http://schemas.microsoft.com/office/drawing/2014/main" id="{82B42C1C-1FA5-E0D0-A25E-0D4C36CF5BEB}"/>
                      </a:ext>
                    </a:extLst>
                  </p:cNvPr>
                  <p:cNvGrpSpPr/>
                  <p:nvPr/>
                </p:nvGrpSpPr>
                <p:grpSpPr>
                  <a:xfrm>
                    <a:off x="4986248" y="4696529"/>
                    <a:ext cx="422876" cy="643966"/>
                    <a:chOff x="4986248" y="4696529"/>
                    <a:chExt cx="422876" cy="643966"/>
                  </a:xfrm>
                </p:grpSpPr>
                <p:sp>
                  <p:nvSpPr>
                    <p:cNvPr id="100" name="Friform 99">
                      <a:extLst>
                        <a:ext uri="{FF2B5EF4-FFF2-40B4-BE49-F238E27FC236}">
                          <a16:creationId xmlns:a16="http://schemas.microsoft.com/office/drawing/2014/main" id="{2865B4BD-5ACD-21BE-2437-6E8320F1A4A7}"/>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101" name="Grafikk 7">
                      <a:extLst>
                        <a:ext uri="{FF2B5EF4-FFF2-40B4-BE49-F238E27FC236}">
                          <a16:creationId xmlns:a16="http://schemas.microsoft.com/office/drawing/2014/main" id="{34FFC543-D043-5454-71D0-AE2560A4A3CA}"/>
                        </a:ext>
                      </a:extLst>
                    </p:cNvPr>
                    <p:cNvGrpSpPr/>
                    <p:nvPr/>
                  </p:nvGrpSpPr>
                  <p:grpSpPr>
                    <a:xfrm>
                      <a:off x="4986248" y="5047254"/>
                      <a:ext cx="422876" cy="293241"/>
                      <a:chOff x="4986248" y="5047254"/>
                      <a:chExt cx="422876" cy="293241"/>
                    </a:xfrm>
                  </p:grpSpPr>
                  <p:sp>
                    <p:nvSpPr>
                      <p:cNvPr id="102" name="Friform 101">
                        <a:extLst>
                          <a:ext uri="{FF2B5EF4-FFF2-40B4-BE49-F238E27FC236}">
                            <a16:creationId xmlns:a16="http://schemas.microsoft.com/office/drawing/2014/main" id="{57EAD13A-2EFA-1D62-2150-F11493CA403B}"/>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03" name="Grafikk 7">
                        <a:extLst>
                          <a:ext uri="{FF2B5EF4-FFF2-40B4-BE49-F238E27FC236}">
                            <a16:creationId xmlns:a16="http://schemas.microsoft.com/office/drawing/2014/main" id="{99048432-538C-ED4B-B282-C370782EEBFD}"/>
                          </a:ext>
                        </a:extLst>
                      </p:cNvPr>
                      <p:cNvGrpSpPr/>
                      <p:nvPr/>
                    </p:nvGrpSpPr>
                    <p:grpSpPr>
                      <a:xfrm>
                        <a:off x="4986248" y="5047254"/>
                        <a:ext cx="422876" cy="242616"/>
                        <a:chOff x="4986248" y="5047254"/>
                        <a:chExt cx="422876" cy="242616"/>
                      </a:xfrm>
                    </p:grpSpPr>
                    <p:sp>
                      <p:nvSpPr>
                        <p:cNvPr id="104" name="Friform 103">
                          <a:extLst>
                            <a:ext uri="{FF2B5EF4-FFF2-40B4-BE49-F238E27FC236}">
                              <a16:creationId xmlns:a16="http://schemas.microsoft.com/office/drawing/2014/main" id="{533E88CD-42B9-E4D6-AE0C-71F522539291}"/>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105" name="Friform 104">
                          <a:extLst>
                            <a:ext uri="{FF2B5EF4-FFF2-40B4-BE49-F238E27FC236}">
                              <a16:creationId xmlns:a16="http://schemas.microsoft.com/office/drawing/2014/main" id="{68C710F0-2927-E652-B687-5F9F38A59666}"/>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106" name="Friform 105">
                          <a:extLst>
                            <a:ext uri="{FF2B5EF4-FFF2-40B4-BE49-F238E27FC236}">
                              <a16:creationId xmlns:a16="http://schemas.microsoft.com/office/drawing/2014/main" id="{34990F85-046B-CE2E-B79F-B4E499F0B6C2}"/>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07" name="Friform 106">
                          <a:extLst>
                            <a:ext uri="{FF2B5EF4-FFF2-40B4-BE49-F238E27FC236}">
                              <a16:creationId xmlns:a16="http://schemas.microsoft.com/office/drawing/2014/main" id="{13C399CA-51BF-7CB5-2175-A05150836FEE}"/>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96" name="Grafikk 7">
                    <a:extLst>
                      <a:ext uri="{FF2B5EF4-FFF2-40B4-BE49-F238E27FC236}">
                        <a16:creationId xmlns:a16="http://schemas.microsoft.com/office/drawing/2014/main" id="{5AE51AED-D85A-2567-4408-74722911A8CD}"/>
                      </a:ext>
                    </a:extLst>
                  </p:cNvPr>
                  <p:cNvGrpSpPr/>
                  <p:nvPr/>
                </p:nvGrpSpPr>
                <p:grpSpPr>
                  <a:xfrm>
                    <a:off x="4646317" y="3057896"/>
                    <a:ext cx="756183" cy="1862632"/>
                    <a:chOff x="4646317" y="3057896"/>
                    <a:chExt cx="756183" cy="1862632"/>
                  </a:xfrm>
                </p:grpSpPr>
                <p:sp>
                  <p:nvSpPr>
                    <p:cNvPr id="97" name="Friform 96">
                      <a:extLst>
                        <a:ext uri="{FF2B5EF4-FFF2-40B4-BE49-F238E27FC236}">
                          <a16:creationId xmlns:a16="http://schemas.microsoft.com/office/drawing/2014/main" id="{7DA6CEB8-24E3-54AF-3781-77081C518C09}"/>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98" name="Friform 97">
                      <a:extLst>
                        <a:ext uri="{FF2B5EF4-FFF2-40B4-BE49-F238E27FC236}">
                          <a16:creationId xmlns:a16="http://schemas.microsoft.com/office/drawing/2014/main" id="{28BEC59A-3B09-8819-A905-EB5E4BD2B5A1}"/>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99" name="Friform 98">
                      <a:extLst>
                        <a:ext uri="{FF2B5EF4-FFF2-40B4-BE49-F238E27FC236}">
                          <a16:creationId xmlns:a16="http://schemas.microsoft.com/office/drawing/2014/main" id="{9F306ECE-21D8-D8D8-9510-D29464DFD73F}"/>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69" name="Grafikk 7">
                <a:extLst>
                  <a:ext uri="{FF2B5EF4-FFF2-40B4-BE49-F238E27FC236}">
                    <a16:creationId xmlns:a16="http://schemas.microsoft.com/office/drawing/2014/main" id="{2A4D5089-AC8B-7A3F-DEC1-348F3D5C35A4}"/>
                  </a:ext>
                </a:extLst>
              </p:cNvPr>
              <p:cNvGrpSpPr/>
              <p:nvPr/>
            </p:nvGrpSpPr>
            <p:grpSpPr>
              <a:xfrm>
                <a:off x="4356081" y="2441914"/>
                <a:ext cx="832525" cy="615972"/>
                <a:chOff x="4356081" y="2441914"/>
                <a:chExt cx="832525" cy="615972"/>
              </a:xfrm>
            </p:grpSpPr>
            <p:grpSp>
              <p:nvGrpSpPr>
                <p:cNvPr id="70" name="Grafikk 7">
                  <a:extLst>
                    <a:ext uri="{FF2B5EF4-FFF2-40B4-BE49-F238E27FC236}">
                      <a16:creationId xmlns:a16="http://schemas.microsoft.com/office/drawing/2014/main" id="{517FDEE8-C8B9-CE80-1801-36170AC6280F}"/>
                    </a:ext>
                  </a:extLst>
                </p:cNvPr>
                <p:cNvGrpSpPr/>
                <p:nvPr/>
              </p:nvGrpSpPr>
              <p:grpSpPr>
                <a:xfrm>
                  <a:off x="4356081" y="2441914"/>
                  <a:ext cx="765330" cy="615972"/>
                  <a:chOff x="4356081" y="2441914"/>
                  <a:chExt cx="765330" cy="615972"/>
                </a:xfrm>
              </p:grpSpPr>
              <p:sp>
                <p:nvSpPr>
                  <p:cNvPr id="88" name="Friform 87">
                    <a:extLst>
                      <a:ext uri="{FF2B5EF4-FFF2-40B4-BE49-F238E27FC236}">
                        <a16:creationId xmlns:a16="http://schemas.microsoft.com/office/drawing/2014/main" id="{B8C3A4F5-2729-F4B7-FAE1-F68A6F6B0056}"/>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89" name="Grafikk 7">
                    <a:extLst>
                      <a:ext uri="{FF2B5EF4-FFF2-40B4-BE49-F238E27FC236}">
                        <a16:creationId xmlns:a16="http://schemas.microsoft.com/office/drawing/2014/main" id="{7819BA3C-A57E-58FD-7940-42CC6E8A9BC9}"/>
                      </a:ext>
                    </a:extLst>
                  </p:cNvPr>
                  <p:cNvGrpSpPr/>
                  <p:nvPr/>
                </p:nvGrpSpPr>
                <p:grpSpPr>
                  <a:xfrm>
                    <a:off x="4545280" y="2441914"/>
                    <a:ext cx="576131" cy="615972"/>
                    <a:chOff x="4545280" y="2441914"/>
                    <a:chExt cx="576131" cy="615972"/>
                  </a:xfrm>
                </p:grpSpPr>
                <p:sp>
                  <p:nvSpPr>
                    <p:cNvPr id="90" name="Friform 89">
                      <a:extLst>
                        <a:ext uri="{FF2B5EF4-FFF2-40B4-BE49-F238E27FC236}">
                          <a16:creationId xmlns:a16="http://schemas.microsoft.com/office/drawing/2014/main" id="{FC8427F2-8EBC-76D8-BC74-6840AAA43CEC}"/>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91" name="Friform 90">
                      <a:extLst>
                        <a:ext uri="{FF2B5EF4-FFF2-40B4-BE49-F238E27FC236}">
                          <a16:creationId xmlns:a16="http://schemas.microsoft.com/office/drawing/2014/main" id="{E5773C9A-DB92-97D1-2DBB-87B041690725}"/>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92" name="Friform 91">
                      <a:extLst>
                        <a:ext uri="{FF2B5EF4-FFF2-40B4-BE49-F238E27FC236}">
                          <a16:creationId xmlns:a16="http://schemas.microsoft.com/office/drawing/2014/main" id="{8823F334-0830-F5E6-5400-7B7518E88F93}"/>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71" name="Grafikk 7">
                  <a:extLst>
                    <a:ext uri="{FF2B5EF4-FFF2-40B4-BE49-F238E27FC236}">
                      <a16:creationId xmlns:a16="http://schemas.microsoft.com/office/drawing/2014/main" id="{57EB158D-316A-7F89-8023-EE5793013BCD}"/>
                    </a:ext>
                  </a:extLst>
                </p:cNvPr>
                <p:cNvGrpSpPr/>
                <p:nvPr/>
              </p:nvGrpSpPr>
              <p:grpSpPr>
                <a:xfrm>
                  <a:off x="4578112" y="2441924"/>
                  <a:ext cx="610493" cy="583916"/>
                  <a:chOff x="4578112" y="2441924"/>
                  <a:chExt cx="610493" cy="583916"/>
                </a:xfrm>
              </p:grpSpPr>
              <p:grpSp>
                <p:nvGrpSpPr>
                  <p:cNvPr id="77" name="Grafikk 7">
                    <a:extLst>
                      <a:ext uri="{FF2B5EF4-FFF2-40B4-BE49-F238E27FC236}">
                        <a16:creationId xmlns:a16="http://schemas.microsoft.com/office/drawing/2014/main" id="{1B09C5F3-D26A-F6B9-3442-76BA2F095ADA}"/>
                      </a:ext>
                    </a:extLst>
                  </p:cNvPr>
                  <p:cNvGrpSpPr/>
                  <p:nvPr/>
                </p:nvGrpSpPr>
                <p:grpSpPr>
                  <a:xfrm>
                    <a:off x="4916286" y="2441924"/>
                    <a:ext cx="272320" cy="583916"/>
                    <a:chOff x="4916286" y="2441924"/>
                    <a:chExt cx="272320" cy="583916"/>
                  </a:xfrm>
                  <a:solidFill>
                    <a:srgbClr val="E16536"/>
                  </a:solidFill>
                </p:grpSpPr>
                <p:sp>
                  <p:nvSpPr>
                    <p:cNvPr id="86" name="Friform 85">
                      <a:extLst>
                        <a:ext uri="{FF2B5EF4-FFF2-40B4-BE49-F238E27FC236}">
                          <a16:creationId xmlns:a16="http://schemas.microsoft.com/office/drawing/2014/main" id="{A2182E87-2ACD-819B-9A29-A8B805086ED7}"/>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87" name="Friform 86">
                      <a:extLst>
                        <a:ext uri="{FF2B5EF4-FFF2-40B4-BE49-F238E27FC236}">
                          <a16:creationId xmlns:a16="http://schemas.microsoft.com/office/drawing/2014/main" id="{B9CF8222-D364-4B08-A92A-E67B19E403BE}"/>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78" name="Grafikk 7">
                    <a:extLst>
                      <a:ext uri="{FF2B5EF4-FFF2-40B4-BE49-F238E27FC236}">
                        <a16:creationId xmlns:a16="http://schemas.microsoft.com/office/drawing/2014/main" id="{357BC575-741E-BF6D-C54E-B6DC98446896}"/>
                      </a:ext>
                    </a:extLst>
                  </p:cNvPr>
                  <p:cNvGrpSpPr/>
                  <p:nvPr/>
                </p:nvGrpSpPr>
                <p:grpSpPr>
                  <a:xfrm>
                    <a:off x="4578112" y="2838897"/>
                    <a:ext cx="411038" cy="186404"/>
                    <a:chOff x="4578112" y="2838897"/>
                    <a:chExt cx="411038" cy="186404"/>
                  </a:xfrm>
                </p:grpSpPr>
                <p:sp>
                  <p:nvSpPr>
                    <p:cNvPr id="79" name="Friform 78">
                      <a:extLst>
                        <a:ext uri="{FF2B5EF4-FFF2-40B4-BE49-F238E27FC236}">
                          <a16:creationId xmlns:a16="http://schemas.microsoft.com/office/drawing/2014/main" id="{1B1A8A0C-4841-3D50-F3BE-055A7D0C07B0}"/>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80" name="Friform 79">
                      <a:extLst>
                        <a:ext uri="{FF2B5EF4-FFF2-40B4-BE49-F238E27FC236}">
                          <a16:creationId xmlns:a16="http://schemas.microsoft.com/office/drawing/2014/main" id="{B423724F-D247-C6B8-0E40-D4FFB2D9377E}"/>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81" name="Friform 80">
                      <a:extLst>
                        <a:ext uri="{FF2B5EF4-FFF2-40B4-BE49-F238E27FC236}">
                          <a16:creationId xmlns:a16="http://schemas.microsoft.com/office/drawing/2014/main" id="{736E4483-C2DC-8555-6A93-7285A69F6CD1}"/>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85" name="Friform 84">
                      <a:extLst>
                        <a:ext uri="{FF2B5EF4-FFF2-40B4-BE49-F238E27FC236}">
                          <a16:creationId xmlns:a16="http://schemas.microsoft.com/office/drawing/2014/main" id="{CDA1158D-68F2-2041-50DC-16A1DA72F0C6}"/>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72" name="Grafikk 7">
                  <a:extLst>
                    <a:ext uri="{FF2B5EF4-FFF2-40B4-BE49-F238E27FC236}">
                      <a16:creationId xmlns:a16="http://schemas.microsoft.com/office/drawing/2014/main" id="{2994387E-D4D2-931A-B6B2-D2E2D7393403}"/>
                    </a:ext>
                  </a:extLst>
                </p:cNvPr>
                <p:cNvGrpSpPr/>
                <p:nvPr/>
              </p:nvGrpSpPr>
              <p:grpSpPr>
                <a:xfrm>
                  <a:off x="4463904" y="2786598"/>
                  <a:ext cx="491690" cy="230293"/>
                  <a:chOff x="4463904" y="2786598"/>
                  <a:chExt cx="491690" cy="230293"/>
                </a:xfrm>
              </p:grpSpPr>
              <p:sp>
                <p:nvSpPr>
                  <p:cNvPr id="73" name="Friform 72">
                    <a:extLst>
                      <a:ext uri="{FF2B5EF4-FFF2-40B4-BE49-F238E27FC236}">
                        <a16:creationId xmlns:a16="http://schemas.microsoft.com/office/drawing/2014/main" id="{49C5EE7B-56B8-9C0A-EEAB-4DEEF7B733DE}"/>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74" name="Grafikk 7">
                    <a:extLst>
                      <a:ext uri="{FF2B5EF4-FFF2-40B4-BE49-F238E27FC236}">
                        <a16:creationId xmlns:a16="http://schemas.microsoft.com/office/drawing/2014/main" id="{6B3FB385-07D6-D88D-C516-411119C265B3}"/>
                      </a:ext>
                    </a:extLst>
                  </p:cNvPr>
                  <p:cNvGrpSpPr/>
                  <p:nvPr/>
                </p:nvGrpSpPr>
                <p:grpSpPr>
                  <a:xfrm>
                    <a:off x="4463904" y="2811846"/>
                    <a:ext cx="278168" cy="205044"/>
                    <a:chOff x="4463904" y="2811846"/>
                    <a:chExt cx="278168" cy="205044"/>
                  </a:xfrm>
                  <a:solidFill>
                    <a:srgbClr val="E16536"/>
                  </a:solidFill>
                </p:grpSpPr>
                <p:sp>
                  <p:nvSpPr>
                    <p:cNvPr id="75" name="Friform 74">
                      <a:extLst>
                        <a:ext uri="{FF2B5EF4-FFF2-40B4-BE49-F238E27FC236}">
                          <a16:creationId xmlns:a16="http://schemas.microsoft.com/office/drawing/2014/main" id="{558BE44A-015C-74F8-29B6-F3C744473C1D}"/>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76" name="Friform 75">
                      <a:extLst>
                        <a:ext uri="{FF2B5EF4-FFF2-40B4-BE49-F238E27FC236}">
                          <a16:creationId xmlns:a16="http://schemas.microsoft.com/office/drawing/2014/main" id="{786E9F97-413E-A97F-CE45-34DBA99E4AB5}"/>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12" name="Friform 11">
              <a:extLst>
                <a:ext uri="{FF2B5EF4-FFF2-40B4-BE49-F238E27FC236}">
                  <a16:creationId xmlns:a16="http://schemas.microsoft.com/office/drawing/2014/main" id="{E3590165-90C1-125A-526E-C05A1F2955A4}"/>
                </a:ext>
              </a:extLst>
            </p:cNvPr>
            <p:cNvSpPr/>
            <p:nvPr/>
          </p:nvSpPr>
          <p:spPr>
            <a:xfrm flipH="1">
              <a:off x="3842231" y="3109244"/>
              <a:ext cx="2106077" cy="132158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3" name="TekstSylinder 12">
              <a:extLst>
                <a:ext uri="{FF2B5EF4-FFF2-40B4-BE49-F238E27FC236}">
                  <a16:creationId xmlns:a16="http://schemas.microsoft.com/office/drawing/2014/main" id="{8AFD963F-1B4B-1C73-B312-A71388105FEC}"/>
                </a:ext>
              </a:extLst>
            </p:cNvPr>
            <p:cNvSpPr txBox="1"/>
            <p:nvPr/>
          </p:nvSpPr>
          <p:spPr>
            <a:xfrm>
              <a:off x="4147580" y="3196900"/>
              <a:ext cx="1624163" cy="261610"/>
            </a:xfrm>
            <a:prstGeom prst="rect">
              <a:avLst/>
            </a:prstGeom>
            <a:noFill/>
          </p:spPr>
          <p:txBody>
            <a:bodyPr wrap="none" rtlCol="0">
              <a:spAutoFit/>
            </a:bodyPr>
            <a:lstStyle/>
            <a:p>
              <a:pPr algn="ctr"/>
              <a:r>
                <a:rPr lang="nb-NO" sz="1100" spc="300" dirty="0">
                  <a:solidFill>
                    <a:schemeClr val="tx2"/>
                  </a:solidFill>
                  <a:latin typeface="Helvetica" pitchFamily="2" charset="0"/>
                </a:rPr>
                <a:t>Her er reglene</a:t>
              </a:r>
              <a:endParaRPr lang="nb-NO" sz="1200" spc="300" dirty="0">
                <a:solidFill>
                  <a:schemeClr val="tx2"/>
                </a:solidFill>
                <a:latin typeface="Helvetica" pitchFamily="2" charset="0"/>
              </a:endParaRPr>
            </a:p>
          </p:txBody>
        </p:sp>
        <p:sp>
          <p:nvSpPr>
            <p:cNvPr id="14" name="Friform 13">
              <a:extLst>
                <a:ext uri="{FF2B5EF4-FFF2-40B4-BE49-F238E27FC236}">
                  <a16:creationId xmlns:a16="http://schemas.microsoft.com/office/drawing/2014/main" id="{AECE6A40-715D-3A11-3E70-E592B1A1A551}"/>
                </a:ext>
              </a:extLst>
            </p:cNvPr>
            <p:cNvSpPr/>
            <p:nvPr/>
          </p:nvSpPr>
          <p:spPr>
            <a:xfrm flipH="1">
              <a:off x="5526057" y="4293903"/>
              <a:ext cx="2161046" cy="1054142"/>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 name="connsiteX0" fmla="*/ 1348190 w 1445091"/>
                <a:gd name="connsiteY0" fmla="*/ 0 h 916646"/>
                <a:gd name="connsiteX1" fmla="*/ 96901 w 1445091"/>
                <a:gd name="connsiteY1" fmla="*/ 0 h 916646"/>
                <a:gd name="connsiteX2" fmla="*/ 0 w 1445091"/>
                <a:gd name="connsiteY2" fmla="*/ 96844 h 916646"/>
                <a:gd name="connsiteX3" fmla="*/ 0 w 1445091"/>
                <a:gd name="connsiteY3" fmla="*/ 644379 h 916646"/>
                <a:gd name="connsiteX4" fmla="*/ 96901 w 1445091"/>
                <a:gd name="connsiteY4" fmla="*/ 741222 h 916646"/>
                <a:gd name="connsiteX5" fmla="*/ 210420 w 1445091"/>
                <a:gd name="connsiteY5" fmla="*/ 741222 h 916646"/>
                <a:gd name="connsiteX6" fmla="*/ 66314 w 1445091"/>
                <a:gd name="connsiteY6" fmla="*/ 916646 h 916646"/>
                <a:gd name="connsiteX7" fmla="*/ 408979 w 1445091"/>
                <a:gd name="connsiteY7" fmla="*/ 741222 h 916646"/>
                <a:gd name="connsiteX8" fmla="*/ 1348190 w 1445091"/>
                <a:gd name="connsiteY8" fmla="*/ 741222 h 916646"/>
                <a:gd name="connsiteX9" fmla="*/ 1445091 w 1445091"/>
                <a:gd name="connsiteY9" fmla="*/ 644379 h 916646"/>
                <a:gd name="connsiteX10" fmla="*/ 1445091 w 1445091"/>
                <a:gd name="connsiteY10" fmla="*/ 96844 h 916646"/>
                <a:gd name="connsiteX11" fmla="*/ 1348190 w 1445091"/>
                <a:gd name="connsiteY11" fmla="*/ 0 h 91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16646">
                  <a:moveTo>
                    <a:pt x="1348190" y="0"/>
                  </a:moveTo>
                  <a:lnTo>
                    <a:pt x="96901" y="0"/>
                  </a:lnTo>
                  <a:cubicBezTo>
                    <a:pt x="43386" y="0"/>
                    <a:pt x="0" y="43360"/>
                    <a:pt x="0" y="96844"/>
                  </a:cubicBezTo>
                  <a:lnTo>
                    <a:pt x="0" y="644379"/>
                  </a:lnTo>
                  <a:cubicBezTo>
                    <a:pt x="0" y="697863"/>
                    <a:pt x="43386" y="741222"/>
                    <a:pt x="96901" y="741222"/>
                  </a:cubicBezTo>
                  <a:lnTo>
                    <a:pt x="210420" y="741222"/>
                  </a:lnTo>
                  <a:lnTo>
                    <a:pt x="66314" y="91664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grpSp>
          <p:nvGrpSpPr>
            <p:cNvPr id="15" name="Grafikk 119">
              <a:extLst>
                <a:ext uri="{FF2B5EF4-FFF2-40B4-BE49-F238E27FC236}">
                  <a16:creationId xmlns:a16="http://schemas.microsoft.com/office/drawing/2014/main" id="{D29A49A1-DAF7-41F6-8049-833F0B5DB185}"/>
                </a:ext>
              </a:extLst>
            </p:cNvPr>
            <p:cNvGrpSpPr/>
            <p:nvPr/>
          </p:nvGrpSpPr>
          <p:grpSpPr>
            <a:xfrm>
              <a:off x="7503286" y="5266163"/>
              <a:ext cx="1054966" cy="1686917"/>
              <a:chOff x="5638571" y="1891196"/>
              <a:chExt cx="1054966" cy="1686917"/>
            </a:xfrm>
          </p:grpSpPr>
          <p:sp>
            <p:nvSpPr>
              <p:cNvPr id="34" name="Friform 33">
                <a:extLst>
                  <a:ext uri="{FF2B5EF4-FFF2-40B4-BE49-F238E27FC236}">
                    <a16:creationId xmlns:a16="http://schemas.microsoft.com/office/drawing/2014/main" id="{D377D8E1-1A55-C576-4D25-75E9511D1217}"/>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35" name="Grafikk 119">
                <a:extLst>
                  <a:ext uri="{FF2B5EF4-FFF2-40B4-BE49-F238E27FC236}">
                    <a16:creationId xmlns:a16="http://schemas.microsoft.com/office/drawing/2014/main" id="{FB1CBEA9-C5B2-7316-29DC-E579997A74F5}"/>
                  </a:ext>
                </a:extLst>
              </p:cNvPr>
              <p:cNvGrpSpPr/>
              <p:nvPr/>
            </p:nvGrpSpPr>
            <p:grpSpPr>
              <a:xfrm>
                <a:off x="5647191" y="1891196"/>
                <a:ext cx="1038356" cy="1630391"/>
                <a:chOff x="5647191" y="1891196"/>
                <a:chExt cx="1038356" cy="1630391"/>
              </a:xfrm>
            </p:grpSpPr>
            <p:grpSp>
              <p:nvGrpSpPr>
                <p:cNvPr id="36" name="Grafikk 119">
                  <a:extLst>
                    <a:ext uri="{FF2B5EF4-FFF2-40B4-BE49-F238E27FC236}">
                      <a16:creationId xmlns:a16="http://schemas.microsoft.com/office/drawing/2014/main" id="{A81150B4-608F-C693-37FB-DF0927AB1389}"/>
                    </a:ext>
                  </a:extLst>
                </p:cNvPr>
                <p:cNvGrpSpPr/>
                <p:nvPr/>
              </p:nvGrpSpPr>
              <p:grpSpPr>
                <a:xfrm>
                  <a:off x="5696885" y="2026360"/>
                  <a:ext cx="914699" cy="410783"/>
                  <a:chOff x="5696885" y="2026360"/>
                  <a:chExt cx="914699" cy="410783"/>
                </a:xfrm>
              </p:grpSpPr>
              <p:sp>
                <p:nvSpPr>
                  <p:cNvPr id="63" name="Friform 62">
                    <a:extLst>
                      <a:ext uri="{FF2B5EF4-FFF2-40B4-BE49-F238E27FC236}">
                        <a16:creationId xmlns:a16="http://schemas.microsoft.com/office/drawing/2014/main" id="{0577CF21-7FA2-2F68-03F7-59681F404F3B}"/>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64" name="Grafikk 119">
                    <a:extLst>
                      <a:ext uri="{FF2B5EF4-FFF2-40B4-BE49-F238E27FC236}">
                        <a16:creationId xmlns:a16="http://schemas.microsoft.com/office/drawing/2014/main" id="{0B905EB0-3D0C-8EC3-F251-7A521BF70139}"/>
                      </a:ext>
                    </a:extLst>
                  </p:cNvPr>
                  <p:cNvGrpSpPr/>
                  <p:nvPr/>
                </p:nvGrpSpPr>
                <p:grpSpPr>
                  <a:xfrm>
                    <a:off x="5725575" y="2139226"/>
                    <a:ext cx="857178" cy="211370"/>
                    <a:chOff x="5725575" y="2139226"/>
                    <a:chExt cx="857178" cy="211370"/>
                  </a:xfrm>
                  <a:solidFill>
                    <a:srgbClr val="00AB2D"/>
                  </a:solidFill>
                </p:grpSpPr>
                <p:sp>
                  <p:nvSpPr>
                    <p:cNvPr id="65" name="Friform 64">
                      <a:extLst>
                        <a:ext uri="{FF2B5EF4-FFF2-40B4-BE49-F238E27FC236}">
                          <a16:creationId xmlns:a16="http://schemas.microsoft.com/office/drawing/2014/main" id="{2B7DBE72-258E-FFD0-162C-8F1ECAC4788B}"/>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66" name="Friform 65">
                      <a:extLst>
                        <a:ext uri="{FF2B5EF4-FFF2-40B4-BE49-F238E27FC236}">
                          <a16:creationId xmlns:a16="http://schemas.microsoft.com/office/drawing/2014/main" id="{1EC9DE7F-ECAF-2D89-60B5-B59F714A80C7}"/>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37" name="Friform 36">
                  <a:extLst>
                    <a:ext uri="{FF2B5EF4-FFF2-40B4-BE49-F238E27FC236}">
                      <a16:creationId xmlns:a16="http://schemas.microsoft.com/office/drawing/2014/main" id="{2C1ED795-E33A-6B14-4E56-0A9846C33C44}"/>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38" name="Friform 37">
                  <a:extLst>
                    <a:ext uri="{FF2B5EF4-FFF2-40B4-BE49-F238E27FC236}">
                      <a16:creationId xmlns:a16="http://schemas.microsoft.com/office/drawing/2014/main" id="{4C71762F-AC0B-F897-EC43-D592855D479E}"/>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39" name="Friform 38">
                  <a:extLst>
                    <a:ext uri="{FF2B5EF4-FFF2-40B4-BE49-F238E27FC236}">
                      <a16:creationId xmlns:a16="http://schemas.microsoft.com/office/drawing/2014/main" id="{0992ECCA-BAC3-652C-061E-4D6881EEEE16}"/>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40" name="Friform 39">
                  <a:extLst>
                    <a:ext uri="{FF2B5EF4-FFF2-40B4-BE49-F238E27FC236}">
                      <a16:creationId xmlns:a16="http://schemas.microsoft.com/office/drawing/2014/main" id="{0635AF4B-8574-FF1A-6BDA-DFD3885159A0}"/>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41" name="Friform 40">
                  <a:extLst>
                    <a:ext uri="{FF2B5EF4-FFF2-40B4-BE49-F238E27FC236}">
                      <a16:creationId xmlns:a16="http://schemas.microsoft.com/office/drawing/2014/main" id="{09891393-B4EC-02B3-344C-7B7ACC9468B7}"/>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42" name="Friform 41">
                  <a:extLst>
                    <a:ext uri="{FF2B5EF4-FFF2-40B4-BE49-F238E27FC236}">
                      <a16:creationId xmlns:a16="http://schemas.microsoft.com/office/drawing/2014/main" id="{5C255174-E8B7-F45B-4EBD-680C0CD7D151}"/>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43DE18F4-F822-BACD-87B8-C81DFB68B41C}"/>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44" name="Friform 43">
                  <a:extLst>
                    <a:ext uri="{FF2B5EF4-FFF2-40B4-BE49-F238E27FC236}">
                      <a16:creationId xmlns:a16="http://schemas.microsoft.com/office/drawing/2014/main" id="{71A67A46-B174-6D6E-722F-35174906AD0A}"/>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45" name="Friform 44">
                  <a:extLst>
                    <a:ext uri="{FF2B5EF4-FFF2-40B4-BE49-F238E27FC236}">
                      <a16:creationId xmlns:a16="http://schemas.microsoft.com/office/drawing/2014/main" id="{12DF8650-0F61-B0EA-E630-7F053EC4500B}"/>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46" name="Friform 45">
                  <a:extLst>
                    <a:ext uri="{FF2B5EF4-FFF2-40B4-BE49-F238E27FC236}">
                      <a16:creationId xmlns:a16="http://schemas.microsoft.com/office/drawing/2014/main" id="{0B29445C-2701-6D68-372A-D43448DF2749}"/>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47" name="Friform 46">
                  <a:extLst>
                    <a:ext uri="{FF2B5EF4-FFF2-40B4-BE49-F238E27FC236}">
                      <a16:creationId xmlns:a16="http://schemas.microsoft.com/office/drawing/2014/main" id="{B7EB7A46-171A-47BE-EE5C-1BF4F9E272C8}"/>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48" name="Friform 47">
                  <a:extLst>
                    <a:ext uri="{FF2B5EF4-FFF2-40B4-BE49-F238E27FC236}">
                      <a16:creationId xmlns:a16="http://schemas.microsoft.com/office/drawing/2014/main" id="{C09EE91A-F69B-D0C1-FB5F-ACC57DA3EF4B}"/>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49" name="Friform 48">
                  <a:extLst>
                    <a:ext uri="{FF2B5EF4-FFF2-40B4-BE49-F238E27FC236}">
                      <a16:creationId xmlns:a16="http://schemas.microsoft.com/office/drawing/2014/main" id="{304183EE-5749-1B9A-B160-51A855ACB726}"/>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50" name="Friform 49">
                  <a:extLst>
                    <a:ext uri="{FF2B5EF4-FFF2-40B4-BE49-F238E27FC236}">
                      <a16:creationId xmlns:a16="http://schemas.microsoft.com/office/drawing/2014/main" id="{689016BD-1803-43D1-5D84-B614E3A24577}"/>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51" name="Friform 50">
                  <a:extLst>
                    <a:ext uri="{FF2B5EF4-FFF2-40B4-BE49-F238E27FC236}">
                      <a16:creationId xmlns:a16="http://schemas.microsoft.com/office/drawing/2014/main" id="{AA6D12CA-25E4-AAF6-7B2C-A410C131F510}"/>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52" name="Friform 51">
                  <a:extLst>
                    <a:ext uri="{FF2B5EF4-FFF2-40B4-BE49-F238E27FC236}">
                      <a16:creationId xmlns:a16="http://schemas.microsoft.com/office/drawing/2014/main" id="{92747046-CBFF-FACA-7608-84634A7D0A36}"/>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53" name="Friform 52">
                  <a:extLst>
                    <a:ext uri="{FF2B5EF4-FFF2-40B4-BE49-F238E27FC236}">
                      <a16:creationId xmlns:a16="http://schemas.microsoft.com/office/drawing/2014/main" id="{072DB790-3474-7A69-3064-E7FE03313531}"/>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54" name="Friform 53">
                  <a:extLst>
                    <a:ext uri="{FF2B5EF4-FFF2-40B4-BE49-F238E27FC236}">
                      <a16:creationId xmlns:a16="http://schemas.microsoft.com/office/drawing/2014/main" id="{86D4DD01-362D-FB2A-1A72-99DCA05952F5}"/>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55" name="Friform 54">
                  <a:extLst>
                    <a:ext uri="{FF2B5EF4-FFF2-40B4-BE49-F238E27FC236}">
                      <a16:creationId xmlns:a16="http://schemas.microsoft.com/office/drawing/2014/main" id="{623210C9-F279-4A43-C78A-D138B733783F}"/>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56" name="Grafikk 119">
                  <a:extLst>
                    <a:ext uri="{FF2B5EF4-FFF2-40B4-BE49-F238E27FC236}">
                      <a16:creationId xmlns:a16="http://schemas.microsoft.com/office/drawing/2014/main" id="{87505C9F-ADFE-39DD-CE11-2266C146CC0C}"/>
                    </a:ext>
                  </a:extLst>
                </p:cNvPr>
                <p:cNvGrpSpPr/>
                <p:nvPr/>
              </p:nvGrpSpPr>
              <p:grpSpPr>
                <a:xfrm>
                  <a:off x="5849636" y="1891196"/>
                  <a:ext cx="632845" cy="632852"/>
                  <a:chOff x="5849636" y="1891196"/>
                  <a:chExt cx="632845" cy="632852"/>
                </a:xfrm>
                <a:solidFill>
                  <a:srgbClr val="424148"/>
                </a:solidFill>
              </p:grpSpPr>
              <p:sp>
                <p:nvSpPr>
                  <p:cNvPr id="61" name="Friform 60">
                    <a:extLst>
                      <a:ext uri="{FF2B5EF4-FFF2-40B4-BE49-F238E27FC236}">
                        <a16:creationId xmlns:a16="http://schemas.microsoft.com/office/drawing/2014/main" id="{C90B82CB-350C-0685-FB37-229CB9818747}"/>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62" name="Friform 61">
                    <a:extLst>
                      <a:ext uri="{FF2B5EF4-FFF2-40B4-BE49-F238E27FC236}">
                        <a16:creationId xmlns:a16="http://schemas.microsoft.com/office/drawing/2014/main" id="{428B2614-3D40-4672-7CF4-A3157191715D}"/>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57" name="Friform 56">
                  <a:extLst>
                    <a:ext uri="{FF2B5EF4-FFF2-40B4-BE49-F238E27FC236}">
                      <a16:creationId xmlns:a16="http://schemas.microsoft.com/office/drawing/2014/main" id="{832FD466-CA16-3B5B-2A08-A8E3B133F5B4}"/>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58" name="Friform 57">
                  <a:extLst>
                    <a:ext uri="{FF2B5EF4-FFF2-40B4-BE49-F238E27FC236}">
                      <a16:creationId xmlns:a16="http://schemas.microsoft.com/office/drawing/2014/main" id="{5BC1A20D-6C66-FE1F-2497-3D2D3A2DEE78}"/>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59" name="Friform 58">
                  <a:extLst>
                    <a:ext uri="{FF2B5EF4-FFF2-40B4-BE49-F238E27FC236}">
                      <a16:creationId xmlns:a16="http://schemas.microsoft.com/office/drawing/2014/main" id="{18E72C1A-205C-755B-9793-2B458D60B78A}"/>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60" name="Friform 59">
                  <a:extLst>
                    <a:ext uri="{FF2B5EF4-FFF2-40B4-BE49-F238E27FC236}">
                      <a16:creationId xmlns:a16="http://schemas.microsoft.com/office/drawing/2014/main" id="{27D42F7B-8E75-2D7D-51E3-9D48E538F370}"/>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sp>
          <p:nvSpPr>
            <p:cNvPr id="16" name="Friform 15">
              <a:extLst>
                <a:ext uri="{FF2B5EF4-FFF2-40B4-BE49-F238E27FC236}">
                  <a16:creationId xmlns:a16="http://schemas.microsoft.com/office/drawing/2014/main" id="{08630C8B-7BBA-4E12-596E-4AC32D7B3A78}"/>
                </a:ext>
              </a:extLst>
            </p:cNvPr>
            <p:cNvSpPr/>
            <p:nvPr/>
          </p:nvSpPr>
          <p:spPr>
            <a:xfrm flipV="1">
              <a:off x="5080180" y="5149423"/>
              <a:ext cx="1687166" cy="778239"/>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467944 w 1564845"/>
                <a:gd name="connsiteY0" fmla="*/ 0 h 965517"/>
                <a:gd name="connsiteX1" fmla="*/ 216655 w 1564845"/>
                <a:gd name="connsiteY1" fmla="*/ 0 h 965517"/>
                <a:gd name="connsiteX2" fmla="*/ 119754 w 1564845"/>
                <a:gd name="connsiteY2" fmla="*/ 96844 h 965517"/>
                <a:gd name="connsiteX3" fmla="*/ 119754 w 1564845"/>
                <a:gd name="connsiteY3" fmla="*/ 644379 h 965517"/>
                <a:gd name="connsiteX4" fmla="*/ 216655 w 1564845"/>
                <a:gd name="connsiteY4" fmla="*/ 741222 h 965517"/>
                <a:gd name="connsiteX5" fmla="*/ 330174 w 1564845"/>
                <a:gd name="connsiteY5" fmla="*/ 741222 h 965517"/>
                <a:gd name="connsiteX6" fmla="*/ 0 w 1564845"/>
                <a:gd name="connsiteY6" fmla="*/ 965517 h 965517"/>
                <a:gd name="connsiteX7" fmla="*/ 528733 w 1564845"/>
                <a:gd name="connsiteY7" fmla="*/ 741222 h 965517"/>
                <a:gd name="connsiteX8" fmla="*/ 1467944 w 1564845"/>
                <a:gd name="connsiteY8" fmla="*/ 741222 h 965517"/>
                <a:gd name="connsiteX9" fmla="*/ 1564845 w 1564845"/>
                <a:gd name="connsiteY9" fmla="*/ 644379 h 965517"/>
                <a:gd name="connsiteX10" fmla="*/ 1564845 w 1564845"/>
                <a:gd name="connsiteY10" fmla="*/ 96844 h 965517"/>
                <a:gd name="connsiteX11" fmla="*/ 1467944 w 1564845"/>
                <a:gd name="connsiteY11" fmla="*/ 0 h 965517"/>
                <a:gd name="connsiteX0" fmla="*/ 1360780 w 1457681"/>
                <a:gd name="connsiteY0" fmla="*/ 0 h 916372"/>
                <a:gd name="connsiteX1" fmla="*/ 109491 w 1457681"/>
                <a:gd name="connsiteY1" fmla="*/ 0 h 916372"/>
                <a:gd name="connsiteX2" fmla="*/ 12590 w 1457681"/>
                <a:gd name="connsiteY2" fmla="*/ 96844 h 916372"/>
                <a:gd name="connsiteX3" fmla="*/ 12590 w 1457681"/>
                <a:gd name="connsiteY3" fmla="*/ 644379 h 916372"/>
                <a:gd name="connsiteX4" fmla="*/ 109491 w 1457681"/>
                <a:gd name="connsiteY4" fmla="*/ 741222 h 916372"/>
                <a:gd name="connsiteX5" fmla="*/ 223010 w 1457681"/>
                <a:gd name="connsiteY5" fmla="*/ 741222 h 916372"/>
                <a:gd name="connsiteX6" fmla="*/ 0 w 1457681"/>
                <a:gd name="connsiteY6" fmla="*/ 916372 h 916372"/>
                <a:gd name="connsiteX7" fmla="*/ 421569 w 1457681"/>
                <a:gd name="connsiteY7" fmla="*/ 741222 h 916372"/>
                <a:gd name="connsiteX8" fmla="*/ 1360780 w 1457681"/>
                <a:gd name="connsiteY8" fmla="*/ 741222 h 916372"/>
                <a:gd name="connsiteX9" fmla="*/ 1457681 w 1457681"/>
                <a:gd name="connsiteY9" fmla="*/ 644379 h 916372"/>
                <a:gd name="connsiteX10" fmla="*/ 1457681 w 1457681"/>
                <a:gd name="connsiteY10" fmla="*/ 96844 h 916372"/>
                <a:gd name="connsiteX11" fmla="*/ 1360780 w 1457681"/>
                <a:gd name="connsiteY11" fmla="*/ 0 h 9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7681" h="916372">
                  <a:moveTo>
                    <a:pt x="1360780" y="0"/>
                  </a:moveTo>
                  <a:lnTo>
                    <a:pt x="109491" y="0"/>
                  </a:lnTo>
                  <a:cubicBezTo>
                    <a:pt x="55976" y="0"/>
                    <a:pt x="12590" y="43360"/>
                    <a:pt x="12590" y="96844"/>
                  </a:cubicBezTo>
                  <a:lnTo>
                    <a:pt x="12590" y="644379"/>
                  </a:lnTo>
                  <a:cubicBezTo>
                    <a:pt x="12590" y="697863"/>
                    <a:pt x="55976" y="741222"/>
                    <a:pt x="109491" y="741222"/>
                  </a:cubicBezTo>
                  <a:lnTo>
                    <a:pt x="223010" y="741222"/>
                  </a:lnTo>
                  <a:lnTo>
                    <a:pt x="0" y="916372"/>
                  </a:lnTo>
                  <a:lnTo>
                    <a:pt x="421569" y="741222"/>
                  </a:lnTo>
                  <a:lnTo>
                    <a:pt x="1360780" y="741222"/>
                  </a:lnTo>
                  <a:cubicBezTo>
                    <a:pt x="1414296" y="741222"/>
                    <a:pt x="1457681" y="697863"/>
                    <a:pt x="1457681" y="644379"/>
                  </a:cubicBezTo>
                  <a:lnTo>
                    <a:pt x="1457681" y="96844"/>
                  </a:lnTo>
                  <a:cubicBezTo>
                    <a:pt x="1457676" y="43360"/>
                    <a:pt x="1414296" y="0"/>
                    <a:pt x="136078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7" name="TekstSylinder 16">
              <a:extLst>
                <a:ext uri="{FF2B5EF4-FFF2-40B4-BE49-F238E27FC236}">
                  <a16:creationId xmlns:a16="http://schemas.microsoft.com/office/drawing/2014/main" id="{85DE0989-29F3-99B5-CADF-48332950C973}"/>
                </a:ext>
              </a:extLst>
            </p:cNvPr>
            <p:cNvSpPr txBox="1"/>
            <p:nvPr/>
          </p:nvSpPr>
          <p:spPr>
            <a:xfrm>
              <a:off x="3922160" y="3819501"/>
              <a:ext cx="1967205" cy="261610"/>
            </a:xfrm>
            <a:prstGeom prst="rect">
              <a:avLst/>
            </a:prstGeom>
            <a:noFill/>
          </p:spPr>
          <p:txBody>
            <a:bodyPr wrap="none" rtlCol="0">
              <a:spAutoFit/>
            </a:bodyPr>
            <a:lstStyle/>
            <a:p>
              <a:pPr algn="ctr"/>
              <a:r>
                <a:rPr lang="nb-NO" sz="1100" spc="300" dirty="0">
                  <a:solidFill>
                    <a:schemeClr val="tx2"/>
                  </a:solidFill>
                  <a:latin typeface="Helvetica" pitchFamily="2" charset="0"/>
                </a:rPr>
                <a:t>Bli verdensmester</a:t>
              </a:r>
              <a:endParaRPr lang="nb-NO" sz="1200" spc="300" dirty="0">
                <a:solidFill>
                  <a:schemeClr val="tx2"/>
                </a:solidFill>
                <a:latin typeface="Helvetica" pitchFamily="2" charset="0"/>
              </a:endParaRPr>
            </a:p>
          </p:txBody>
        </p:sp>
        <p:pic>
          <p:nvPicPr>
            <p:cNvPr id="18" name="Grafikk 17" descr="Sjakkbrikker med heldekkende fyll">
              <a:extLst>
                <a:ext uri="{FF2B5EF4-FFF2-40B4-BE49-F238E27FC236}">
                  <a16:creationId xmlns:a16="http://schemas.microsoft.com/office/drawing/2014/main" id="{F5D498C5-3067-5723-FC57-513EC7F649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1732" y="3453320"/>
              <a:ext cx="360000" cy="360000"/>
            </a:xfrm>
            <a:prstGeom prst="rect">
              <a:avLst/>
            </a:prstGeom>
          </p:spPr>
        </p:pic>
        <p:grpSp>
          <p:nvGrpSpPr>
            <p:cNvPr id="19" name="Gruppe 18">
              <a:extLst>
                <a:ext uri="{FF2B5EF4-FFF2-40B4-BE49-F238E27FC236}">
                  <a16:creationId xmlns:a16="http://schemas.microsoft.com/office/drawing/2014/main" id="{7CD46EF4-946D-713A-A15C-B7E93725DEAB}"/>
                </a:ext>
              </a:extLst>
            </p:cNvPr>
            <p:cNvGrpSpPr/>
            <p:nvPr/>
          </p:nvGrpSpPr>
          <p:grpSpPr>
            <a:xfrm>
              <a:off x="5561226" y="4394744"/>
              <a:ext cx="2152182" cy="653033"/>
              <a:chOff x="7616716" y="3581337"/>
              <a:chExt cx="2152182" cy="653033"/>
            </a:xfrm>
          </p:grpSpPr>
          <p:sp>
            <p:nvSpPr>
              <p:cNvPr id="21" name="TekstSylinder 20">
                <a:extLst>
                  <a:ext uri="{FF2B5EF4-FFF2-40B4-BE49-F238E27FC236}">
                    <a16:creationId xmlns:a16="http://schemas.microsoft.com/office/drawing/2014/main" id="{B4758BA6-6E92-DA72-FB4A-8A94054EA812}"/>
                  </a:ext>
                </a:extLst>
              </p:cNvPr>
              <p:cNvSpPr txBox="1"/>
              <p:nvPr/>
            </p:nvSpPr>
            <p:spPr>
              <a:xfrm>
                <a:off x="7662821" y="3581337"/>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Trekk 1, trekk 2</a:t>
                </a:r>
              </a:p>
            </p:txBody>
          </p:sp>
          <p:sp>
            <p:nvSpPr>
              <p:cNvPr id="32" name="TekstSylinder 31">
                <a:extLst>
                  <a:ext uri="{FF2B5EF4-FFF2-40B4-BE49-F238E27FC236}">
                    <a16:creationId xmlns:a16="http://schemas.microsoft.com/office/drawing/2014/main" id="{2EE75CDB-0A98-513C-661E-88FD3EFDD4A5}"/>
                  </a:ext>
                </a:extLst>
              </p:cNvPr>
              <p:cNvSpPr txBox="1"/>
              <p:nvPr/>
            </p:nvSpPr>
            <p:spPr>
              <a:xfrm>
                <a:off x="7616716" y="3972760"/>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trekk 99, trekk 100</a:t>
                </a:r>
              </a:p>
            </p:txBody>
          </p:sp>
          <p:sp>
            <p:nvSpPr>
              <p:cNvPr id="33" name="TekstSylinder 32">
                <a:extLst>
                  <a:ext uri="{FF2B5EF4-FFF2-40B4-BE49-F238E27FC236}">
                    <a16:creationId xmlns:a16="http://schemas.microsoft.com/office/drawing/2014/main" id="{BEA92B3D-704A-2263-D58A-515A9A8E2269}"/>
                  </a:ext>
                </a:extLst>
              </p:cNvPr>
              <p:cNvSpPr txBox="1"/>
              <p:nvPr/>
            </p:nvSpPr>
            <p:spPr>
              <a:xfrm>
                <a:off x="7620081" y="3744970"/>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 . .</a:t>
                </a:r>
              </a:p>
            </p:txBody>
          </p:sp>
        </p:grpSp>
        <p:sp>
          <p:nvSpPr>
            <p:cNvPr id="20" name="TekstSylinder 19">
              <a:extLst>
                <a:ext uri="{FF2B5EF4-FFF2-40B4-BE49-F238E27FC236}">
                  <a16:creationId xmlns:a16="http://schemas.microsoft.com/office/drawing/2014/main" id="{011DDD10-CB21-08B0-0772-7BC421946797}"/>
                </a:ext>
              </a:extLst>
            </p:cNvPr>
            <p:cNvSpPr txBox="1"/>
            <p:nvPr/>
          </p:nvSpPr>
          <p:spPr>
            <a:xfrm>
              <a:off x="5197085" y="5402315"/>
              <a:ext cx="1548822" cy="430887"/>
            </a:xfrm>
            <a:prstGeom prst="rect">
              <a:avLst/>
            </a:prstGeom>
            <a:noFill/>
          </p:spPr>
          <p:txBody>
            <a:bodyPr wrap="none" rtlCol="0">
              <a:spAutoFit/>
            </a:bodyPr>
            <a:lstStyle/>
            <a:p>
              <a:pPr algn="ctr"/>
              <a:r>
                <a:rPr lang="nb-NO" sz="1100" spc="300" dirty="0">
                  <a:solidFill>
                    <a:schemeClr val="tx2"/>
                  </a:solidFill>
                  <a:latin typeface="Helvetica" pitchFamily="2" charset="0"/>
                </a:rPr>
                <a:t>Kjempedårlig.</a:t>
              </a:r>
            </a:p>
            <a:p>
              <a:pPr algn="ctr"/>
              <a:r>
                <a:rPr lang="nb-NO" sz="1100" spc="300" dirty="0">
                  <a:solidFill>
                    <a:schemeClr val="tx2"/>
                  </a:solidFill>
                  <a:latin typeface="Helvetica" pitchFamily="2" charset="0"/>
                </a:rPr>
                <a:t>Minuspoeng</a:t>
              </a:r>
              <a:endParaRPr lang="nb-NO" sz="1200" spc="300" dirty="0">
                <a:solidFill>
                  <a:schemeClr val="tx2"/>
                </a:solidFill>
                <a:latin typeface="Helvetica" pitchFamily="2" charset="0"/>
              </a:endParaRPr>
            </a:p>
          </p:txBody>
        </p:sp>
      </p:grpSp>
      <p:grpSp>
        <p:nvGrpSpPr>
          <p:cNvPr id="140" name="Gruppe 139">
            <a:extLst>
              <a:ext uri="{FF2B5EF4-FFF2-40B4-BE49-F238E27FC236}">
                <a16:creationId xmlns:a16="http://schemas.microsoft.com/office/drawing/2014/main" id="{9BA48F9E-E237-C5E8-BFBF-44EEECDA5124}"/>
              </a:ext>
            </a:extLst>
          </p:cNvPr>
          <p:cNvGrpSpPr/>
          <p:nvPr/>
        </p:nvGrpSpPr>
        <p:grpSpPr>
          <a:xfrm rot="190766">
            <a:off x="4795975" y="5591696"/>
            <a:ext cx="2440742" cy="594523"/>
            <a:chOff x="4193968" y="5675769"/>
            <a:chExt cx="2440742" cy="594523"/>
          </a:xfrm>
        </p:grpSpPr>
        <p:sp>
          <p:nvSpPr>
            <p:cNvPr id="141" name="TekstSylinder 140">
              <a:extLst>
                <a:ext uri="{FF2B5EF4-FFF2-40B4-BE49-F238E27FC236}">
                  <a16:creationId xmlns:a16="http://schemas.microsoft.com/office/drawing/2014/main" id="{54AD2EB8-1922-2AFD-E24F-1B6BFFF9F342}"/>
                </a:ext>
              </a:extLst>
            </p:cNvPr>
            <p:cNvSpPr txBox="1"/>
            <p:nvPr/>
          </p:nvSpPr>
          <p:spPr>
            <a:xfrm rot="1295457" flipH="1">
              <a:off x="4193968" y="5675769"/>
              <a:ext cx="2440742" cy="400110"/>
            </a:xfrm>
            <a:prstGeom prst="rect">
              <a:avLst/>
            </a:prstGeom>
            <a:noFill/>
          </p:spPr>
          <p:txBody>
            <a:bodyPr wrap="square" rtlCol="0">
              <a:spAutoFit/>
            </a:bodyPr>
            <a:lstStyle/>
            <a:p>
              <a:pPr algn="ctr"/>
              <a:r>
                <a:rPr lang="nb-NO" sz="1000" spc="300" dirty="0">
                  <a:solidFill>
                    <a:schemeClr val="tx2"/>
                  </a:solidFill>
                  <a:latin typeface="Helvetica" pitchFamily="2" charset="0"/>
                </a:rPr>
                <a:t>SEKVENSIELLE BESLUTNINGER</a:t>
              </a:r>
              <a:endParaRPr lang="nb-NO" sz="1050" spc="300" dirty="0">
                <a:solidFill>
                  <a:schemeClr val="tx2"/>
                </a:solidFill>
                <a:latin typeface="Helvetica" pitchFamily="2" charset="0"/>
              </a:endParaRPr>
            </a:p>
          </p:txBody>
        </p:sp>
        <p:cxnSp>
          <p:nvCxnSpPr>
            <p:cNvPr id="142" name="Buet linje 141">
              <a:extLst>
                <a:ext uri="{FF2B5EF4-FFF2-40B4-BE49-F238E27FC236}">
                  <a16:creationId xmlns:a16="http://schemas.microsoft.com/office/drawing/2014/main" id="{9BCAA506-66CD-E360-C9A5-8B450F4D63D3}"/>
                </a:ext>
              </a:extLst>
            </p:cNvPr>
            <p:cNvCxnSpPr>
              <a:cxnSpLocks/>
              <a:stCxn id="141" idx="2"/>
            </p:cNvCxnSpPr>
            <p:nvPr/>
          </p:nvCxnSpPr>
          <p:spPr>
            <a:xfrm rot="5400000">
              <a:off x="5032872" y="5962441"/>
              <a:ext cx="208451" cy="407252"/>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Gruppe 142">
            <a:extLst>
              <a:ext uri="{FF2B5EF4-FFF2-40B4-BE49-F238E27FC236}">
                <a16:creationId xmlns:a16="http://schemas.microsoft.com/office/drawing/2014/main" id="{E99CAC3E-E9F1-9067-6C0C-757EFAB8D8C1}"/>
              </a:ext>
            </a:extLst>
          </p:cNvPr>
          <p:cNvGrpSpPr/>
          <p:nvPr/>
        </p:nvGrpSpPr>
        <p:grpSpPr>
          <a:xfrm>
            <a:off x="376380" y="12593539"/>
            <a:ext cx="11439237" cy="2038717"/>
            <a:chOff x="454562" y="2362779"/>
            <a:chExt cx="11439237" cy="2038717"/>
          </a:xfrm>
        </p:grpSpPr>
        <p:sp>
          <p:nvSpPr>
            <p:cNvPr id="144" name="TekstSylinder 143">
              <a:extLst>
                <a:ext uri="{FF2B5EF4-FFF2-40B4-BE49-F238E27FC236}">
                  <a16:creationId xmlns:a16="http://schemas.microsoft.com/office/drawing/2014/main" id="{DEEB201E-EA76-4A2A-9E9F-A5A2644BF125}"/>
                </a:ext>
              </a:extLst>
            </p:cNvPr>
            <p:cNvSpPr txBox="1"/>
            <p:nvPr/>
          </p:nvSpPr>
          <p:spPr>
            <a:xfrm>
              <a:off x="4781221" y="2362779"/>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145" name="TekstSylinder 144">
              <a:extLst>
                <a:ext uri="{FF2B5EF4-FFF2-40B4-BE49-F238E27FC236}">
                  <a16:creationId xmlns:a16="http://schemas.microsoft.com/office/drawing/2014/main" id="{378B920E-4CAB-5BD6-9B3F-5E7B6B108425}"/>
                </a:ext>
              </a:extLst>
            </p:cNvPr>
            <p:cNvSpPr txBox="1"/>
            <p:nvPr/>
          </p:nvSpPr>
          <p:spPr>
            <a:xfrm>
              <a:off x="1127273" y="2364425"/>
              <a:ext cx="2052934" cy="369332"/>
            </a:xfrm>
            <a:prstGeom prst="rect">
              <a:avLst/>
            </a:prstGeom>
            <a:noFill/>
          </p:spPr>
          <p:txBody>
            <a:bodyPr wrap="none" rtlCol="0">
              <a:spAutoFit/>
            </a:bodyPr>
            <a:lstStyle/>
            <a:p>
              <a:r>
                <a:rPr lang="nb-NO" spc="300" dirty="0">
                  <a:solidFill>
                    <a:schemeClr val="tx2"/>
                  </a:solidFill>
                  <a:latin typeface="Helvetica" pitchFamily="2" charset="0"/>
                </a:rPr>
                <a:t>SUPERVISED</a:t>
              </a:r>
              <a:endParaRPr lang="nb-NO" sz="2000" spc="300" dirty="0">
                <a:solidFill>
                  <a:schemeClr val="tx2"/>
                </a:solidFill>
                <a:latin typeface="Helvetica" pitchFamily="2" charset="0"/>
              </a:endParaRPr>
            </a:p>
          </p:txBody>
        </p:sp>
        <p:sp>
          <p:nvSpPr>
            <p:cNvPr id="146" name="TekstSylinder 145">
              <a:extLst>
                <a:ext uri="{FF2B5EF4-FFF2-40B4-BE49-F238E27FC236}">
                  <a16:creationId xmlns:a16="http://schemas.microsoft.com/office/drawing/2014/main" id="{3FBC1B2A-A81C-8062-EAF8-A2FF7D02C38B}"/>
                </a:ext>
              </a:extLst>
            </p:cNvPr>
            <p:cNvSpPr txBox="1"/>
            <p:nvPr/>
          </p:nvSpPr>
          <p:spPr>
            <a:xfrm>
              <a:off x="8845538" y="2362779"/>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147" name="TekstSylinder 146">
              <a:extLst>
                <a:ext uri="{FF2B5EF4-FFF2-40B4-BE49-F238E27FC236}">
                  <a16:creationId xmlns:a16="http://schemas.microsoft.com/office/drawing/2014/main" id="{D13A4A1D-6AD9-7939-85A1-ECBC28007458}"/>
                </a:ext>
              </a:extLst>
            </p:cNvPr>
            <p:cNvSpPr txBox="1"/>
            <p:nvPr/>
          </p:nvSpPr>
          <p:spPr>
            <a:xfrm>
              <a:off x="454565" y="2724051"/>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lærer</a:t>
              </a:r>
            </a:p>
          </p:txBody>
        </p:sp>
        <p:sp>
          <p:nvSpPr>
            <p:cNvPr id="148" name="TekstSylinder 147">
              <a:extLst>
                <a:ext uri="{FF2B5EF4-FFF2-40B4-BE49-F238E27FC236}">
                  <a16:creationId xmlns:a16="http://schemas.microsoft.com/office/drawing/2014/main" id="{A965C8BE-1BF8-A16A-F7FE-30538F05E84C}"/>
                </a:ext>
              </a:extLst>
            </p:cNvPr>
            <p:cNvSpPr txBox="1"/>
            <p:nvPr/>
          </p:nvSpPr>
          <p:spPr>
            <a:xfrm>
              <a:off x="8495450" y="2724049"/>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149" name="TekstSylinder 148">
              <a:extLst>
                <a:ext uri="{FF2B5EF4-FFF2-40B4-BE49-F238E27FC236}">
                  <a16:creationId xmlns:a16="http://schemas.microsoft.com/office/drawing/2014/main" id="{24841E97-0376-DD22-DDD5-C6A2BB1BE615}"/>
                </a:ext>
              </a:extLst>
            </p:cNvPr>
            <p:cNvSpPr txBox="1"/>
            <p:nvPr/>
          </p:nvSpPr>
          <p:spPr>
            <a:xfrm>
              <a:off x="4313697" y="2724050"/>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150" name="TekstSylinder 149">
              <a:extLst>
                <a:ext uri="{FF2B5EF4-FFF2-40B4-BE49-F238E27FC236}">
                  <a16:creationId xmlns:a16="http://schemas.microsoft.com/office/drawing/2014/main" id="{5F728CA0-0949-6F59-9EC5-D03F34E826AA}"/>
                </a:ext>
              </a:extLst>
            </p:cNvPr>
            <p:cNvSpPr txBox="1"/>
            <p:nvPr/>
          </p:nvSpPr>
          <p:spPr>
            <a:xfrm>
              <a:off x="454562" y="3324686"/>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Klassifisering</a:t>
              </a:r>
            </a:p>
            <a:p>
              <a:pPr algn="ctr"/>
              <a:r>
                <a:rPr lang="nb-NO" sz="1600" dirty="0">
                  <a:solidFill>
                    <a:schemeClr val="tx2"/>
                  </a:solidFill>
                  <a:latin typeface="Helvetica" pitchFamily="2" charset="0"/>
                </a:rPr>
                <a:t>Forutsi tallverdier</a:t>
              </a:r>
            </a:p>
            <a:p>
              <a:pPr algn="ctr"/>
              <a:r>
                <a:rPr lang="nb-NO" sz="1600" dirty="0">
                  <a:solidFill>
                    <a:schemeClr val="tx2"/>
                  </a:solidFill>
                  <a:latin typeface="Helvetica" pitchFamily="2" charset="0"/>
                </a:rPr>
                <a:t>Oppdage avvik</a:t>
              </a:r>
            </a:p>
          </p:txBody>
        </p:sp>
        <p:sp>
          <p:nvSpPr>
            <p:cNvPr id="151" name="TekstSylinder 150">
              <a:extLst>
                <a:ext uri="{FF2B5EF4-FFF2-40B4-BE49-F238E27FC236}">
                  <a16:creationId xmlns:a16="http://schemas.microsoft.com/office/drawing/2014/main" id="{92219EA6-22A3-A524-57D0-BF54B2E0E330}"/>
                </a:ext>
              </a:extLst>
            </p:cNvPr>
            <p:cNvSpPr txBox="1"/>
            <p:nvPr/>
          </p:nvSpPr>
          <p:spPr>
            <a:xfrm>
              <a:off x="8495450" y="3324686"/>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Sekvensielle beslutninger</a:t>
              </a:r>
            </a:p>
            <a:p>
              <a:pPr algn="ctr"/>
              <a:r>
                <a:rPr lang="nb-NO" sz="1600" dirty="0">
                  <a:solidFill>
                    <a:schemeClr val="tx2"/>
                  </a:solidFill>
                  <a:latin typeface="Helvetica" pitchFamily="2" charset="0"/>
                </a:rPr>
                <a:t>Lære regler og strategier</a:t>
              </a:r>
            </a:p>
            <a:p>
              <a:pPr algn="ctr"/>
              <a:r>
                <a:rPr lang="nb-NO" sz="1600" dirty="0">
                  <a:solidFill>
                    <a:schemeClr val="tx2"/>
                  </a:solidFill>
                  <a:latin typeface="Helvetica" pitchFamily="2" charset="0"/>
                </a:rPr>
                <a:t>Planlegge og optimalisere</a:t>
              </a:r>
            </a:p>
          </p:txBody>
        </p:sp>
        <p:sp>
          <p:nvSpPr>
            <p:cNvPr id="152" name="TekstSylinder 151">
              <a:extLst>
                <a:ext uri="{FF2B5EF4-FFF2-40B4-BE49-F238E27FC236}">
                  <a16:creationId xmlns:a16="http://schemas.microsoft.com/office/drawing/2014/main" id="{56019ADA-5602-06D9-9201-ABC0DA0A9524}"/>
                </a:ext>
              </a:extLst>
            </p:cNvPr>
            <p:cNvSpPr txBox="1"/>
            <p:nvPr/>
          </p:nvSpPr>
          <p:spPr>
            <a:xfrm>
              <a:off x="4313696" y="3324278"/>
              <a:ext cx="3398349" cy="1077218"/>
            </a:xfrm>
            <a:prstGeom prst="rect">
              <a:avLst/>
            </a:prstGeom>
            <a:noFill/>
          </p:spPr>
          <p:txBody>
            <a:bodyPr wrap="square" rtlCol="0">
              <a:spAutoFit/>
            </a:bodyPr>
            <a:lstStyle/>
            <a:p>
              <a:pPr algn="ctr"/>
              <a:r>
                <a:rPr lang="nb-NO" sz="1600" dirty="0">
                  <a:solidFill>
                    <a:schemeClr val="tx2"/>
                  </a:solidFill>
                  <a:latin typeface="Helvetica" pitchFamily="2" charset="0"/>
                </a:rPr>
                <a:t>Clustering</a:t>
              </a:r>
            </a:p>
            <a:p>
              <a:pPr algn="ctr"/>
              <a:r>
                <a:rPr lang="nb-NO" sz="1600" dirty="0">
                  <a:solidFill>
                    <a:schemeClr val="tx2"/>
                  </a:solidFill>
                  <a:latin typeface="Helvetica" pitchFamily="2" charset="0"/>
                </a:rPr>
                <a:t>Redusere dimensjoner</a:t>
              </a:r>
            </a:p>
            <a:p>
              <a:pPr algn="ctr"/>
              <a:r>
                <a:rPr lang="nb-NO" sz="1600" dirty="0">
                  <a:solidFill>
                    <a:schemeClr val="tx2"/>
                  </a:solidFill>
                  <a:latin typeface="Helvetica" pitchFamily="2" charset="0"/>
                </a:rPr>
                <a:t>Lære assosiasjoner</a:t>
              </a:r>
            </a:p>
            <a:p>
              <a:pPr algn="ctr"/>
              <a:r>
                <a:rPr lang="nb-NO" sz="1600" dirty="0">
                  <a:solidFill>
                    <a:schemeClr val="tx2"/>
                  </a:solidFill>
                  <a:latin typeface="Helvetica" pitchFamily="2" charset="0"/>
                </a:rPr>
                <a:t>Generere</a:t>
              </a:r>
            </a:p>
          </p:txBody>
        </p:sp>
      </p:grpSp>
    </p:spTree>
    <p:extLst>
      <p:ext uri="{BB962C8B-B14F-4D97-AF65-F5344CB8AC3E}">
        <p14:creationId xmlns:p14="http://schemas.microsoft.com/office/powerpoint/2010/main" val="9390595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263333" y="607733"/>
            <a:ext cx="5665333" cy="584775"/>
          </a:xfrm>
          <a:prstGeom prst="rect">
            <a:avLst/>
          </a:prstGeom>
          <a:noFill/>
        </p:spPr>
        <p:txBody>
          <a:bodyPr wrap="none" rtlCol="0">
            <a:spAutoFit/>
          </a:bodyPr>
          <a:lstStyle/>
          <a:p>
            <a:r>
              <a:rPr lang="nb-NO" sz="3200" b="1" spc="300" dirty="0">
                <a:solidFill>
                  <a:schemeClr val="tx2"/>
                </a:solidFill>
                <a:latin typeface="Helvetica" pitchFamily="2" charset="0"/>
              </a:rPr>
              <a:t>TYPER MASKINLÆRING</a:t>
            </a:r>
          </a:p>
        </p:txBody>
      </p:sp>
      <p:grpSp>
        <p:nvGrpSpPr>
          <p:cNvPr id="15" name="Gruppe 14">
            <a:extLst>
              <a:ext uri="{FF2B5EF4-FFF2-40B4-BE49-F238E27FC236}">
                <a16:creationId xmlns:a16="http://schemas.microsoft.com/office/drawing/2014/main" id="{8374D9F5-7E68-F8ED-7B2C-50E685FD98E4}"/>
              </a:ext>
            </a:extLst>
          </p:cNvPr>
          <p:cNvGrpSpPr/>
          <p:nvPr/>
        </p:nvGrpSpPr>
        <p:grpSpPr>
          <a:xfrm rot="20860910">
            <a:off x="-8309940" y="3831154"/>
            <a:ext cx="2980874" cy="1180880"/>
            <a:chOff x="1246258" y="3483390"/>
            <a:chExt cx="2980874" cy="1180880"/>
          </a:xfrm>
        </p:grpSpPr>
        <p:sp>
          <p:nvSpPr>
            <p:cNvPr id="16" name="TekstSylinder 15">
              <a:extLst>
                <a:ext uri="{FF2B5EF4-FFF2-40B4-BE49-F238E27FC236}">
                  <a16:creationId xmlns:a16="http://schemas.microsoft.com/office/drawing/2014/main" id="{9425CE13-60DF-46D4-2FFC-2094F3691CB4}"/>
                </a:ext>
              </a:extLst>
            </p:cNvPr>
            <p:cNvSpPr txBox="1"/>
            <p:nvPr/>
          </p:nvSpPr>
          <p:spPr>
            <a:xfrm rot="21134994">
              <a:off x="1246258" y="3483390"/>
              <a:ext cx="2440742" cy="461665"/>
            </a:xfrm>
            <a:prstGeom prst="rect">
              <a:avLst/>
            </a:prstGeom>
            <a:noFill/>
          </p:spPr>
          <p:txBody>
            <a:bodyPr wrap="square" rtlCol="0">
              <a:spAutoFit/>
            </a:bodyPr>
            <a:lstStyle/>
            <a:p>
              <a:pPr algn="ctr"/>
              <a:r>
                <a:rPr lang="nb-NO" sz="1200" spc="300" dirty="0">
                  <a:solidFill>
                    <a:schemeClr val="tx2"/>
                  </a:solidFill>
                  <a:latin typeface="Helvetica" pitchFamily="2" charset="0"/>
                </a:rPr>
                <a:t>SEQUENTIAL DECISION MAKING</a:t>
              </a:r>
            </a:p>
          </p:txBody>
        </p:sp>
        <p:cxnSp>
          <p:nvCxnSpPr>
            <p:cNvPr id="17" name="Buet linje 16">
              <a:extLst>
                <a:ext uri="{FF2B5EF4-FFF2-40B4-BE49-F238E27FC236}">
                  <a16:creationId xmlns:a16="http://schemas.microsoft.com/office/drawing/2014/main" id="{E2BC4EAA-6B3D-C20E-1609-E436CA30FDD7}"/>
                </a:ext>
              </a:extLst>
            </p:cNvPr>
            <p:cNvCxnSpPr>
              <a:cxnSpLocks/>
              <a:stCxn id="16" idx="2"/>
            </p:cNvCxnSpPr>
            <p:nvPr/>
          </p:nvCxnSpPr>
          <p:spPr>
            <a:xfrm rot="16939090" flipH="1">
              <a:off x="3056174" y="3493312"/>
              <a:ext cx="534702" cy="1807214"/>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TekstSylinder 176">
            <a:extLst>
              <a:ext uri="{FF2B5EF4-FFF2-40B4-BE49-F238E27FC236}">
                <a16:creationId xmlns:a16="http://schemas.microsoft.com/office/drawing/2014/main" id="{BEA7231D-83E9-9A39-7E2A-8FCD804ECD19}"/>
              </a:ext>
            </a:extLst>
          </p:cNvPr>
          <p:cNvSpPr txBox="1"/>
          <p:nvPr/>
        </p:nvSpPr>
        <p:spPr>
          <a:xfrm>
            <a:off x="-3428893" y="1904788"/>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178" name="TekstSylinder 177">
            <a:extLst>
              <a:ext uri="{FF2B5EF4-FFF2-40B4-BE49-F238E27FC236}">
                <a16:creationId xmlns:a16="http://schemas.microsoft.com/office/drawing/2014/main" id="{F8C54C5C-0B8E-CEF0-1697-A8CD220868E5}"/>
              </a:ext>
            </a:extLst>
          </p:cNvPr>
          <p:cNvSpPr txBox="1"/>
          <p:nvPr/>
        </p:nvSpPr>
        <p:spPr>
          <a:xfrm>
            <a:off x="-3778982" y="2274120"/>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179" name="TekstSylinder 178">
            <a:extLst>
              <a:ext uri="{FF2B5EF4-FFF2-40B4-BE49-F238E27FC236}">
                <a16:creationId xmlns:a16="http://schemas.microsoft.com/office/drawing/2014/main" id="{93F3724C-0F89-4796-4C88-3E8F1A95194E}"/>
              </a:ext>
            </a:extLst>
          </p:cNvPr>
          <p:cNvSpPr txBox="1"/>
          <p:nvPr/>
        </p:nvSpPr>
        <p:spPr>
          <a:xfrm>
            <a:off x="-3778983" y="3173657"/>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«NONONO wrong!! Bad machine»</a:t>
            </a:r>
          </a:p>
        </p:txBody>
      </p:sp>
      <p:sp>
        <p:nvSpPr>
          <p:cNvPr id="180" name="TekstSylinder 179">
            <a:extLst>
              <a:ext uri="{FF2B5EF4-FFF2-40B4-BE49-F238E27FC236}">
                <a16:creationId xmlns:a16="http://schemas.microsoft.com/office/drawing/2014/main" id="{9FCDE324-E021-869C-473B-D4E55A323462}"/>
              </a:ext>
            </a:extLst>
          </p:cNvPr>
          <p:cNvSpPr txBox="1"/>
          <p:nvPr/>
        </p:nvSpPr>
        <p:spPr>
          <a:xfrm>
            <a:off x="-3778983" y="2866695"/>
            <a:ext cx="3398349" cy="338554"/>
          </a:xfrm>
          <a:prstGeom prst="rect">
            <a:avLst/>
          </a:prstGeom>
          <a:noFill/>
        </p:spPr>
        <p:txBody>
          <a:bodyPr wrap="square" rtlCol="0">
            <a:spAutoFit/>
          </a:bodyPr>
          <a:lstStyle/>
          <a:p>
            <a:pPr algn="ctr"/>
            <a:r>
              <a:rPr lang="nb-NO" sz="1600" dirty="0">
                <a:solidFill>
                  <a:schemeClr val="tx2"/>
                </a:solidFill>
                <a:latin typeface="Helvetica" pitchFamily="2" charset="0"/>
              </a:rPr>
              <a:t>Prøving og feiling</a:t>
            </a:r>
          </a:p>
        </p:txBody>
      </p:sp>
      <p:sp>
        <p:nvSpPr>
          <p:cNvPr id="181" name="TekstSylinder 180">
            <a:extLst>
              <a:ext uri="{FF2B5EF4-FFF2-40B4-BE49-F238E27FC236}">
                <a16:creationId xmlns:a16="http://schemas.microsoft.com/office/drawing/2014/main" id="{F0183891-002F-BA14-D456-93D630E524D3}"/>
              </a:ext>
            </a:extLst>
          </p:cNvPr>
          <p:cNvSpPr txBox="1"/>
          <p:nvPr/>
        </p:nvSpPr>
        <p:spPr>
          <a:xfrm>
            <a:off x="-3778983" y="4036656"/>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Lære beste strategi for å nå et mål basert på tilgjengelige handlinger og omverdenen</a:t>
            </a:r>
          </a:p>
        </p:txBody>
      </p:sp>
      <p:grpSp>
        <p:nvGrpSpPr>
          <p:cNvPr id="182" name="Gruppe 181">
            <a:extLst>
              <a:ext uri="{FF2B5EF4-FFF2-40B4-BE49-F238E27FC236}">
                <a16:creationId xmlns:a16="http://schemas.microsoft.com/office/drawing/2014/main" id="{E8068B9C-9AC4-C112-3731-4BE405791684}"/>
              </a:ext>
            </a:extLst>
          </p:cNvPr>
          <p:cNvGrpSpPr/>
          <p:nvPr/>
        </p:nvGrpSpPr>
        <p:grpSpPr>
          <a:xfrm>
            <a:off x="-7719269" y="3741080"/>
            <a:ext cx="4716021" cy="5169050"/>
            <a:chOff x="3842231" y="3109244"/>
            <a:chExt cx="4716021" cy="5169050"/>
          </a:xfrm>
        </p:grpSpPr>
        <p:grpSp>
          <p:nvGrpSpPr>
            <p:cNvPr id="183" name="Grafikk 7">
              <a:extLst>
                <a:ext uri="{FF2B5EF4-FFF2-40B4-BE49-F238E27FC236}">
                  <a16:creationId xmlns:a16="http://schemas.microsoft.com/office/drawing/2014/main" id="{C68A4402-48AD-2534-16C1-26B9D3D1CB47}"/>
                </a:ext>
              </a:extLst>
            </p:cNvPr>
            <p:cNvGrpSpPr/>
            <p:nvPr/>
          </p:nvGrpSpPr>
          <p:grpSpPr>
            <a:xfrm flipH="1">
              <a:off x="3862107" y="4426992"/>
              <a:ext cx="1162709" cy="3851302"/>
              <a:chOff x="4356081" y="1852445"/>
              <a:chExt cx="1053043" cy="3488050"/>
            </a:xfrm>
          </p:grpSpPr>
          <p:grpSp>
            <p:nvGrpSpPr>
              <p:cNvPr id="229" name="Grafikk 7">
                <a:extLst>
                  <a:ext uri="{FF2B5EF4-FFF2-40B4-BE49-F238E27FC236}">
                    <a16:creationId xmlns:a16="http://schemas.microsoft.com/office/drawing/2014/main" id="{F2460227-E0BE-999B-FE9A-369CF9FBB8F2}"/>
                  </a:ext>
                </a:extLst>
              </p:cNvPr>
              <p:cNvGrpSpPr/>
              <p:nvPr/>
            </p:nvGrpSpPr>
            <p:grpSpPr>
              <a:xfrm>
                <a:off x="4601323" y="1852445"/>
                <a:ext cx="720991" cy="608271"/>
                <a:chOff x="4601323" y="1852445"/>
                <a:chExt cx="720991" cy="608271"/>
              </a:xfrm>
            </p:grpSpPr>
            <p:grpSp>
              <p:nvGrpSpPr>
                <p:cNvPr id="278" name="Grafikk 7">
                  <a:extLst>
                    <a:ext uri="{FF2B5EF4-FFF2-40B4-BE49-F238E27FC236}">
                      <a16:creationId xmlns:a16="http://schemas.microsoft.com/office/drawing/2014/main" id="{887D3A50-F2E3-B68B-6579-BC8B40CED5B7}"/>
                    </a:ext>
                  </a:extLst>
                </p:cNvPr>
                <p:cNvGrpSpPr/>
                <p:nvPr/>
              </p:nvGrpSpPr>
              <p:grpSpPr>
                <a:xfrm>
                  <a:off x="4989151" y="1977228"/>
                  <a:ext cx="333164" cy="473137"/>
                  <a:chOff x="4989151" y="1977228"/>
                  <a:chExt cx="333164" cy="473137"/>
                </a:xfrm>
              </p:grpSpPr>
              <p:sp>
                <p:nvSpPr>
                  <p:cNvPr id="297" name="Friform 296">
                    <a:extLst>
                      <a:ext uri="{FF2B5EF4-FFF2-40B4-BE49-F238E27FC236}">
                        <a16:creationId xmlns:a16="http://schemas.microsoft.com/office/drawing/2014/main" id="{9439A114-F946-7D75-7B82-437369CB6811}"/>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298" name="Friform 297">
                    <a:extLst>
                      <a:ext uri="{FF2B5EF4-FFF2-40B4-BE49-F238E27FC236}">
                        <a16:creationId xmlns:a16="http://schemas.microsoft.com/office/drawing/2014/main" id="{0A25CB69-3999-C311-3EDF-710F6B775C9E}"/>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279" name="Friform 278">
                  <a:extLst>
                    <a:ext uri="{FF2B5EF4-FFF2-40B4-BE49-F238E27FC236}">
                      <a16:creationId xmlns:a16="http://schemas.microsoft.com/office/drawing/2014/main" id="{BB1EC0D4-4EF2-7D35-54DA-69CADC6CD335}"/>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280" name="Friform 279">
                  <a:extLst>
                    <a:ext uri="{FF2B5EF4-FFF2-40B4-BE49-F238E27FC236}">
                      <a16:creationId xmlns:a16="http://schemas.microsoft.com/office/drawing/2014/main" id="{7E950BF5-A91C-21C4-C6E2-9F18E4D20779}"/>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281" name="Friform 280">
                  <a:extLst>
                    <a:ext uri="{FF2B5EF4-FFF2-40B4-BE49-F238E27FC236}">
                      <a16:creationId xmlns:a16="http://schemas.microsoft.com/office/drawing/2014/main" id="{6F602871-8093-0A97-09E5-556C4706A2AA}"/>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282" name="Friform 281">
                  <a:extLst>
                    <a:ext uri="{FF2B5EF4-FFF2-40B4-BE49-F238E27FC236}">
                      <a16:creationId xmlns:a16="http://schemas.microsoft.com/office/drawing/2014/main" id="{E3A1532F-0681-BE86-3481-D0EA300FCD57}"/>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283" name="Friform 282">
                  <a:extLst>
                    <a:ext uri="{FF2B5EF4-FFF2-40B4-BE49-F238E27FC236}">
                      <a16:creationId xmlns:a16="http://schemas.microsoft.com/office/drawing/2014/main" id="{C80EA9C8-07A5-D2D3-76DA-028A4FA0C45D}"/>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284" name="Friform 283">
                  <a:extLst>
                    <a:ext uri="{FF2B5EF4-FFF2-40B4-BE49-F238E27FC236}">
                      <a16:creationId xmlns:a16="http://schemas.microsoft.com/office/drawing/2014/main" id="{5476004F-51CF-73BE-8FA6-709175099DBF}"/>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285" name="Grafikk 7">
                  <a:extLst>
                    <a:ext uri="{FF2B5EF4-FFF2-40B4-BE49-F238E27FC236}">
                      <a16:creationId xmlns:a16="http://schemas.microsoft.com/office/drawing/2014/main" id="{268F8107-BA10-1C82-D99C-AC2511496F46}"/>
                    </a:ext>
                  </a:extLst>
                </p:cNvPr>
                <p:cNvGrpSpPr/>
                <p:nvPr/>
              </p:nvGrpSpPr>
              <p:grpSpPr>
                <a:xfrm>
                  <a:off x="4614507" y="2014253"/>
                  <a:ext cx="207018" cy="179260"/>
                  <a:chOff x="4614507" y="2014253"/>
                  <a:chExt cx="207018" cy="179260"/>
                </a:xfrm>
              </p:grpSpPr>
              <p:sp>
                <p:nvSpPr>
                  <p:cNvPr id="291" name="Friform 290">
                    <a:extLst>
                      <a:ext uri="{FF2B5EF4-FFF2-40B4-BE49-F238E27FC236}">
                        <a16:creationId xmlns:a16="http://schemas.microsoft.com/office/drawing/2014/main" id="{1A5BA477-EAAF-D13A-6E46-3EF8B120AAAC}"/>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292" name="Friform 291">
                    <a:extLst>
                      <a:ext uri="{FF2B5EF4-FFF2-40B4-BE49-F238E27FC236}">
                        <a16:creationId xmlns:a16="http://schemas.microsoft.com/office/drawing/2014/main" id="{5B684CD1-66A7-BAD6-5E80-AD17EA517102}"/>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293" name="Friform 292">
                    <a:extLst>
                      <a:ext uri="{FF2B5EF4-FFF2-40B4-BE49-F238E27FC236}">
                        <a16:creationId xmlns:a16="http://schemas.microsoft.com/office/drawing/2014/main" id="{346C64D3-FC32-18C0-60A8-BDE70DB60FD5}"/>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294" name="Friform 293">
                    <a:extLst>
                      <a:ext uri="{FF2B5EF4-FFF2-40B4-BE49-F238E27FC236}">
                        <a16:creationId xmlns:a16="http://schemas.microsoft.com/office/drawing/2014/main" id="{0312E232-7F7C-8AA0-7A82-9DD992E96EC1}"/>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295" name="Friform 294">
                    <a:extLst>
                      <a:ext uri="{FF2B5EF4-FFF2-40B4-BE49-F238E27FC236}">
                        <a16:creationId xmlns:a16="http://schemas.microsoft.com/office/drawing/2014/main" id="{B808CA41-9759-9224-E82B-2C5FA7911DCD}"/>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296" name="Friform 295">
                    <a:extLst>
                      <a:ext uri="{FF2B5EF4-FFF2-40B4-BE49-F238E27FC236}">
                        <a16:creationId xmlns:a16="http://schemas.microsoft.com/office/drawing/2014/main" id="{157D4AC7-C9E6-0479-4A43-219756593B17}"/>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286" name="Friform 285">
                  <a:extLst>
                    <a:ext uri="{FF2B5EF4-FFF2-40B4-BE49-F238E27FC236}">
                      <a16:creationId xmlns:a16="http://schemas.microsoft.com/office/drawing/2014/main" id="{2473490C-EB1C-5C44-A600-1557892A9207}"/>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287" name="Friform 286">
                  <a:extLst>
                    <a:ext uri="{FF2B5EF4-FFF2-40B4-BE49-F238E27FC236}">
                      <a16:creationId xmlns:a16="http://schemas.microsoft.com/office/drawing/2014/main" id="{6C81CB70-B2BF-A013-7952-8104F89F9F45}"/>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288" name="Grafikk 7">
                  <a:extLst>
                    <a:ext uri="{FF2B5EF4-FFF2-40B4-BE49-F238E27FC236}">
                      <a16:creationId xmlns:a16="http://schemas.microsoft.com/office/drawing/2014/main" id="{5F706F29-9539-6D8F-7E2D-E32D8EBA0BB0}"/>
                    </a:ext>
                  </a:extLst>
                </p:cNvPr>
                <p:cNvGrpSpPr/>
                <p:nvPr/>
              </p:nvGrpSpPr>
              <p:grpSpPr>
                <a:xfrm>
                  <a:off x="4891041" y="2090534"/>
                  <a:ext cx="123154" cy="123259"/>
                  <a:chOff x="4891041" y="2090534"/>
                  <a:chExt cx="123154" cy="123259"/>
                </a:xfrm>
              </p:grpSpPr>
              <p:sp>
                <p:nvSpPr>
                  <p:cNvPr id="289" name="Friform 288">
                    <a:extLst>
                      <a:ext uri="{FF2B5EF4-FFF2-40B4-BE49-F238E27FC236}">
                        <a16:creationId xmlns:a16="http://schemas.microsoft.com/office/drawing/2014/main" id="{8468AC2A-D968-07B7-D6E6-12F14153AF4E}"/>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290" name="Friform 289">
                    <a:extLst>
                      <a:ext uri="{FF2B5EF4-FFF2-40B4-BE49-F238E27FC236}">
                        <a16:creationId xmlns:a16="http://schemas.microsoft.com/office/drawing/2014/main" id="{65A64F70-F405-906A-BE2C-9023B26524B1}"/>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230" name="Grafikk 7">
                <a:extLst>
                  <a:ext uri="{FF2B5EF4-FFF2-40B4-BE49-F238E27FC236}">
                    <a16:creationId xmlns:a16="http://schemas.microsoft.com/office/drawing/2014/main" id="{E40F46BD-92D6-2BFE-D70C-321EA646919E}"/>
                  </a:ext>
                </a:extLst>
              </p:cNvPr>
              <p:cNvGrpSpPr/>
              <p:nvPr/>
            </p:nvGrpSpPr>
            <p:grpSpPr>
              <a:xfrm>
                <a:off x="4458975" y="3057896"/>
                <a:ext cx="950149" cy="2282599"/>
                <a:chOff x="4458975" y="3057896"/>
                <a:chExt cx="950149" cy="2282599"/>
              </a:xfrm>
            </p:grpSpPr>
            <p:grpSp>
              <p:nvGrpSpPr>
                <p:cNvPr id="252" name="Grafikk 7">
                  <a:extLst>
                    <a:ext uri="{FF2B5EF4-FFF2-40B4-BE49-F238E27FC236}">
                      <a16:creationId xmlns:a16="http://schemas.microsoft.com/office/drawing/2014/main" id="{F03C193B-1219-C42B-9790-D29B8D610483}"/>
                    </a:ext>
                  </a:extLst>
                </p:cNvPr>
                <p:cNvGrpSpPr/>
                <p:nvPr/>
              </p:nvGrpSpPr>
              <p:grpSpPr>
                <a:xfrm>
                  <a:off x="4458975" y="3057896"/>
                  <a:ext cx="428948" cy="2282599"/>
                  <a:chOff x="4458975" y="3057896"/>
                  <a:chExt cx="428948" cy="2282599"/>
                </a:xfrm>
              </p:grpSpPr>
              <p:grpSp>
                <p:nvGrpSpPr>
                  <p:cNvPr id="267" name="Grafikk 7">
                    <a:extLst>
                      <a:ext uri="{FF2B5EF4-FFF2-40B4-BE49-F238E27FC236}">
                        <a16:creationId xmlns:a16="http://schemas.microsoft.com/office/drawing/2014/main" id="{B9A72C54-7387-BC2D-EB54-7DA3BAD0615A}"/>
                      </a:ext>
                    </a:extLst>
                  </p:cNvPr>
                  <p:cNvGrpSpPr/>
                  <p:nvPr/>
                </p:nvGrpSpPr>
                <p:grpSpPr>
                  <a:xfrm>
                    <a:off x="4458975" y="4701778"/>
                    <a:ext cx="403481" cy="638717"/>
                    <a:chOff x="4458975" y="4701778"/>
                    <a:chExt cx="403481" cy="638717"/>
                  </a:xfrm>
                </p:grpSpPr>
                <p:sp>
                  <p:nvSpPr>
                    <p:cNvPr id="270" name="Friform 269">
                      <a:extLst>
                        <a:ext uri="{FF2B5EF4-FFF2-40B4-BE49-F238E27FC236}">
                          <a16:creationId xmlns:a16="http://schemas.microsoft.com/office/drawing/2014/main" id="{2A9E1869-00CA-D60C-C5D9-034392740E86}"/>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271" name="Grafikk 7">
                      <a:extLst>
                        <a:ext uri="{FF2B5EF4-FFF2-40B4-BE49-F238E27FC236}">
                          <a16:creationId xmlns:a16="http://schemas.microsoft.com/office/drawing/2014/main" id="{B429B393-E80B-F7E4-FE75-C3F7043DAFE5}"/>
                        </a:ext>
                      </a:extLst>
                    </p:cNvPr>
                    <p:cNvGrpSpPr/>
                    <p:nvPr/>
                  </p:nvGrpSpPr>
                  <p:grpSpPr>
                    <a:xfrm>
                      <a:off x="4458975" y="5047254"/>
                      <a:ext cx="403481" cy="293241"/>
                      <a:chOff x="4458975" y="5047254"/>
                      <a:chExt cx="403481" cy="293241"/>
                    </a:xfrm>
                  </p:grpSpPr>
                  <p:sp>
                    <p:nvSpPr>
                      <p:cNvPr id="272" name="Friform 271">
                        <a:extLst>
                          <a:ext uri="{FF2B5EF4-FFF2-40B4-BE49-F238E27FC236}">
                            <a16:creationId xmlns:a16="http://schemas.microsoft.com/office/drawing/2014/main" id="{089A8DBD-D690-D946-7A00-D0A6DF4BDF38}"/>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273" name="Grafikk 7">
                        <a:extLst>
                          <a:ext uri="{FF2B5EF4-FFF2-40B4-BE49-F238E27FC236}">
                            <a16:creationId xmlns:a16="http://schemas.microsoft.com/office/drawing/2014/main" id="{4C3AB1A7-152A-5237-880E-E26046F45F3F}"/>
                          </a:ext>
                        </a:extLst>
                      </p:cNvPr>
                      <p:cNvGrpSpPr/>
                      <p:nvPr/>
                    </p:nvGrpSpPr>
                    <p:grpSpPr>
                      <a:xfrm>
                        <a:off x="4458975" y="5047254"/>
                        <a:ext cx="403481" cy="242616"/>
                        <a:chOff x="4458975" y="5047254"/>
                        <a:chExt cx="403481" cy="242616"/>
                      </a:xfrm>
                    </p:grpSpPr>
                    <p:sp>
                      <p:nvSpPr>
                        <p:cNvPr id="274" name="Friform 273">
                          <a:extLst>
                            <a:ext uri="{FF2B5EF4-FFF2-40B4-BE49-F238E27FC236}">
                              <a16:creationId xmlns:a16="http://schemas.microsoft.com/office/drawing/2014/main" id="{0C014097-8BFF-5A31-2ED1-B949E68D6396}"/>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275" name="Friform 274">
                          <a:extLst>
                            <a:ext uri="{FF2B5EF4-FFF2-40B4-BE49-F238E27FC236}">
                              <a16:creationId xmlns:a16="http://schemas.microsoft.com/office/drawing/2014/main" id="{0FB3956D-A70E-AFB1-CBD5-1BAB93CE2081}"/>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276" name="Friform 275">
                          <a:extLst>
                            <a:ext uri="{FF2B5EF4-FFF2-40B4-BE49-F238E27FC236}">
                              <a16:creationId xmlns:a16="http://schemas.microsoft.com/office/drawing/2014/main" id="{CAD9D937-2246-9C12-A0BE-A3052CDDFDD5}"/>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277" name="Friform 276">
                          <a:extLst>
                            <a:ext uri="{FF2B5EF4-FFF2-40B4-BE49-F238E27FC236}">
                              <a16:creationId xmlns:a16="http://schemas.microsoft.com/office/drawing/2014/main" id="{C2141024-2D80-4B5C-2919-1DCFD21B78BC}"/>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268" name="Friform 267">
                    <a:extLst>
                      <a:ext uri="{FF2B5EF4-FFF2-40B4-BE49-F238E27FC236}">
                        <a16:creationId xmlns:a16="http://schemas.microsoft.com/office/drawing/2014/main" id="{2556A5BF-3096-6EBF-BEF7-634F04D8D08D}"/>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269" name="Friform 268">
                    <a:extLst>
                      <a:ext uri="{FF2B5EF4-FFF2-40B4-BE49-F238E27FC236}">
                        <a16:creationId xmlns:a16="http://schemas.microsoft.com/office/drawing/2014/main" id="{B9E3DD60-8EBD-51CB-6691-F6276ADEB2A9}"/>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253" name="Grafikk 7">
                  <a:extLst>
                    <a:ext uri="{FF2B5EF4-FFF2-40B4-BE49-F238E27FC236}">
                      <a16:creationId xmlns:a16="http://schemas.microsoft.com/office/drawing/2014/main" id="{E01387DD-7C11-FD12-68E8-3852E4B7E42F}"/>
                    </a:ext>
                  </a:extLst>
                </p:cNvPr>
                <p:cNvGrpSpPr/>
                <p:nvPr/>
              </p:nvGrpSpPr>
              <p:grpSpPr>
                <a:xfrm>
                  <a:off x="4646317" y="3057896"/>
                  <a:ext cx="762807" cy="2282599"/>
                  <a:chOff x="4646317" y="3057896"/>
                  <a:chExt cx="762807" cy="2282599"/>
                </a:xfrm>
              </p:grpSpPr>
              <p:grpSp>
                <p:nvGrpSpPr>
                  <p:cNvPr id="254" name="Grafikk 7">
                    <a:extLst>
                      <a:ext uri="{FF2B5EF4-FFF2-40B4-BE49-F238E27FC236}">
                        <a16:creationId xmlns:a16="http://schemas.microsoft.com/office/drawing/2014/main" id="{4F6F8F0F-37B7-042B-4129-8DAA1F5724C8}"/>
                      </a:ext>
                    </a:extLst>
                  </p:cNvPr>
                  <p:cNvGrpSpPr/>
                  <p:nvPr/>
                </p:nvGrpSpPr>
                <p:grpSpPr>
                  <a:xfrm>
                    <a:off x="4986248" y="4696529"/>
                    <a:ext cx="422876" cy="643966"/>
                    <a:chOff x="4986248" y="4696529"/>
                    <a:chExt cx="422876" cy="643966"/>
                  </a:xfrm>
                </p:grpSpPr>
                <p:sp>
                  <p:nvSpPr>
                    <p:cNvPr id="259" name="Friform 258">
                      <a:extLst>
                        <a:ext uri="{FF2B5EF4-FFF2-40B4-BE49-F238E27FC236}">
                          <a16:creationId xmlns:a16="http://schemas.microsoft.com/office/drawing/2014/main" id="{E26B469F-3432-2E6F-FBF5-34484EC19402}"/>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260" name="Grafikk 7">
                      <a:extLst>
                        <a:ext uri="{FF2B5EF4-FFF2-40B4-BE49-F238E27FC236}">
                          <a16:creationId xmlns:a16="http://schemas.microsoft.com/office/drawing/2014/main" id="{152500E4-10AF-2302-2436-F52D1F3529A5}"/>
                        </a:ext>
                      </a:extLst>
                    </p:cNvPr>
                    <p:cNvGrpSpPr/>
                    <p:nvPr/>
                  </p:nvGrpSpPr>
                  <p:grpSpPr>
                    <a:xfrm>
                      <a:off x="4986248" y="5047254"/>
                      <a:ext cx="422876" cy="293241"/>
                      <a:chOff x="4986248" y="5047254"/>
                      <a:chExt cx="422876" cy="293241"/>
                    </a:xfrm>
                  </p:grpSpPr>
                  <p:sp>
                    <p:nvSpPr>
                      <p:cNvPr id="261" name="Friform 260">
                        <a:extLst>
                          <a:ext uri="{FF2B5EF4-FFF2-40B4-BE49-F238E27FC236}">
                            <a16:creationId xmlns:a16="http://schemas.microsoft.com/office/drawing/2014/main" id="{662B283C-55F1-44F7-C6A0-FBDEC9A8D7BF}"/>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262" name="Grafikk 7">
                        <a:extLst>
                          <a:ext uri="{FF2B5EF4-FFF2-40B4-BE49-F238E27FC236}">
                            <a16:creationId xmlns:a16="http://schemas.microsoft.com/office/drawing/2014/main" id="{4415541C-D6B7-BFAE-0EBE-34A76E42F38F}"/>
                          </a:ext>
                        </a:extLst>
                      </p:cNvPr>
                      <p:cNvGrpSpPr/>
                      <p:nvPr/>
                    </p:nvGrpSpPr>
                    <p:grpSpPr>
                      <a:xfrm>
                        <a:off x="4986248" y="5047254"/>
                        <a:ext cx="422876" cy="242616"/>
                        <a:chOff x="4986248" y="5047254"/>
                        <a:chExt cx="422876" cy="242616"/>
                      </a:xfrm>
                    </p:grpSpPr>
                    <p:sp>
                      <p:nvSpPr>
                        <p:cNvPr id="263" name="Friform 262">
                          <a:extLst>
                            <a:ext uri="{FF2B5EF4-FFF2-40B4-BE49-F238E27FC236}">
                              <a16:creationId xmlns:a16="http://schemas.microsoft.com/office/drawing/2014/main" id="{1749A361-617B-2B92-75B0-8DE683C1DAF6}"/>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264" name="Friform 263">
                          <a:extLst>
                            <a:ext uri="{FF2B5EF4-FFF2-40B4-BE49-F238E27FC236}">
                              <a16:creationId xmlns:a16="http://schemas.microsoft.com/office/drawing/2014/main" id="{72D53375-6A81-FAD8-ED27-32C75B28690E}"/>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265" name="Friform 264">
                          <a:extLst>
                            <a:ext uri="{FF2B5EF4-FFF2-40B4-BE49-F238E27FC236}">
                              <a16:creationId xmlns:a16="http://schemas.microsoft.com/office/drawing/2014/main" id="{24C2CF52-BD51-CB72-D7EA-2BA6210284E8}"/>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266" name="Friform 265">
                          <a:extLst>
                            <a:ext uri="{FF2B5EF4-FFF2-40B4-BE49-F238E27FC236}">
                              <a16:creationId xmlns:a16="http://schemas.microsoft.com/office/drawing/2014/main" id="{1C10D32C-6F04-27E9-CE7E-80DCC202BA19}"/>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255" name="Grafikk 7">
                    <a:extLst>
                      <a:ext uri="{FF2B5EF4-FFF2-40B4-BE49-F238E27FC236}">
                        <a16:creationId xmlns:a16="http://schemas.microsoft.com/office/drawing/2014/main" id="{FAA71FE2-5A71-D2D9-3996-936D9246F264}"/>
                      </a:ext>
                    </a:extLst>
                  </p:cNvPr>
                  <p:cNvGrpSpPr/>
                  <p:nvPr/>
                </p:nvGrpSpPr>
                <p:grpSpPr>
                  <a:xfrm>
                    <a:off x="4646317" y="3057896"/>
                    <a:ext cx="756183" cy="1862632"/>
                    <a:chOff x="4646317" y="3057896"/>
                    <a:chExt cx="756183" cy="1862632"/>
                  </a:xfrm>
                </p:grpSpPr>
                <p:sp>
                  <p:nvSpPr>
                    <p:cNvPr id="256" name="Friform 255">
                      <a:extLst>
                        <a:ext uri="{FF2B5EF4-FFF2-40B4-BE49-F238E27FC236}">
                          <a16:creationId xmlns:a16="http://schemas.microsoft.com/office/drawing/2014/main" id="{FD8F9154-4730-7FE8-2085-7F8B1D4B27EA}"/>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257" name="Friform 256">
                      <a:extLst>
                        <a:ext uri="{FF2B5EF4-FFF2-40B4-BE49-F238E27FC236}">
                          <a16:creationId xmlns:a16="http://schemas.microsoft.com/office/drawing/2014/main" id="{CEECF0A3-00F2-DA4F-0469-06A7BAC5A497}"/>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258" name="Friform 257">
                      <a:extLst>
                        <a:ext uri="{FF2B5EF4-FFF2-40B4-BE49-F238E27FC236}">
                          <a16:creationId xmlns:a16="http://schemas.microsoft.com/office/drawing/2014/main" id="{47C36A83-3D72-73BA-BEBC-B954FAACAF7D}"/>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231" name="Grafikk 7">
                <a:extLst>
                  <a:ext uri="{FF2B5EF4-FFF2-40B4-BE49-F238E27FC236}">
                    <a16:creationId xmlns:a16="http://schemas.microsoft.com/office/drawing/2014/main" id="{3C21E161-E40F-A08C-8AE4-0C1A7898D627}"/>
                  </a:ext>
                </a:extLst>
              </p:cNvPr>
              <p:cNvGrpSpPr/>
              <p:nvPr/>
            </p:nvGrpSpPr>
            <p:grpSpPr>
              <a:xfrm>
                <a:off x="4356081" y="2441914"/>
                <a:ext cx="832525" cy="615972"/>
                <a:chOff x="4356081" y="2441914"/>
                <a:chExt cx="832525" cy="615972"/>
              </a:xfrm>
            </p:grpSpPr>
            <p:grpSp>
              <p:nvGrpSpPr>
                <p:cNvPr id="232" name="Grafikk 7">
                  <a:extLst>
                    <a:ext uri="{FF2B5EF4-FFF2-40B4-BE49-F238E27FC236}">
                      <a16:creationId xmlns:a16="http://schemas.microsoft.com/office/drawing/2014/main" id="{4F2D8F69-FFD4-254C-5303-419D9E10CDA8}"/>
                    </a:ext>
                  </a:extLst>
                </p:cNvPr>
                <p:cNvGrpSpPr/>
                <p:nvPr/>
              </p:nvGrpSpPr>
              <p:grpSpPr>
                <a:xfrm>
                  <a:off x="4356081" y="2441914"/>
                  <a:ext cx="765330" cy="615972"/>
                  <a:chOff x="4356081" y="2441914"/>
                  <a:chExt cx="765330" cy="615972"/>
                </a:xfrm>
              </p:grpSpPr>
              <p:sp>
                <p:nvSpPr>
                  <p:cNvPr id="247" name="Friform 246">
                    <a:extLst>
                      <a:ext uri="{FF2B5EF4-FFF2-40B4-BE49-F238E27FC236}">
                        <a16:creationId xmlns:a16="http://schemas.microsoft.com/office/drawing/2014/main" id="{50D70CAA-90F4-DBB1-9A64-E50F0CCD8D77}"/>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248" name="Grafikk 7">
                    <a:extLst>
                      <a:ext uri="{FF2B5EF4-FFF2-40B4-BE49-F238E27FC236}">
                        <a16:creationId xmlns:a16="http://schemas.microsoft.com/office/drawing/2014/main" id="{158F2674-E81D-8A85-F0B8-A269E3A809E3}"/>
                      </a:ext>
                    </a:extLst>
                  </p:cNvPr>
                  <p:cNvGrpSpPr/>
                  <p:nvPr/>
                </p:nvGrpSpPr>
                <p:grpSpPr>
                  <a:xfrm>
                    <a:off x="4545280" y="2441914"/>
                    <a:ext cx="576131" cy="615972"/>
                    <a:chOff x="4545280" y="2441914"/>
                    <a:chExt cx="576131" cy="615972"/>
                  </a:xfrm>
                </p:grpSpPr>
                <p:sp>
                  <p:nvSpPr>
                    <p:cNvPr id="249" name="Friform 248">
                      <a:extLst>
                        <a:ext uri="{FF2B5EF4-FFF2-40B4-BE49-F238E27FC236}">
                          <a16:creationId xmlns:a16="http://schemas.microsoft.com/office/drawing/2014/main" id="{A00FC255-32A5-03C5-85D8-D38E1D7585C5}"/>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250" name="Friform 249">
                      <a:extLst>
                        <a:ext uri="{FF2B5EF4-FFF2-40B4-BE49-F238E27FC236}">
                          <a16:creationId xmlns:a16="http://schemas.microsoft.com/office/drawing/2014/main" id="{092D053E-2D5A-0E7F-209D-EAF15E47F5F8}"/>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251" name="Friform 250">
                      <a:extLst>
                        <a:ext uri="{FF2B5EF4-FFF2-40B4-BE49-F238E27FC236}">
                          <a16:creationId xmlns:a16="http://schemas.microsoft.com/office/drawing/2014/main" id="{98BCFD2B-7B8A-A660-F881-E322715EC7E8}"/>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233" name="Grafikk 7">
                  <a:extLst>
                    <a:ext uri="{FF2B5EF4-FFF2-40B4-BE49-F238E27FC236}">
                      <a16:creationId xmlns:a16="http://schemas.microsoft.com/office/drawing/2014/main" id="{BAA2394D-FE02-35B8-FB30-99D6B94A7B54}"/>
                    </a:ext>
                  </a:extLst>
                </p:cNvPr>
                <p:cNvGrpSpPr/>
                <p:nvPr/>
              </p:nvGrpSpPr>
              <p:grpSpPr>
                <a:xfrm>
                  <a:off x="4578112" y="2441924"/>
                  <a:ext cx="610493" cy="583916"/>
                  <a:chOff x="4578112" y="2441924"/>
                  <a:chExt cx="610493" cy="583916"/>
                </a:xfrm>
              </p:grpSpPr>
              <p:grpSp>
                <p:nvGrpSpPr>
                  <p:cNvPr id="239" name="Grafikk 7">
                    <a:extLst>
                      <a:ext uri="{FF2B5EF4-FFF2-40B4-BE49-F238E27FC236}">
                        <a16:creationId xmlns:a16="http://schemas.microsoft.com/office/drawing/2014/main" id="{3153DA5F-D760-CA84-E67D-80D2D101628D}"/>
                      </a:ext>
                    </a:extLst>
                  </p:cNvPr>
                  <p:cNvGrpSpPr/>
                  <p:nvPr/>
                </p:nvGrpSpPr>
                <p:grpSpPr>
                  <a:xfrm>
                    <a:off x="4916286" y="2441924"/>
                    <a:ext cx="272320" cy="583916"/>
                    <a:chOff x="4916286" y="2441924"/>
                    <a:chExt cx="272320" cy="583916"/>
                  </a:xfrm>
                  <a:solidFill>
                    <a:srgbClr val="E16536"/>
                  </a:solidFill>
                </p:grpSpPr>
                <p:sp>
                  <p:nvSpPr>
                    <p:cNvPr id="245" name="Friform 244">
                      <a:extLst>
                        <a:ext uri="{FF2B5EF4-FFF2-40B4-BE49-F238E27FC236}">
                          <a16:creationId xmlns:a16="http://schemas.microsoft.com/office/drawing/2014/main" id="{D7ADA362-8B54-CEE1-92F7-354EE715C467}"/>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246" name="Friform 245">
                      <a:extLst>
                        <a:ext uri="{FF2B5EF4-FFF2-40B4-BE49-F238E27FC236}">
                          <a16:creationId xmlns:a16="http://schemas.microsoft.com/office/drawing/2014/main" id="{0DA9A54F-F33D-4C7A-C816-BD7CD3440217}"/>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240" name="Grafikk 7">
                    <a:extLst>
                      <a:ext uri="{FF2B5EF4-FFF2-40B4-BE49-F238E27FC236}">
                        <a16:creationId xmlns:a16="http://schemas.microsoft.com/office/drawing/2014/main" id="{64309517-A6C2-A05C-DC60-730109B17D9E}"/>
                      </a:ext>
                    </a:extLst>
                  </p:cNvPr>
                  <p:cNvGrpSpPr/>
                  <p:nvPr/>
                </p:nvGrpSpPr>
                <p:grpSpPr>
                  <a:xfrm>
                    <a:off x="4578112" y="2838897"/>
                    <a:ext cx="411038" cy="186404"/>
                    <a:chOff x="4578112" y="2838897"/>
                    <a:chExt cx="411038" cy="186404"/>
                  </a:xfrm>
                </p:grpSpPr>
                <p:sp>
                  <p:nvSpPr>
                    <p:cNvPr id="241" name="Friform 240">
                      <a:extLst>
                        <a:ext uri="{FF2B5EF4-FFF2-40B4-BE49-F238E27FC236}">
                          <a16:creationId xmlns:a16="http://schemas.microsoft.com/office/drawing/2014/main" id="{BA2AD9DD-FEAE-E103-BEE8-E2E517036D2D}"/>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242" name="Friform 241">
                      <a:extLst>
                        <a:ext uri="{FF2B5EF4-FFF2-40B4-BE49-F238E27FC236}">
                          <a16:creationId xmlns:a16="http://schemas.microsoft.com/office/drawing/2014/main" id="{02ED9E67-19A1-041A-8F54-F5F97DA72264}"/>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243" name="Friform 242">
                      <a:extLst>
                        <a:ext uri="{FF2B5EF4-FFF2-40B4-BE49-F238E27FC236}">
                          <a16:creationId xmlns:a16="http://schemas.microsoft.com/office/drawing/2014/main" id="{E482260D-2EE2-5441-32AC-1B6F95EC8EB8}"/>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244" name="Friform 243">
                      <a:extLst>
                        <a:ext uri="{FF2B5EF4-FFF2-40B4-BE49-F238E27FC236}">
                          <a16:creationId xmlns:a16="http://schemas.microsoft.com/office/drawing/2014/main" id="{4E0CC9E8-F59D-BC25-3B3F-4EFA2A39B9FF}"/>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234" name="Grafikk 7">
                  <a:extLst>
                    <a:ext uri="{FF2B5EF4-FFF2-40B4-BE49-F238E27FC236}">
                      <a16:creationId xmlns:a16="http://schemas.microsoft.com/office/drawing/2014/main" id="{14D932CD-B7AF-A03A-F4BB-D4B5B9550145}"/>
                    </a:ext>
                  </a:extLst>
                </p:cNvPr>
                <p:cNvGrpSpPr/>
                <p:nvPr/>
              </p:nvGrpSpPr>
              <p:grpSpPr>
                <a:xfrm>
                  <a:off x="4463904" y="2786598"/>
                  <a:ext cx="491690" cy="230293"/>
                  <a:chOff x="4463904" y="2786598"/>
                  <a:chExt cx="491690" cy="230293"/>
                </a:xfrm>
              </p:grpSpPr>
              <p:sp>
                <p:nvSpPr>
                  <p:cNvPr id="235" name="Friform 234">
                    <a:extLst>
                      <a:ext uri="{FF2B5EF4-FFF2-40B4-BE49-F238E27FC236}">
                        <a16:creationId xmlns:a16="http://schemas.microsoft.com/office/drawing/2014/main" id="{7EA17C63-9A5E-4BDF-C9AD-B48ACB9E6FD6}"/>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236" name="Grafikk 7">
                    <a:extLst>
                      <a:ext uri="{FF2B5EF4-FFF2-40B4-BE49-F238E27FC236}">
                        <a16:creationId xmlns:a16="http://schemas.microsoft.com/office/drawing/2014/main" id="{90E31E17-B49A-4A8B-583F-76F4E698A524}"/>
                      </a:ext>
                    </a:extLst>
                  </p:cNvPr>
                  <p:cNvGrpSpPr/>
                  <p:nvPr/>
                </p:nvGrpSpPr>
                <p:grpSpPr>
                  <a:xfrm>
                    <a:off x="4463904" y="2811846"/>
                    <a:ext cx="278168" cy="205044"/>
                    <a:chOff x="4463904" y="2811846"/>
                    <a:chExt cx="278168" cy="205044"/>
                  </a:xfrm>
                  <a:solidFill>
                    <a:srgbClr val="E16536"/>
                  </a:solidFill>
                </p:grpSpPr>
                <p:sp>
                  <p:nvSpPr>
                    <p:cNvPr id="237" name="Friform 236">
                      <a:extLst>
                        <a:ext uri="{FF2B5EF4-FFF2-40B4-BE49-F238E27FC236}">
                          <a16:creationId xmlns:a16="http://schemas.microsoft.com/office/drawing/2014/main" id="{ACFE7941-B74E-8D86-27B6-A8B369B85C6A}"/>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238" name="Friform 237">
                      <a:extLst>
                        <a:ext uri="{FF2B5EF4-FFF2-40B4-BE49-F238E27FC236}">
                          <a16:creationId xmlns:a16="http://schemas.microsoft.com/office/drawing/2014/main" id="{A8BA27E4-ACA1-9912-F872-FFFE46AB58C3}"/>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184" name="Friform 183">
              <a:extLst>
                <a:ext uri="{FF2B5EF4-FFF2-40B4-BE49-F238E27FC236}">
                  <a16:creationId xmlns:a16="http://schemas.microsoft.com/office/drawing/2014/main" id="{D32F4F5F-547E-9713-610B-0378774B02E2}"/>
                </a:ext>
              </a:extLst>
            </p:cNvPr>
            <p:cNvSpPr/>
            <p:nvPr/>
          </p:nvSpPr>
          <p:spPr>
            <a:xfrm flipH="1">
              <a:off x="3842231" y="3109244"/>
              <a:ext cx="2106077" cy="132158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85" name="TekstSylinder 184">
              <a:extLst>
                <a:ext uri="{FF2B5EF4-FFF2-40B4-BE49-F238E27FC236}">
                  <a16:creationId xmlns:a16="http://schemas.microsoft.com/office/drawing/2014/main" id="{C8BD8B1D-0B6C-9B94-BF20-4A4880AA44BE}"/>
                </a:ext>
              </a:extLst>
            </p:cNvPr>
            <p:cNvSpPr txBox="1"/>
            <p:nvPr/>
          </p:nvSpPr>
          <p:spPr>
            <a:xfrm>
              <a:off x="4147580" y="3196900"/>
              <a:ext cx="1624163" cy="261610"/>
            </a:xfrm>
            <a:prstGeom prst="rect">
              <a:avLst/>
            </a:prstGeom>
            <a:noFill/>
          </p:spPr>
          <p:txBody>
            <a:bodyPr wrap="none" rtlCol="0">
              <a:spAutoFit/>
            </a:bodyPr>
            <a:lstStyle/>
            <a:p>
              <a:pPr algn="ctr"/>
              <a:r>
                <a:rPr lang="nb-NO" sz="1100" spc="300" dirty="0">
                  <a:solidFill>
                    <a:schemeClr val="tx2"/>
                  </a:solidFill>
                  <a:latin typeface="Helvetica" pitchFamily="2" charset="0"/>
                </a:rPr>
                <a:t>Her er reglene</a:t>
              </a:r>
              <a:endParaRPr lang="nb-NO" sz="1200" spc="300" dirty="0">
                <a:solidFill>
                  <a:schemeClr val="tx2"/>
                </a:solidFill>
                <a:latin typeface="Helvetica" pitchFamily="2" charset="0"/>
              </a:endParaRPr>
            </a:p>
          </p:txBody>
        </p:sp>
        <p:sp>
          <p:nvSpPr>
            <p:cNvPr id="186" name="Friform 185">
              <a:extLst>
                <a:ext uri="{FF2B5EF4-FFF2-40B4-BE49-F238E27FC236}">
                  <a16:creationId xmlns:a16="http://schemas.microsoft.com/office/drawing/2014/main" id="{B0ECD9C5-9C75-B742-AE9C-F86F50F61823}"/>
                </a:ext>
              </a:extLst>
            </p:cNvPr>
            <p:cNvSpPr/>
            <p:nvPr/>
          </p:nvSpPr>
          <p:spPr>
            <a:xfrm flipH="1">
              <a:off x="5526057" y="4293903"/>
              <a:ext cx="2161046" cy="1054142"/>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348190 w 1445091"/>
                <a:gd name="connsiteY0" fmla="*/ 0 h 1028780"/>
                <a:gd name="connsiteX1" fmla="*/ 96901 w 1445091"/>
                <a:gd name="connsiteY1" fmla="*/ 0 h 1028780"/>
                <a:gd name="connsiteX2" fmla="*/ 0 w 1445091"/>
                <a:gd name="connsiteY2" fmla="*/ 96844 h 1028780"/>
                <a:gd name="connsiteX3" fmla="*/ 0 w 1445091"/>
                <a:gd name="connsiteY3" fmla="*/ 644379 h 1028780"/>
                <a:gd name="connsiteX4" fmla="*/ 96901 w 1445091"/>
                <a:gd name="connsiteY4" fmla="*/ 741222 h 1028780"/>
                <a:gd name="connsiteX5" fmla="*/ 210420 w 1445091"/>
                <a:gd name="connsiteY5" fmla="*/ 741222 h 1028780"/>
                <a:gd name="connsiteX6" fmla="*/ 3601 w 1445091"/>
                <a:gd name="connsiteY6" fmla="*/ 1028780 h 1028780"/>
                <a:gd name="connsiteX7" fmla="*/ 408979 w 1445091"/>
                <a:gd name="connsiteY7" fmla="*/ 741222 h 1028780"/>
                <a:gd name="connsiteX8" fmla="*/ 1348190 w 1445091"/>
                <a:gd name="connsiteY8" fmla="*/ 741222 h 1028780"/>
                <a:gd name="connsiteX9" fmla="*/ 1445091 w 1445091"/>
                <a:gd name="connsiteY9" fmla="*/ 644379 h 1028780"/>
                <a:gd name="connsiteX10" fmla="*/ 1445091 w 1445091"/>
                <a:gd name="connsiteY10" fmla="*/ 96844 h 1028780"/>
                <a:gd name="connsiteX11" fmla="*/ 1348190 w 1445091"/>
                <a:gd name="connsiteY11" fmla="*/ 0 h 1028780"/>
                <a:gd name="connsiteX0" fmla="*/ 1348190 w 1445091"/>
                <a:gd name="connsiteY0" fmla="*/ 0 h 916646"/>
                <a:gd name="connsiteX1" fmla="*/ 96901 w 1445091"/>
                <a:gd name="connsiteY1" fmla="*/ 0 h 916646"/>
                <a:gd name="connsiteX2" fmla="*/ 0 w 1445091"/>
                <a:gd name="connsiteY2" fmla="*/ 96844 h 916646"/>
                <a:gd name="connsiteX3" fmla="*/ 0 w 1445091"/>
                <a:gd name="connsiteY3" fmla="*/ 644379 h 916646"/>
                <a:gd name="connsiteX4" fmla="*/ 96901 w 1445091"/>
                <a:gd name="connsiteY4" fmla="*/ 741222 h 916646"/>
                <a:gd name="connsiteX5" fmla="*/ 210420 w 1445091"/>
                <a:gd name="connsiteY5" fmla="*/ 741222 h 916646"/>
                <a:gd name="connsiteX6" fmla="*/ 66314 w 1445091"/>
                <a:gd name="connsiteY6" fmla="*/ 916646 h 916646"/>
                <a:gd name="connsiteX7" fmla="*/ 408979 w 1445091"/>
                <a:gd name="connsiteY7" fmla="*/ 741222 h 916646"/>
                <a:gd name="connsiteX8" fmla="*/ 1348190 w 1445091"/>
                <a:gd name="connsiteY8" fmla="*/ 741222 h 916646"/>
                <a:gd name="connsiteX9" fmla="*/ 1445091 w 1445091"/>
                <a:gd name="connsiteY9" fmla="*/ 644379 h 916646"/>
                <a:gd name="connsiteX10" fmla="*/ 1445091 w 1445091"/>
                <a:gd name="connsiteY10" fmla="*/ 96844 h 916646"/>
                <a:gd name="connsiteX11" fmla="*/ 1348190 w 1445091"/>
                <a:gd name="connsiteY11" fmla="*/ 0 h 91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16646">
                  <a:moveTo>
                    <a:pt x="1348190" y="0"/>
                  </a:moveTo>
                  <a:lnTo>
                    <a:pt x="96901" y="0"/>
                  </a:lnTo>
                  <a:cubicBezTo>
                    <a:pt x="43386" y="0"/>
                    <a:pt x="0" y="43360"/>
                    <a:pt x="0" y="96844"/>
                  </a:cubicBezTo>
                  <a:lnTo>
                    <a:pt x="0" y="644379"/>
                  </a:lnTo>
                  <a:cubicBezTo>
                    <a:pt x="0" y="697863"/>
                    <a:pt x="43386" y="741222"/>
                    <a:pt x="96901" y="741222"/>
                  </a:cubicBezTo>
                  <a:lnTo>
                    <a:pt x="210420" y="741222"/>
                  </a:lnTo>
                  <a:lnTo>
                    <a:pt x="66314" y="91664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grpSp>
          <p:nvGrpSpPr>
            <p:cNvPr id="187" name="Grafikk 119">
              <a:extLst>
                <a:ext uri="{FF2B5EF4-FFF2-40B4-BE49-F238E27FC236}">
                  <a16:creationId xmlns:a16="http://schemas.microsoft.com/office/drawing/2014/main" id="{4FFB8627-B6FB-F909-629F-207063132DB2}"/>
                </a:ext>
              </a:extLst>
            </p:cNvPr>
            <p:cNvGrpSpPr/>
            <p:nvPr/>
          </p:nvGrpSpPr>
          <p:grpSpPr>
            <a:xfrm>
              <a:off x="7503286" y="5266163"/>
              <a:ext cx="1054966" cy="1686917"/>
              <a:chOff x="5638571" y="1891196"/>
              <a:chExt cx="1054966" cy="1686917"/>
            </a:xfrm>
          </p:grpSpPr>
          <p:sp>
            <p:nvSpPr>
              <p:cNvPr id="196" name="Friform 195">
                <a:extLst>
                  <a:ext uri="{FF2B5EF4-FFF2-40B4-BE49-F238E27FC236}">
                    <a16:creationId xmlns:a16="http://schemas.microsoft.com/office/drawing/2014/main" id="{9C5CC67F-5224-4AAC-AE80-870F207D60A8}"/>
                  </a:ext>
                </a:extLst>
              </p:cNvPr>
              <p:cNvSpPr/>
              <p:nvPr/>
            </p:nvSpPr>
            <p:spPr>
              <a:xfrm>
                <a:off x="5638571" y="3356078"/>
                <a:ext cx="1054966" cy="222034"/>
              </a:xfrm>
              <a:custGeom>
                <a:avLst/>
                <a:gdLst>
                  <a:gd name="connsiteX0" fmla="*/ 1054966 w 1054966"/>
                  <a:gd name="connsiteY0" fmla="*/ 111017 h 222034"/>
                  <a:gd name="connsiteX1" fmla="*/ 527483 w 1054966"/>
                  <a:gd name="connsiteY1" fmla="*/ 222034 h 222034"/>
                  <a:gd name="connsiteX2" fmla="*/ 0 w 1054966"/>
                  <a:gd name="connsiteY2" fmla="*/ 111017 h 222034"/>
                  <a:gd name="connsiteX3" fmla="*/ 527483 w 1054966"/>
                  <a:gd name="connsiteY3" fmla="*/ 0 h 222034"/>
                  <a:gd name="connsiteX4" fmla="*/ 1054966 w 1054966"/>
                  <a:gd name="connsiteY4" fmla="*/ 111017 h 22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66" h="222034">
                    <a:moveTo>
                      <a:pt x="1054966" y="111017"/>
                    </a:moveTo>
                    <a:cubicBezTo>
                      <a:pt x="1054966" y="172330"/>
                      <a:pt x="818804" y="222034"/>
                      <a:pt x="527483" y="222034"/>
                    </a:cubicBezTo>
                    <a:cubicBezTo>
                      <a:pt x="236162" y="222034"/>
                      <a:pt x="0" y="172330"/>
                      <a:pt x="0" y="111017"/>
                    </a:cubicBezTo>
                    <a:cubicBezTo>
                      <a:pt x="0" y="49704"/>
                      <a:pt x="236162" y="0"/>
                      <a:pt x="527483" y="0"/>
                    </a:cubicBezTo>
                    <a:cubicBezTo>
                      <a:pt x="818804" y="0"/>
                      <a:pt x="1054966" y="49704"/>
                      <a:pt x="1054966" y="111017"/>
                    </a:cubicBezTo>
                    <a:close/>
                  </a:path>
                </a:pathLst>
              </a:custGeom>
              <a:solidFill>
                <a:srgbClr val="DFDFDF">
                  <a:alpha val="70000"/>
                </a:srgbClr>
              </a:solidFill>
              <a:ln w="3429" cap="flat">
                <a:noFill/>
                <a:prstDash val="solid"/>
                <a:miter/>
              </a:ln>
            </p:spPr>
            <p:txBody>
              <a:bodyPr rtlCol="0" anchor="ctr"/>
              <a:lstStyle/>
              <a:p>
                <a:endParaRPr lang="nb-NO"/>
              </a:p>
            </p:txBody>
          </p:sp>
          <p:grpSp>
            <p:nvGrpSpPr>
              <p:cNvPr id="197" name="Grafikk 119">
                <a:extLst>
                  <a:ext uri="{FF2B5EF4-FFF2-40B4-BE49-F238E27FC236}">
                    <a16:creationId xmlns:a16="http://schemas.microsoft.com/office/drawing/2014/main" id="{C62D7B7E-4FB7-94DF-81DE-553CA91BCB41}"/>
                  </a:ext>
                </a:extLst>
              </p:cNvPr>
              <p:cNvGrpSpPr/>
              <p:nvPr/>
            </p:nvGrpSpPr>
            <p:grpSpPr>
              <a:xfrm>
                <a:off x="5647191" y="1891196"/>
                <a:ext cx="1038356" cy="1630391"/>
                <a:chOff x="5647191" y="1891196"/>
                <a:chExt cx="1038356" cy="1630391"/>
              </a:xfrm>
            </p:grpSpPr>
            <p:grpSp>
              <p:nvGrpSpPr>
                <p:cNvPr id="198" name="Grafikk 119">
                  <a:extLst>
                    <a:ext uri="{FF2B5EF4-FFF2-40B4-BE49-F238E27FC236}">
                      <a16:creationId xmlns:a16="http://schemas.microsoft.com/office/drawing/2014/main" id="{65E6E6E7-395A-3BD0-68E9-B2F1986776D2}"/>
                    </a:ext>
                  </a:extLst>
                </p:cNvPr>
                <p:cNvGrpSpPr/>
                <p:nvPr/>
              </p:nvGrpSpPr>
              <p:grpSpPr>
                <a:xfrm>
                  <a:off x="5696885" y="2026360"/>
                  <a:ext cx="914699" cy="410783"/>
                  <a:chOff x="5696885" y="2026360"/>
                  <a:chExt cx="914699" cy="410783"/>
                </a:xfrm>
              </p:grpSpPr>
              <p:sp>
                <p:nvSpPr>
                  <p:cNvPr id="225" name="Friform 224">
                    <a:extLst>
                      <a:ext uri="{FF2B5EF4-FFF2-40B4-BE49-F238E27FC236}">
                        <a16:creationId xmlns:a16="http://schemas.microsoft.com/office/drawing/2014/main" id="{04475B9E-E6A8-E19F-E99E-60A2D21E6F18}"/>
                      </a:ext>
                    </a:extLst>
                  </p:cNvPr>
                  <p:cNvSpPr/>
                  <p:nvPr/>
                </p:nvSpPr>
                <p:spPr>
                  <a:xfrm>
                    <a:off x="5696885" y="2026360"/>
                    <a:ext cx="914699" cy="410783"/>
                  </a:xfrm>
                  <a:custGeom>
                    <a:avLst/>
                    <a:gdLst>
                      <a:gd name="connsiteX0" fmla="*/ 914699 w 914699"/>
                      <a:gd name="connsiteY0" fmla="*/ 205394 h 410783"/>
                      <a:gd name="connsiteX1" fmla="*/ 457339 w 914699"/>
                      <a:gd name="connsiteY1" fmla="*/ 410784 h 410783"/>
                      <a:gd name="connsiteX2" fmla="*/ 0 w 914699"/>
                      <a:gd name="connsiteY2" fmla="*/ 205394 h 410783"/>
                      <a:gd name="connsiteX3" fmla="*/ 457339 w 914699"/>
                      <a:gd name="connsiteY3" fmla="*/ 0 h 410783"/>
                      <a:gd name="connsiteX4" fmla="*/ 914699 w 914699"/>
                      <a:gd name="connsiteY4" fmla="*/ 205394 h 410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99" h="410783">
                        <a:moveTo>
                          <a:pt x="914699" y="205394"/>
                        </a:moveTo>
                        <a:cubicBezTo>
                          <a:pt x="914699" y="318828"/>
                          <a:pt x="709920" y="410784"/>
                          <a:pt x="457339" y="410784"/>
                        </a:cubicBezTo>
                        <a:cubicBezTo>
                          <a:pt x="204759" y="410784"/>
                          <a:pt x="0" y="318828"/>
                          <a:pt x="0" y="205394"/>
                        </a:cubicBezTo>
                        <a:cubicBezTo>
                          <a:pt x="0" y="91956"/>
                          <a:pt x="204759" y="0"/>
                          <a:pt x="457339" y="0"/>
                        </a:cubicBezTo>
                        <a:cubicBezTo>
                          <a:pt x="709920" y="-3"/>
                          <a:pt x="914699" y="91956"/>
                          <a:pt x="914699" y="205394"/>
                        </a:cubicBezTo>
                        <a:close/>
                      </a:path>
                    </a:pathLst>
                  </a:custGeom>
                  <a:solidFill>
                    <a:srgbClr val="043340"/>
                  </a:solidFill>
                  <a:ln w="3429" cap="flat">
                    <a:noFill/>
                    <a:prstDash val="solid"/>
                    <a:miter/>
                  </a:ln>
                </p:spPr>
                <p:txBody>
                  <a:bodyPr rtlCol="0" anchor="ctr"/>
                  <a:lstStyle/>
                  <a:p>
                    <a:endParaRPr lang="nb-NO"/>
                  </a:p>
                </p:txBody>
              </p:sp>
              <p:grpSp>
                <p:nvGrpSpPr>
                  <p:cNvPr id="226" name="Grafikk 119">
                    <a:extLst>
                      <a:ext uri="{FF2B5EF4-FFF2-40B4-BE49-F238E27FC236}">
                        <a16:creationId xmlns:a16="http://schemas.microsoft.com/office/drawing/2014/main" id="{A4920D69-F87A-C07C-9550-46E07A90A9BE}"/>
                      </a:ext>
                    </a:extLst>
                  </p:cNvPr>
                  <p:cNvGrpSpPr/>
                  <p:nvPr/>
                </p:nvGrpSpPr>
                <p:grpSpPr>
                  <a:xfrm>
                    <a:off x="5725575" y="2139226"/>
                    <a:ext cx="857178" cy="211370"/>
                    <a:chOff x="5725575" y="2139226"/>
                    <a:chExt cx="857178" cy="211370"/>
                  </a:xfrm>
                  <a:solidFill>
                    <a:srgbClr val="00AB2D"/>
                  </a:solidFill>
                </p:grpSpPr>
                <p:sp>
                  <p:nvSpPr>
                    <p:cNvPr id="227" name="Friform 226">
                      <a:extLst>
                        <a:ext uri="{FF2B5EF4-FFF2-40B4-BE49-F238E27FC236}">
                          <a16:creationId xmlns:a16="http://schemas.microsoft.com/office/drawing/2014/main" id="{55D943AA-7A91-3CB6-A3D3-B2118D88EC22}"/>
                        </a:ext>
                      </a:extLst>
                    </p:cNvPr>
                    <p:cNvSpPr/>
                    <p:nvPr/>
                  </p:nvSpPr>
                  <p:spPr>
                    <a:xfrm>
                      <a:off x="5725575" y="2139421"/>
                      <a:ext cx="51486" cy="208527"/>
                    </a:xfrm>
                    <a:custGeom>
                      <a:avLst/>
                      <a:gdLst>
                        <a:gd name="connsiteX0" fmla="*/ 24702 w 51486"/>
                        <a:gd name="connsiteY0" fmla="*/ 188718 h 208527"/>
                        <a:gd name="connsiteX1" fmla="*/ 51486 w 51486"/>
                        <a:gd name="connsiteY1" fmla="*/ 208528 h 208527"/>
                        <a:gd name="connsiteX2" fmla="*/ 20012 w 51486"/>
                        <a:gd name="connsiteY2" fmla="*/ 0 h 208527"/>
                        <a:gd name="connsiteX3" fmla="*/ 0 w 51486"/>
                        <a:gd name="connsiteY3" fmla="*/ 20571 h 208527"/>
                        <a:gd name="connsiteX4" fmla="*/ 24702 w 51486"/>
                        <a:gd name="connsiteY4" fmla="*/ 188718 h 20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86" h="208527">
                          <a:moveTo>
                            <a:pt x="24702" y="188718"/>
                          </a:moveTo>
                          <a:cubicBezTo>
                            <a:pt x="32812" y="195563"/>
                            <a:pt x="41762" y="202174"/>
                            <a:pt x="51486" y="208528"/>
                          </a:cubicBezTo>
                          <a:cubicBezTo>
                            <a:pt x="27795" y="140376"/>
                            <a:pt x="17529" y="64705"/>
                            <a:pt x="20012" y="0"/>
                          </a:cubicBezTo>
                          <a:cubicBezTo>
                            <a:pt x="12540" y="6659"/>
                            <a:pt x="5853" y="13521"/>
                            <a:pt x="0" y="20571"/>
                          </a:cubicBezTo>
                          <a:cubicBezTo>
                            <a:pt x="209" y="73919"/>
                            <a:pt x="8298" y="132829"/>
                            <a:pt x="24702" y="188718"/>
                          </a:cubicBezTo>
                          <a:close/>
                        </a:path>
                      </a:pathLst>
                    </a:custGeom>
                    <a:solidFill>
                      <a:srgbClr val="00AB2D"/>
                    </a:solidFill>
                    <a:ln w="3429" cap="flat">
                      <a:noFill/>
                      <a:prstDash val="solid"/>
                      <a:miter/>
                    </a:ln>
                  </p:spPr>
                  <p:txBody>
                    <a:bodyPr rtlCol="0" anchor="ctr"/>
                    <a:lstStyle/>
                    <a:p>
                      <a:endParaRPr lang="nb-NO"/>
                    </a:p>
                  </p:txBody>
                </p:sp>
                <p:sp>
                  <p:nvSpPr>
                    <p:cNvPr id="228" name="Friform 227">
                      <a:extLst>
                        <a:ext uri="{FF2B5EF4-FFF2-40B4-BE49-F238E27FC236}">
                          <a16:creationId xmlns:a16="http://schemas.microsoft.com/office/drawing/2014/main" id="{6814F14B-B38B-5FAB-76BA-D9A1828BD3F8}"/>
                        </a:ext>
                      </a:extLst>
                    </p:cNvPr>
                    <p:cNvSpPr/>
                    <p:nvPr/>
                  </p:nvSpPr>
                  <p:spPr>
                    <a:xfrm>
                      <a:off x="6527299" y="2139226"/>
                      <a:ext cx="55453" cy="211370"/>
                    </a:xfrm>
                    <a:custGeom>
                      <a:avLst/>
                      <a:gdLst>
                        <a:gd name="connsiteX0" fmla="*/ 55447 w 55453"/>
                        <a:gd name="connsiteY0" fmla="*/ 20615 h 211370"/>
                        <a:gd name="connsiteX1" fmla="*/ 35353 w 55453"/>
                        <a:gd name="connsiteY1" fmla="*/ 0 h 211370"/>
                        <a:gd name="connsiteX2" fmla="*/ 0 w 55453"/>
                        <a:gd name="connsiteY2" fmla="*/ 211371 h 211370"/>
                        <a:gd name="connsiteX3" fmla="*/ 27912 w 55453"/>
                        <a:gd name="connsiteY3" fmla="*/ 191383 h 211370"/>
                        <a:gd name="connsiteX4" fmla="*/ 55447 w 55453"/>
                        <a:gd name="connsiteY4" fmla="*/ 20615 h 21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3" h="211370">
                          <a:moveTo>
                            <a:pt x="55447" y="20615"/>
                          </a:moveTo>
                          <a:cubicBezTo>
                            <a:pt x="49583" y="13548"/>
                            <a:pt x="42863" y="6673"/>
                            <a:pt x="35353" y="0"/>
                          </a:cubicBezTo>
                          <a:cubicBezTo>
                            <a:pt x="39193" y="65316"/>
                            <a:pt x="26095" y="142293"/>
                            <a:pt x="0" y="211371"/>
                          </a:cubicBezTo>
                          <a:cubicBezTo>
                            <a:pt x="10115" y="204969"/>
                            <a:pt x="19442" y="198296"/>
                            <a:pt x="27912" y="191383"/>
                          </a:cubicBezTo>
                          <a:cubicBezTo>
                            <a:pt x="46223" y="134417"/>
                            <a:pt x="55756" y="74502"/>
                            <a:pt x="55447" y="20615"/>
                          </a:cubicBezTo>
                          <a:close/>
                        </a:path>
                      </a:pathLst>
                    </a:custGeom>
                    <a:solidFill>
                      <a:srgbClr val="00AB2D"/>
                    </a:solidFill>
                    <a:ln w="3429" cap="flat">
                      <a:noFill/>
                      <a:prstDash val="solid"/>
                      <a:miter/>
                    </a:ln>
                  </p:spPr>
                  <p:txBody>
                    <a:bodyPr rtlCol="0" anchor="ctr"/>
                    <a:lstStyle/>
                    <a:p>
                      <a:endParaRPr lang="nb-NO"/>
                    </a:p>
                  </p:txBody>
                </p:sp>
              </p:grpSp>
            </p:grpSp>
            <p:sp>
              <p:nvSpPr>
                <p:cNvPr id="199" name="Friform 198">
                  <a:extLst>
                    <a:ext uri="{FF2B5EF4-FFF2-40B4-BE49-F238E27FC236}">
                      <a16:creationId xmlns:a16="http://schemas.microsoft.com/office/drawing/2014/main" id="{1BD5FAA0-5F26-B787-E8ED-11ED36D99B96}"/>
                    </a:ext>
                  </a:extLst>
                </p:cNvPr>
                <p:cNvSpPr/>
                <p:nvPr/>
              </p:nvSpPr>
              <p:spPr>
                <a:xfrm>
                  <a:off x="6309969" y="2477359"/>
                  <a:ext cx="375578" cy="671298"/>
                </a:xfrm>
                <a:custGeom>
                  <a:avLst/>
                  <a:gdLst>
                    <a:gd name="connsiteX0" fmla="*/ 109420 w 375578"/>
                    <a:gd name="connsiteY0" fmla="*/ 0 h 671298"/>
                    <a:gd name="connsiteX1" fmla="*/ 375578 w 375578"/>
                    <a:gd name="connsiteY1" fmla="*/ 464290 h 671298"/>
                    <a:gd name="connsiteX2" fmla="*/ 232143 w 375578"/>
                    <a:gd name="connsiteY2" fmla="*/ 671299 h 671298"/>
                    <a:gd name="connsiteX3" fmla="*/ 0 w 375578"/>
                    <a:gd name="connsiteY3" fmla="*/ 0 h 671298"/>
                    <a:gd name="connsiteX4" fmla="*/ 109420 w 375578"/>
                    <a:gd name="connsiteY4" fmla="*/ 0 h 67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78" h="671298">
                      <a:moveTo>
                        <a:pt x="109420" y="0"/>
                      </a:moveTo>
                      <a:cubicBezTo>
                        <a:pt x="109420" y="0"/>
                        <a:pt x="375578" y="354871"/>
                        <a:pt x="375578" y="464290"/>
                      </a:cubicBezTo>
                      <a:cubicBezTo>
                        <a:pt x="375578" y="573706"/>
                        <a:pt x="232143" y="671299"/>
                        <a:pt x="232143" y="671299"/>
                      </a:cubicBezTo>
                      <a:lnTo>
                        <a:pt x="0" y="0"/>
                      </a:lnTo>
                      <a:lnTo>
                        <a:pt x="109420" y="0"/>
                      </a:lnTo>
                      <a:close/>
                    </a:path>
                  </a:pathLst>
                </a:custGeom>
                <a:solidFill>
                  <a:srgbClr val="D7DEE0"/>
                </a:solidFill>
                <a:ln w="3429" cap="flat">
                  <a:noFill/>
                  <a:prstDash val="solid"/>
                  <a:miter/>
                </a:ln>
              </p:spPr>
              <p:txBody>
                <a:bodyPr rtlCol="0" anchor="ctr"/>
                <a:lstStyle/>
                <a:p>
                  <a:endParaRPr lang="nb-NO"/>
                </a:p>
              </p:txBody>
            </p:sp>
            <p:sp>
              <p:nvSpPr>
                <p:cNvPr id="200" name="Friform 199">
                  <a:extLst>
                    <a:ext uri="{FF2B5EF4-FFF2-40B4-BE49-F238E27FC236}">
                      <a16:creationId xmlns:a16="http://schemas.microsoft.com/office/drawing/2014/main" id="{B89DA662-08B1-FDE7-157F-3EDD4ACEBA13}"/>
                    </a:ext>
                  </a:extLst>
                </p:cNvPr>
                <p:cNvSpPr/>
                <p:nvPr/>
              </p:nvSpPr>
              <p:spPr>
                <a:xfrm>
                  <a:off x="6310004" y="2477356"/>
                  <a:ext cx="312930" cy="671298"/>
                </a:xfrm>
                <a:custGeom>
                  <a:avLst/>
                  <a:gdLst>
                    <a:gd name="connsiteX0" fmla="*/ 312931 w 312930"/>
                    <a:gd name="connsiteY0" fmla="*/ 598813 h 671298"/>
                    <a:gd name="connsiteX1" fmla="*/ 271680 w 312930"/>
                    <a:gd name="connsiteY1" fmla="*/ 532719 h 671298"/>
                    <a:gd name="connsiteX2" fmla="*/ 155985 w 312930"/>
                    <a:gd name="connsiteY2" fmla="*/ 64187 h 671298"/>
                    <a:gd name="connsiteX3" fmla="*/ 109385 w 312930"/>
                    <a:gd name="connsiteY3" fmla="*/ 0 h 671298"/>
                    <a:gd name="connsiteX4" fmla="*/ 0 w 312930"/>
                    <a:gd name="connsiteY4" fmla="*/ 0 h 671298"/>
                    <a:gd name="connsiteX5" fmla="*/ 232109 w 312930"/>
                    <a:gd name="connsiteY5" fmla="*/ 671299 h 671298"/>
                    <a:gd name="connsiteX6" fmla="*/ 312931 w 312930"/>
                    <a:gd name="connsiteY6" fmla="*/ 598813 h 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930" h="671298">
                      <a:moveTo>
                        <a:pt x="312931" y="598813"/>
                      </a:moveTo>
                      <a:cubicBezTo>
                        <a:pt x="295168" y="581264"/>
                        <a:pt x="279498" y="559359"/>
                        <a:pt x="271680" y="532719"/>
                      </a:cubicBezTo>
                      <a:cubicBezTo>
                        <a:pt x="255152" y="476439"/>
                        <a:pt x="194287" y="229579"/>
                        <a:pt x="155985" y="64187"/>
                      </a:cubicBezTo>
                      <a:cubicBezTo>
                        <a:pt x="128313" y="25261"/>
                        <a:pt x="109385" y="0"/>
                        <a:pt x="109385" y="0"/>
                      </a:cubicBezTo>
                      <a:lnTo>
                        <a:pt x="0" y="0"/>
                      </a:lnTo>
                      <a:lnTo>
                        <a:pt x="232109" y="671299"/>
                      </a:lnTo>
                      <a:cubicBezTo>
                        <a:pt x="232109" y="671302"/>
                        <a:pt x="274320" y="642553"/>
                        <a:pt x="312931" y="598813"/>
                      </a:cubicBezTo>
                      <a:close/>
                    </a:path>
                  </a:pathLst>
                </a:custGeom>
                <a:solidFill>
                  <a:srgbClr val="84888A"/>
                </a:solidFill>
                <a:ln w="3429" cap="flat">
                  <a:noFill/>
                  <a:prstDash val="solid"/>
                  <a:miter/>
                </a:ln>
              </p:spPr>
              <p:txBody>
                <a:bodyPr rtlCol="0" anchor="ctr"/>
                <a:lstStyle/>
                <a:p>
                  <a:endParaRPr lang="nb-NO"/>
                </a:p>
              </p:txBody>
            </p:sp>
            <p:sp>
              <p:nvSpPr>
                <p:cNvPr id="201" name="Friform 200">
                  <a:extLst>
                    <a:ext uri="{FF2B5EF4-FFF2-40B4-BE49-F238E27FC236}">
                      <a16:creationId xmlns:a16="http://schemas.microsoft.com/office/drawing/2014/main" id="{B7AD5D17-920A-DF93-D704-39265F36040E}"/>
                    </a:ext>
                  </a:extLst>
                </p:cNvPr>
                <p:cNvSpPr/>
                <p:nvPr/>
              </p:nvSpPr>
              <p:spPr>
                <a:xfrm>
                  <a:off x="6222084" y="2986295"/>
                  <a:ext cx="322919" cy="535244"/>
                </a:xfrm>
                <a:custGeom>
                  <a:avLst/>
                  <a:gdLst>
                    <a:gd name="connsiteX0" fmla="*/ 320783 w 322919"/>
                    <a:gd name="connsiteY0" fmla="*/ 171642 h 535244"/>
                    <a:gd name="connsiteX1" fmla="*/ 149264 w 322919"/>
                    <a:gd name="connsiteY1" fmla="*/ 510187 h 535244"/>
                    <a:gd name="connsiteX2" fmla="*/ 90011 w 322919"/>
                    <a:gd name="connsiteY2" fmla="*/ 535013 h 535244"/>
                    <a:gd name="connsiteX3" fmla="*/ 36553 w 322919"/>
                    <a:gd name="connsiteY3" fmla="*/ 528636 h 535244"/>
                    <a:gd name="connsiteX4" fmla="*/ 13236 w 322919"/>
                    <a:gd name="connsiteY4" fmla="*/ 520611 h 535244"/>
                    <a:gd name="connsiteX5" fmla="*/ 3086 w 322919"/>
                    <a:gd name="connsiteY5" fmla="*/ 284014 h 535244"/>
                    <a:gd name="connsiteX6" fmla="*/ 1543 w 322919"/>
                    <a:gd name="connsiteY6" fmla="*/ 248647 h 535244"/>
                    <a:gd name="connsiteX7" fmla="*/ 0 w 322919"/>
                    <a:gd name="connsiteY7" fmla="*/ 213040 h 535244"/>
                    <a:gd name="connsiteX8" fmla="*/ 194939 w 322919"/>
                    <a:gd name="connsiteY8" fmla="*/ 78305 h 535244"/>
                    <a:gd name="connsiteX9" fmla="*/ 229023 w 322919"/>
                    <a:gd name="connsiteY9" fmla="*/ 54651 h 535244"/>
                    <a:gd name="connsiteX10" fmla="*/ 300209 w 322919"/>
                    <a:gd name="connsiteY10" fmla="*/ 5442 h 535244"/>
                    <a:gd name="connsiteX11" fmla="*/ 307787 w 322919"/>
                    <a:gd name="connsiteY11" fmla="*/ 237 h 535244"/>
                    <a:gd name="connsiteX12" fmla="*/ 308130 w 322919"/>
                    <a:gd name="connsiteY12" fmla="*/ 0 h 535244"/>
                    <a:gd name="connsiteX13" fmla="*/ 309090 w 322919"/>
                    <a:gd name="connsiteY13" fmla="*/ 5912 h 535244"/>
                    <a:gd name="connsiteX14" fmla="*/ 309330 w 322919"/>
                    <a:gd name="connsiteY14" fmla="*/ 7335 h 535244"/>
                    <a:gd name="connsiteX15" fmla="*/ 320783 w 322919"/>
                    <a:gd name="connsiteY15" fmla="*/ 171642 h 53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919" h="535244">
                      <a:moveTo>
                        <a:pt x="320783" y="171642"/>
                      </a:moveTo>
                      <a:cubicBezTo>
                        <a:pt x="311936" y="216003"/>
                        <a:pt x="198848" y="460741"/>
                        <a:pt x="149264" y="510187"/>
                      </a:cubicBezTo>
                      <a:cubicBezTo>
                        <a:pt x="132256" y="527230"/>
                        <a:pt x="110825" y="533710"/>
                        <a:pt x="90011" y="535013"/>
                      </a:cubicBezTo>
                      <a:cubicBezTo>
                        <a:pt x="70157" y="536213"/>
                        <a:pt x="50749" y="532544"/>
                        <a:pt x="36553" y="528636"/>
                      </a:cubicBezTo>
                      <a:cubicBezTo>
                        <a:pt x="22460" y="524726"/>
                        <a:pt x="13236" y="520611"/>
                        <a:pt x="13236" y="520611"/>
                      </a:cubicBezTo>
                      <a:lnTo>
                        <a:pt x="3086" y="284014"/>
                      </a:lnTo>
                      <a:lnTo>
                        <a:pt x="1543" y="248647"/>
                      </a:lnTo>
                      <a:lnTo>
                        <a:pt x="0" y="213040"/>
                      </a:lnTo>
                      <a:lnTo>
                        <a:pt x="194939" y="78305"/>
                      </a:lnTo>
                      <a:lnTo>
                        <a:pt x="229023" y="54651"/>
                      </a:lnTo>
                      <a:lnTo>
                        <a:pt x="300209" y="5442"/>
                      </a:lnTo>
                      <a:lnTo>
                        <a:pt x="307787" y="237"/>
                      </a:lnTo>
                      <a:lnTo>
                        <a:pt x="308130" y="0"/>
                      </a:lnTo>
                      <a:cubicBezTo>
                        <a:pt x="308130" y="0"/>
                        <a:pt x="308507" y="2130"/>
                        <a:pt x="309090" y="5912"/>
                      </a:cubicBezTo>
                      <a:lnTo>
                        <a:pt x="309330" y="7335"/>
                      </a:lnTo>
                      <a:cubicBezTo>
                        <a:pt x="313685" y="35017"/>
                        <a:pt x="328361" y="133673"/>
                        <a:pt x="320783" y="171642"/>
                      </a:cubicBezTo>
                      <a:close/>
                    </a:path>
                  </a:pathLst>
                </a:custGeom>
                <a:solidFill>
                  <a:srgbClr val="BFC5C7"/>
                </a:solidFill>
                <a:ln w="3429" cap="flat">
                  <a:noFill/>
                  <a:prstDash val="solid"/>
                  <a:miter/>
                </a:ln>
              </p:spPr>
              <p:txBody>
                <a:bodyPr rtlCol="0" anchor="ctr"/>
                <a:lstStyle/>
                <a:p>
                  <a:endParaRPr lang="nb-NO"/>
                </a:p>
              </p:txBody>
            </p:sp>
            <p:sp>
              <p:nvSpPr>
                <p:cNvPr id="202" name="Friform 201">
                  <a:extLst>
                    <a:ext uri="{FF2B5EF4-FFF2-40B4-BE49-F238E27FC236}">
                      <a16:creationId xmlns:a16="http://schemas.microsoft.com/office/drawing/2014/main" id="{31CF214F-FDA9-339E-9E6F-735A82B2B59F}"/>
                    </a:ext>
                  </a:extLst>
                </p:cNvPr>
                <p:cNvSpPr/>
                <p:nvPr/>
              </p:nvSpPr>
              <p:spPr>
                <a:xfrm>
                  <a:off x="6222050" y="3172449"/>
                  <a:ext cx="196025" cy="263443"/>
                </a:xfrm>
                <a:custGeom>
                  <a:avLst/>
                  <a:gdLst>
                    <a:gd name="connsiteX0" fmla="*/ 0 w 196025"/>
                    <a:gd name="connsiteY0" fmla="*/ 26890 h 263443"/>
                    <a:gd name="connsiteX1" fmla="*/ 12996 w 196025"/>
                    <a:gd name="connsiteY1" fmla="*/ 17913 h 263443"/>
                    <a:gd name="connsiteX2" fmla="*/ 195796 w 196025"/>
                    <a:gd name="connsiteY2" fmla="*/ 0 h 263443"/>
                    <a:gd name="connsiteX3" fmla="*/ 10253 w 196025"/>
                    <a:gd name="connsiteY3" fmla="*/ 263443 h 263443"/>
                    <a:gd name="connsiteX4" fmla="*/ 0 w 196025"/>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25" h="263443">
                      <a:moveTo>
                        <a:pt x="0" y="26890"/>
                      </a:moveTo>
                      <a:lnTo>
                        <a:pt x="12996" y="17913"/>
                      </a:lnTo>
                      <a:cubicBezTo>
                        <a:pt x="118575" y="15005"/>
                        <a:pt x="195796" y="0"/>
                        <a:pt x="195796" y="0"/>
                      </a:cubicBezTo>
                      <a:cubicBezTo>
                        <a:pt x="201865" y="6083"/>
                        <a:pt x="86411" y="162034"/>
                        <a:pt x="10253" y="263443"/>
                      </a:cubicBezTo>
                      <a:lnTo>
                        <a:pt x="0" y="26890"/>
                      </a:lnTo>
                      <a:close/>
                    </a:path>
                  </a:pathLst>
                </a:custGeom>
                <a:solidFill>
                  <a:srgbClr val="84888A">
                    <a:alpha val="68000"/>
                  </a:srgbClr>
                </a:solidFill>
                <a:ln w="3429" cap="flat">
                  <a:noFill/>
                  <a:prstDash val="solid"/>
                  <a:miter/>
                </a:ln>
              </p:spPr>
              <p:txBody>
                <a:bodyPr rtlCol="0" anchor="ctr"/>
                <a:lstStyle/>
                <a:p>
                  <a:endParaRPr lang="nb-NO"/>
                </a:p>
              </p:txBody>
            </p:sp>
            <p:sp>
              <p:nvSpPr>
                <p:cNvPr id="203" name="Friform 202">
                  <a:extLst>
                    <a:ext uri="{FF2B5EF4-FFF2-40B4-BE49-F238E27FC236}">
                      <a16:creationId xmlns:a16="http://schemas.microsoft.com/office/drawing/2014/main" id="{A67412D4-513D-D936-99DD-679CBCCD0369}"/>
                    </a:ext>
                  </a:extLst>
                </p:cNvPr>
                <p:cNvSpPr/>
                <p:nvPr/>
              </p:nvSpPr>
              <p:spPr>
                <a:xfrm>
                  <a:off x="5647191" y="2486645"/>
                  <a:ext cx="375564" cy="671295"/>
                </a:xfrm>
                <a:custGeom>
                  <a:avLst/>
                  <a:gdLst>
                    <a:gd name="connsiteX0" fmla="*/ 266152 w 375564"/>
                    <a:gd name="connsiteY0" fmla="*/ 0 h 671295"/>
                    <a:gd name="connsiteX1" fmla="*/ 0 w 375564"/>
                    <a:gd name="connsiteY1" fmla="*/ 464286 h 671295"/>
                    <a:gd name="connsiteX2" fmla="*/ 143425 w 375564"/>
                    <a:gd name="connsiteY2" fmla="*/ 671295 h 671295"/>
                    <a:gd name="connsiteX3" fmla="*/ 375565 w 375564"/>
                    <a:gd name="connsiteY3" fmla="*/ 3 h 671295"/>
                    <a:gd name="connsiteX4" fmla="*/ 266152 w 375564"/>
                    <a:gd name="connsiteY4" fmla="*/ 3 h 67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564" h="671295">
                      <a:moveTo>
                        <a:pt x="266152" y="0"/>
                      </a:moveTo>
                      <a:cubicBezTo>
                        <a:pt x="266152" y="0"/>
                        <a:pt x="0" y="354871"/>
                        <a:pt x="0" y="464286"/>
                      </a:cubicBezTo>
                      <a:cubicBezTo>
                        <a:pt x="0" y="573706"/>
                        <a:pt x="143425" y="671295"/>
                        <a:pt x="143425" y="671295"/>
                      </a:cubicBezTo>
                      <a:lnTo>
                        <a:pt x="375565" y="3"/>
                      </a:lnTo>
                      <a:lnTo>
                        <a:pt x="266152" y="3"/>
                      </a:lnTo>
                      <a:close/>
                    </a:path>
                  </a:pathLst>
                </a:custGeom>
                <a:solidFill>
                  <a:srgbClr val="D7DEE0"/>
                </a:solidFill>
                <a:ln w="3429" cap="flat">
                  <a:noFill/>
                  <a:prstDash val="solid"/>
                  <a:miter/>
                </a:ln>
              </p:spPr>
              <p:txBody>
                <a:bodyPr rtlCol="0" anchor="ctr"/>
                <a:lstStyle/>
                <a:p>
                  <a:endParaRPr lang="nb-NO"/>
                </a:p>
              </p:txBody>
            </p:sp>
            <p:sp>
              <p:nvSpPr>
                <p:cNvPr id="204" name="Friform 203">
                  <a:extLst>
                    <a:ext uri="{FF2B5EF4-FFF2-40B4-BE49-F238E27FC236}">
                      <a16:creationId xmlns:a16="http://schemas.microsoft.com/office/drawing/2014/main" id="{5ED4F5C5-554E-1129-9E77-BD7CF19614F5}"/>
                    </a:ext>
                  </a:extLst>
                </p:cNvPr>
                <p:cNvSpPr/>
                <p:nvPr/>
              </p:nvSpPr>
              <p:spPr>
                <a:xfrm>
                  <a:off x="5724875" y="2486645"/>
                  <a:ext cx="297880" cy="671291"/>
                </a:xfrm>
                <a:custGeom>
                  <a:avLst/>
                  <a:gdLst>
                    <a:gd name="connsiteX0" fmla="*/ 132281 w 297880"/>
                    <a:gd name="connsiteY0" fmla="*/ 207005 h 671291"/>
                    <a:gd name="connsiteX1" fmla="*/ 0 w 297880"/>
                    <a:gd name="connsiteY1" fmla="*/ 615025 h 671291"/>
                    <a:gd name="connsiteX2" fmla="*/ 65744 w 297880"/>
                    <a:gd name="connsiteY2" fmla="*/ 671292 h 671291"/>
                    <a:gd name="connsiteX3" fmla="*/ 297881 w 297880"/>
                    <a:gd name="connsiteY3" fmla="*/ 0 h 671291"/>
                    <a:gd name="connsiteX4" fmla="*/ 188468 w 297880"/>
                    <a:gd name="connsiteY4" fmla="*/ 0 h 671291"/>
                    <a:gd name="connsiteX5" fmla="*/ 122943 w 297880"/>
                    <a:gd name="connsiteY5" fmla="*/ 91088 h 671291"/>
                    <a:gd name="connsiteX6" fmla="*/ 132281 w 297880"/>
                    <a:gd name="connsiteY6" fmla="*/ 207005 h 67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880" h="671291">
                      <a:moveTo>
                        <a:pt x="132281" y="207005"/>
                      </a:moveTo>
                      <a:cubicBezTo>
                        <a:pt x="132281" y="281514"/>
                        <a:pt x="31951" y="535905"/>
                        <a:pt x="0" y="615025"/>
                      </a:cubicBezTo>
                      <a:cubicBezTo>
                        <a:pt x="33762" y="649518"/>
                        <a:pt x="65744" y="671292"/>
                        <a:pt x="65744" y="671292"/>
                      </a:cubicBezTo>
                      <a:lnTo>
                        <a:pt x="297881" y="0"/>
                      </a:lnTo>
                      <a:lnTo>
                        <a:pt x="188468" y="0"/>
                      </a:lnTo>
                      <a:cubicBezTo>
                        <a:pt x="188468" y="0"/>
                        <a:pt x="160590" y="37194"/>
                        <a:pt x="122943" y="91088"/>
                      </a:cubicBezTo>
                      <a:cubicBezTo>
                        <a:pt x="127847" y="125443"/>
                        <a:pt x="132281" y="167393"/>
                        <a:pt x="132281" y="207005"/>
                      </a:cubicBezTo>
                      <a:close/>
                    </a:path>
                  </a:pathLst>
                </a:custGeom>
                <a:solidFill>
                  <a:srgbClr val="84888A"/>
                </a:solidFill>
                <a:ln w="3429" cap="flat">
                  <a:noFill/>
                  <a:prstDash val="solid"/>
                  <a:miter/>
                </a:ln>
              </p:spPr>
              <p:txBody>
                <a:bodyPr rtlCol="0" anchor="ctr"/>
                <a:lstStyle/>
                <a:p>
                  <a:endParaRPr lang="nb-NO"/>
                </a:p>
              </p:txBody>
            </p:sp>
            <p:sp>
              <p:nvSpPr>
                <p:cNvPr id="205" name="Friform 204">
                  <a:extLst>
                    <a:ext uri="{FF2B5EF4-FFF2-40B4-BE49-F238E27FC236}">
                      <a16:creationId xmlns:a16="http://schemas.microsoft.com/office/drawing/2014/main" id="{132E7093-026A-F289-A02E-9C76C673F1B8}"/>
                    </a:ext>
                  </a:extLst>
                </p:cNvPr>
                <p:cNvSpPr/>
                <p:nvPr/>
              </p:nvSpPr>
              <p:spPr>
                <a:xfrm>
                  <a:off x="5788427" y="2986295"/>
                  <a:ext cx="323036" cy="535270"/>
                </a:xfrm>
                <a:custGeom>
                  <a:avLst/>
                  <a:gdLst>
                    <a:gd name="connsiteX0" fmla="*/ 323037 w 323036"/>
                    <a:gd name="connsiteY0" fmla="*/ 213044 h 535270"/>
                    <a:gd name="connsiteX1" fmla="*/ 309698 w 323036"/>
                    <a:gd name="connsiteY1" fmla="*/ 520611 h 535270"/>
                    <a:gd name="connsiteX2" fmla="*/ 283432 w 323036"/>
                    <a:gd name="connsiteY2" fmla="*/ 529458 h 535270"/>
                    <a:gd name="connsiteX3" fmla="*/ 233026 w 323036"/>
                    <a:gd name="connsiteY3" fmla="*/ 535013 h 535270"/>
                    <a:gd name="connsiteX4" fmla="*/ 173670 w 323036"/>
                    <a:gd name="connsiteY4" fmla="*/ 510290 h 535270"/>
                    <a:gd name="connsiteX5" fmla="*/ 2134 w 323036"/>
                    <a:gd name="connsiteY5" fmla="*/ 171639 h 535270"/>
                    <a:gd name="connsiteX6" fmla="*/ 14907 w 323036"/>
                    <a:gd name="connsiteY6" fmla="*/ 0 h 535270"/>
                    <a:gd name="connsiteX7" fmla="*/ 323037 w 323036"/>
                    <a:gd name="connsiteY7" fmla="*/ 213044 h 5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6" h="535270">
                      <a:moveTo>
                        <a:pt x="323037" y="213044"/>
                      </a:moveTo>
                      <a:cubicBezTo>
                        <a:pt x="305480" y="617275"/>
                        <a:pt x="311104" y="488002"/>
                        <a:pt x="309698" y="520611"/>
                      </a:cubicBezTo>
                      <a:cubicBezTo>
                        <a:pt x="309698" y="520611"/>
                        <a:pt x="299171" y="525309"/>
                        <a:pt x="283432" y="529458"/>
                      </a:cubicBezTo>
                      <a:cubicBezTo>
                        <a:pt x="269579" y="533024"/>
                        <a:pt x="251611" y="536213"/>
                        <a:pt x="233026" y="535013"/>
                      </a:cubicBezTo>
                      <a:cubicBezTo>
                        <a:pt x="212212" y="533847"/>
                        <a:pt x="190677" y="527332"/>
                        <a:pt x="173670" y="510290"/>
                      </a:cubicBezTo>
                      <a:cubicBezTo>
                        <a:pt x="124210" y="460741"/>
                        <a:pt x="11125" y="216000"/>
                        <a:pt x="2134" y="171639"/>
                      </a:cubicBezTo>
                      <a:cubicBezTo>
                        <a:pt x="-5609" y="132195"/>
                        <a:pt x="9829" y="35528"/>
                        <a:pt x="14907" y="0"/>
                      </a:cubicBezTo>
                      <a:cubicBezTo>
                        <a:pt x="435268" y="290628"/>
                        <a:pt x="-98120" y="-78191"/>
                        <a:pt x="323037" y="213044"/>
                      </a:cubicBezTo>
                      <a:close/>
                    </a:path>
                  </a:pathLst>
                </a:custGeom>
                <a:solidFill>
                  <a:srgbClr val="BFC5C7"/>
                </a:solidFill>
                <a:ln w="3429" cap="flat">
                  <a:noFill/>
                  <a:prstDash val="solid"/>
                  <a:miter/>
                </a:ln>
              </p:spPr>
              <p:txBody>
                <a:bodyPr rtlCol="0" anchor="ctr"/>
                <a:lstStyle/>
                <a:p>
                  <a:endParaRPr lang="nb-NO"/>
                </a:p>
              </p:txBody>
            </p:sp>
            <p:sp>
              <p:nvSpPr>
                <p:cNvPr id="206" name="Friform 205">
                  <a:extLst>
                    <a:ext uri="{FF2B5EF4-FFF2-40B4-BE49-F238E27FC236}">
                      <a16:creationId xmlns:a16="http://schemas.microsoft.com/office/drawing/2014/main" id="{E42E1DD0-2111-F5A8-377B-13166573F407}"/>
                    </a:ext>
                  </a:extLst>
                </p:cNvPr>
                <p:cNvSpPr/>
                <p:nvPr/>
              </p:nvSpPr>
              <p:spPr>
                <a:xfrm>
                  <a:off x="5915458" y="3172449"/>
                  <a:ext cx="196006" cy="263443"/>
                </a:xfrm>
                <a:custGeom>
                  <a:avLst/>
                  <a:gdLst>
                    <a:gd name="connsiteX0" fmla="*/ 196007 w 196006"/>
                    <a:gd name="connsiteY0" fmla="*/ 26890 h 263443"/>
                    <a:gd name="connsiteX1" fmla="*/ 183045 w 196006"/>
                    <a:gd name="connsiteY1" fmla="*/ 17913 h 263443"/>
                    <a:gd name="connsiteX2" fmla="*/ 231 w 196006"/>
                    <a:gd name="connsiteY2" fmla="*/ 0 h 263443"/>
                    <a:gd name="connsiteX3" fmla="*/ 185788 w 196006"/>
                    <a:gd name="connsiteY3" fmla="*/ 263443 h 263443"/>
                    <a:gd name="connsiteX4" fmla="*/ 196007 w 196006"/>
                    <a:gd name="connsiteY4" fmla="*/ 26890 h 26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006" h="263443">
                      <a:moveTo>
                        <a:pt x="196007" y="26890"/>
                      </a:moveTo>
                      <a:lnTo>
                        <a:pt x="183045" y="17913"/>
                      </a:lnTo>
                      <a:cubicBezTo>
                        <a:pt x="77432" y="15005"/>
                        <a:pt x="231" y="0"/>
                        <a:pt x="231" y="0"/>
                      </a:cubicBezTo>
                      <a:cubicBezTo>
                        <a:pt x="-5855" y="6083"/>
                        <a:pt x="109596" y="162034"/>
                        <a:pt x="185788" y="263443"/>
                      </a:cubicBezTo>
                      <a:lnTo>
                        <a:pt x="196007" y="26890"/>
                      </a:lnTo>
                      <a:close/>
                    </a:path>
                  </a:pathLst>
                </a:custGeom>
                <a:solidFill>
                  <a:srgbClr val="84888A">
                    <a:alpha val="68000"/>
                  </a:srgbClr>
                </a:solidFill>
                <a:ln w="3429" cap="flat">
                  <a:noFill/>
                  <a:prstDash val="solid"/>
                  <a:miter/>
                </a:ln>
              </p:spPr>
              <p:txBody>
                <a:bodyPr rtlCol="0" anchor="ctr"/>
                <a:lstStyle/>
                <a:p>
                  <a:endParaRPr lang="nb-NO"/>
                </a:p>
              </p:txBody>
            </p:sp>
            <p:sp>
              <p:nvSpPr>
                <p:cNvPr id="207" name="Friform 206">
                  <a:extLst>
                    <a:ext uri="{FF2B5EF4-FFF2-40B4-BE49-F238E27FC236}">
                      <a16:creationId xmlns:a16="http://schemas.microsoft.com/office/drawing/2014/main" id="{16F8EBE8-8823-6DE0-8638-23950B7F46DD}"/>
                    </a:ext>
                  </a:extLst>
                </p:cNvPr>
                <p:cNvSpPr/>
                <p:nvPr/>
              </p:nvSpPr>
              <p:spPr>
                <a:xfrm>
                  <a:off x="5798009" y="2465948"/>
                  <a:ext cx="749575" cy="778239"/>
                </a:xfrm>
                <a:custGeom>
                  <a:avLst/>
                  <a:gdLst>
                    <a:gd name="connsiteX0" fmla="*/ 747052 w 749575"/>
                    <a:gd name="connsiteY0" fmla="*/ 645664 h 778239"/>
                    <a:gd name="connsiteX1" fmla="*/ 458365 w 749575"/>
                    <a:gd name="connsiteY1" fmla="*/ 777752 h 778239"/>
                    <a:gd name="connsiteX2" fmla="*/ 333583 w 749575"/>
                    <a:gd name="connsiteY2" fmla="*/ 777752 h 778239"/>
                    <a:gd name="connsiteX3" fmla="*/ 307557 w 749575"/>
                    <a:gd name="connsiteY3" fmla="*/ 777752 h 778239"/>
                    <a:gd name="connsiteX4" fmla="*/ 116631 w 749575"/>
                    <a:gd name="connsiteY4" fmla="*/ 705829 h 778239"/>
                    <a:gd name="connsiteX5" fmla="*/ 116394 w 749575"/>
                    <a:gd name="connsiteY5" fmla="*/ 705712 h 778239"/>
                    <a:gd name="connsiteX6" fmla="*/ 98532 w 749575"/>
                    <a:gd name="connsiteY6" fmla="*/ 694002 h 778239"/>
                    <a:gd name="connsiteX7" fmla="*/ 68251 w 749575"/>
                    <a:gd name="connsiteY7" fmla="*/ 671289 h 778239"/>
                    <a:gd name="connsiteX8" fmla="*/ 0 w 749575"/>
                    <a:gd name="connsiteY8" fmla="*/ 564828 h 778239"/>
                    <a:gd name="connsiteX9" fmla="*/ 4022 w 749575"/>
                    <a:gd name="connsiteY9" fmla="*/ 527805 h 778239"/>
                    <a:gd name="connsiteX10" fmla="*/ 4022 w 749575"/>
                    <a:gd name="connsiteY10" fmla="*/ 527689 h 778239"/>
                    <a:gd name="connsiteX11" fmla="*/ 11590 w 749575"/>
                    <a:gd name="connsiteY11" fmla="*/ 489956 h 778239"/>
                    <a:gd name="connsiteX12" fmla="*/ 162648 w 749575"/>
                    <a:gd name="connsiteY12" fmla="*/ 0 h 778239"/>
                    <a:gd name="connsiteX13" fmla="*/ 600326 w 749575"/>
                    <a:gd name="connsiteY13" fmla="*/ 0 h 778239"/>
                    <a:gd name="connsiteX14" fmla="*/ 747052 w 749575"/>
                    <a:gd name="connsiteY14" fmla="*/ 645664 h 77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75" h="778239">
                      <a:moveTo>
                        <a:pt x="747052" y="645664"/>
                      </a:moveTo>
                      <a:cubicBezTo>
                        <a:pt x="599297" y="793525"/>
                        <a:pt x="458365" y="777752"/>
                        <a:pt x="458365" y="777752"/>
                      </a:cubicBezTo>
                      <a:cubicBezTo>
                        <a:pt x="458365" y="777752"/>
                        <a:pt x="406107" y="777752"/>
                        <a:pt x="333583" y="777752"/>
                      </a:cubicBezTo>
                      <a:lnTo>
                        <a:pt x="307557" y="777752"/>
                      </a:lnTo>
                      <a:cubicBezTo>
                        <a:pt x="263529" y="777752"/>
                        <a:pt x="183942" y="748177"/>
                        <a:pt x="116631" y="705829"/>
                      </a:cubicBezTo>
                      <a:cubicBezTo>
                        <a:pt x="116631" y="705829"/>
                        <a:pt x="116514" y="705712"/>
                        <a:pt x="116394" y="705712"/>
                      </a:cubicBezTo>
                      <a:cubicBezTo>
                        <a:pt x="110362" y="701927"/>
                        <a:pt x="104327" y="698024"/>
                        <a:pt x="98532" y="694002"/>
                      </a:cubicBezTo>
                      <a:cubicBezTo>
                        <a:pt x="87885" y="686671"/>
                        <a:pt x="77712" y="679096"/>
                        <a:pt x="68251" y="671289"/>
                      </a:cubicBezTo>
                      <a:cubicBezTo>
                        <a:pt x="28152" y="637931"/>
                        <a:pt x="0" y="600672"/>
                        <a:pt x="0" y="564828"/>
                      </a:cubicBezTo>
                      <a:cubicBezTo>
                        <a:pt x="0" y="555481"/>
                        <a:pt x="1416" y="542828"/>
                        <a:pt x="4022" y="527805"/>
                      </a:cubicBezTo>
                      <a:lnTo>
                        <a:pt x="4022" y="527689"/>
                      </a:lnTo>
                      <a:cubicBezTo>
                        <a:pt x="5912" y="516332"/>
                        <a:pt x="8518" y="503792"/>
                        <a:pt x="11590" y="489956"/>
                      </a:cubicBezTo>
                      <a:cubicBezTo>
                        <a:pt x="48853" y="324939"/>
                        <a:pt x="162648" y="0"/>
                        <a:pt x="162648" y="0"/>
                      </a:cubicBezTo>
                      <a:lnTo>
                        <a:pt x="600326" y="0"/>
                      </a:lnTo>
                      <a:cubicBezTo>
                        <a:pt x="600326" y="-4"/>
                        <a:pt x="772256" y="620580"/>
                        <a:pt x="747052" y="645664"/>
                      </a:cubicBezTo>
                      <a:close/>
                    </a:path>
                  </a:pathLst>
                </a:custGeom>
                <a:solidFill>
                  <a:srgbClr val="D7DEE0"/>
                </a:solidFill>
                <a:ln w="3429" cap="flat">
                  <a:noFill/>
                  <a:prstDash val="solid"/>
                  <a:miter/>
                </a:ln>
              </p:spPr>
              <p:txBody>
                <a:bodyPr rtlCol="0" anchor="ctr"/>
                <a:lstStyle/>
                <a:p>
                  <a:endParaRPr lang="nb-NO"/>
                </a:p>
              </p:txBody>
            </p:sp>
            <p:sp>
              <p:nvSpPr>
                <p:cNvPr id="208" name="Friform 207">
                  <a:extLst>
                    <a:ext uri="{FF2B5EF4-FFF2-40B4-BE49-F238E27FC236}">
                      <a16:creationId xmlns:a16="http://schemas.microsoft.com/office/drawing/2014/main" id="{A2063465-9E1B-994A-9199-F406E3654E4D}"/>
                    </a:ext>
                  </a:extLst>
                </p:cNvPr>
                <p:cNvSpPr/>
                <p:nvPr/>
              </p:nvSpPr>
              <p:spPr>
                <a:xfrm>
                  <a:off x="5915685" y="3158091"/>
                  <a:ext cx="533672" cy="85608"/>
                </a:xfrm>
                <a:custGeom>
                  <a:avLst/>
                  <a:gdLst>
                    <a:gd name="connsiteX0" fmla="*/ 0 w 533672"/>
                    <a:gd name="connsiteY0" fmla="*/ 14361 h 85608"/>
                    <a:gd name="connsiteX1" fmla="*/ 189881 w 533672"/>
                    <a:gd name="connsiteY1" fmla="*/ 85608 h 85608"/>
                    <a:gd name="connsiteX2" fmla="*/ 340688 w 533672"/>
                    <a:gd name="connsiteY2" fmla="*/ 85608 h 85608"/>
                    <a:gd name="connsiteX3" fmla="*/ 533673 w 533672"/>
                    <a:gd name="connsiteY3" fmla="*/ 0 h 85608"/>
                    <a:gd name="connsiteX4" fmla="*/ 0 w 533672"/>
                    <a:gd name="connsiteY4" fmla="*/ 14361 h 85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72" h="85608">
                      <a:moveTo>
                        <a:pt x="0" y="14361"/>
                      </a:moveTo>
                      <a:cubicBezTo>
                        <a:pt x="67054" y="56345"/>
                        <a:pt x="146127" y="85608"/>
                        <a:pt x="189881" y="85608"/>
                      </a:cubicBezTo>
                      <a:cubicBezTo>
                        <a:pt x="275640" y="85608"/>
                        <a:pt x="340688" y="85608"/>
                        <a:pt x="340688" y="85608"/>
                      </a:cubicBezTo>
                      <a:lnTo>
                        <a:pt x="533673" y="0"/>
                      </a:lnTo>
                      <a:cubicBezTo>
                        <a:pt x="316137" y="64167"/>
                        <a:pt x="38" y="14364"/>
                        <a:pt x="0" y="14361"/>
                      </a:cubicBezTo>
                      <a:close/>
                    </a:path>
                  </a:pathLst>
                </a:custGeom>
                <a:solidFill>
                  <a:srgbClr val="84888A">
                    <a:alpha val="68000"/>
                  </a:srgbClr>
                </a:solidFill>
                <a:ln w="3429" cap="flat">
                  <a:noFill/>
                  <a:prstDash val="solid"/>
                  <a:miter/>
                </a:ln>
              </p:spPr>
              <p:txBody>
                <a:bodyPr rtlCol="0" anchor="ctr"/>
                <a:lstStyle/>
                <a:p>
                  <a:endParaRPr lang="nb-NO"/>
                </a:p>
              </p:txBody>
            </p:sp>
            <p:sp>
              <p:nvSpPr>
                <p:cNvPr id="209" name="Friform 208">
                  <a:extLst>
                    <a:ext uri="{FF2B5EF4-FFF2-40B4-BE49-F238E27FC236}">
                      <a16:creationId xmlns:a16="http://schemas.microsoft.com/office/drawing/2014/main" id="{B75E8716-E4C2-46C8-69E8-C4478F619C26}"/>
                    </a:ext>
                  </a:extLst>
                </p:cNvPr>
                <p:cNvSpPr/>
                <p:nvPr/>
              </p:nvSpPr>
              <p:spPr>
                <a:xfrm>
                  <a:off x="5802028" y="2953349"/>
                  <a:ext cx="307893" cy="568237"/>
                </a:xfrm>
                <a:custGeom>
                  <a:avLst/>
                  <a:gdLst>
                    <a:gd name="connsiteX0" fmla="*/ 307894 w 307893"/>
                    <a:gd name="connsiteY0" fmla="*/ 281476 h 568237"/>
                    <a:gd name="connsiteX1" fmla="*/ 112615 w 307893"/>
                    <a:gd name="connsiteY1" fmla="*/ 218430 h 568237"/>
                    <a:gd name="connsiteX2" fmla="*/ 112375 w 307893"/>
                    <a:gd name="connsiteY2" fmla="*/ 218311 h 568237"/>
                    <a:gd name="connsiteX3" fmla="*/ 93571 w 307893"/>
                    <a:gd name="connsiteY3" fmla="*/ 209796 h 568237"/>
                    <a:gd name="connsiteX4" fmla="*/ 80204 w 307893"/>
                    <a:gd name="connsiteY4" fmla="*/ 8466 h 568237"/>
                    <a:gd name="connsiteX5" fmla="*/ 7575 w 307893"/>
                    <a:gd name="connsiteY5" fmla="*/ 2554 h 568237"/>
                    <a:gd name="connsiteX6" fmla="*/ 0 w 307893"/>
                    <a:gd name="connsiteY6" fmla="*/ 40287 h 568237"/>
                    <a:gd name="connsiteX7" fmla="*/ 120 w 307893"/>
                    <a:gd name="connsiteY7" fmla="*/ 40287 h 568237"/>
                    <a:gd name="connsiteX8" fmla="*/ 49683 w 307893"/>
                    <a:gd name="connsiteY8" fmla="*/ 228014 h 568237"/>
                    <a:gd name="connsiteX9" fmla="*/ 116871 w 307893"/>
                    <a:gd name="connsiteY9" fmla="*/ 259006 h 568237"/>
                    <a:gd name="connsiteX10" fmla="*/ 219425 w 307893"/>
                    <a:gd name="connsiteY10" fmla="*/ 567993 h 568237"/>
                    <a:gd name="connsiteX11" fmla="*/ 269831 w 307893"/>
                    <a:gd name="connsiteY11" fmla="*/ 562404 h 568237"/>
                    <a:gd name="connsiteX12" fmla="*/ 162778 w 307893"/>
                    <a:gd name="connsiteY12" fmla="*/ 277577 h 568237"/>
                    <a:gd name="connsiteX13" fmla="*/ 306385 w 307893"/>
                    <a:gd name="connsiteY13" fmla="*/ 316966 h 568237"/>
                    <a:gd name="connsiteX14" fmla="*/ 307894 w 307893"/>
                    <a:gd name="connsiteY14" fmla="*/ 281476 h 5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893" h="568237">
                      <a:moveTo>
                        <a:pt x="307894" y="281476"/>
                      </a:moveTo>
                      <a:cubicBezTo>
                        <a:pt x="245451" y="274145"/>
                        <a:pt x="159212" y="239015"/>
                        <a:pt x="112615" y="218430"/>
                      </a:cubicBezTo>
                      <a:cubicBezTo>
                        <a:pt x="112615" y="218430"/>
                        <a:pt x="112499" y="218311"/>
                        <a:pt x="112375" y="218311"/>
                      </a:cubicBezTo>
                      <a:cubicBezTo>
                        <a:pt x="105044" y="215118"/>
                        <a:pt x="98652" y="212162"/>
                        <a:pt x="93571" y="209796"/>
                      </a:cubicBezTo>
                      <a:cubicBezTo>
                        <a:pt x="112265" y="153711"/>
                        <a:pt x="138398" y="37558"/>
                        <a:pt x="80204" y="8466"/>
                      </a:cubicBezTo>
                      <a:cubicBezTo>
                        <a:pt x="59030" y="-1945"/>
                        <a:pt x="31468" y="-1235"/>
                        <a:pt x="7575" y="2554"/>
                      </a:cubicBezTo>
                      <a:cubicBezTo>
                        <a:pt x="3361" y="21013"/>
                        <a:pt x="151" y="39104"/>
                        <a:pt x="0" y="40287"/>
                      </a:cubicBezTo>
                      <a:lnTo>
                        <a:pt x="120" y="40287"/>
                      </a:lnTo>
                      <a:cubicBezTo>
                        <a:pt x="117611" y="12087"/>
                        <a:pt x="84275" y="104046"/>
                        <a:pt x="49683" y="228014"/>
                      </a:cubicBezTo>
                      <a:cubicBezTo>
                        <a:pt x="69708" y="237801"/>
                        <a:pt x="85972" y="245815"/>
                        <a:pt x="116871" y="259006"/>
                      </a:cubicBezTo>
                      <a:cubicBezTo>
                        <a:pt x="131780" y="294846"/>
                        <a:pt x="201457" y="466364"/>
                        <a:pt x="219425" y="567993"/>
                      </a:cubicBezTo>
                      <a:cubicBezTo>
                        <a:pt x="238011" y="569159"/>
                        <a:pt x="255978" y="565970"/>
                        <a:pt x="269831" y="562404"/>
                      </a:cubicBezTo>
                      <a:cubicBezTo>
                        <a:pt x="242845" y="468617"/>
                        <a:pt x="184895" y="332938"/>
                        <a:pt x="162778" y="277577"/>
                      </a:cubicBezTo>
                      <a:cubicBezTo>
                        <a:pt x="208418" y="294849"/>
                        <a:pt x="262014" y="312118"/>
                        <a:pt x="306385" y="316966"/>
                      </a:cubicBezTo>
                      <a:lnTo>
                        <a:pt x="307894" y="281476"/>
                      </a:lnTo>
                      <a:close/>
                    </a:path>
                  </a:pathLst>
                </a:custGeom>
                <a:solidFill>
                  <a:srgbClr val="424148"/>
                </a:solidFill>
                <a:ln w="3429" cap="flat">
                  <a:noFill/>
                  <a:prstDash val="solid"/>
                  <a:miter/>
                </a:ln>
              </p:spPr>
              <p:txBody>
                <a:bodyPr rtlCol="0" anchor="ctr"/>
                <a:lstStyle/>
                <a:p>
                  <a:endParaRPr lang="nb-NO"/>
                </a:p>
              </p:txBody>
            </p:sp>
            <p:sp>
              <p:nvSpPr>
                <p:cNvPr id="210" name="Friform 209">
                  <a:extLst>
                    <a:ext uri="{FF2B5EF4-FFF2-40B4-BE49-F238E27FC236}">
                      <a16:creationId xmlns:a16="http://schemas.microsoft.com/office/drawing/2014/main" id="{669BDA07-EAC3-1AE0-A46F-1C9738AB5A32}"/>
                    </a:ext>
                  </a:extLst>
                </p:cNvPr>
                <p:cNvSpPr/>
                <p:nvPr/>
              </p:nvSpPr>
              <p:spPr>
                <a:xfrm>
                  <a:off x="6223627" y="2953303"/>
                  <a:ext cx="307787" cy="568236"/>
                </a:xfrm>
                <a:custGeom>
                  <a:avLst/>
                  <a:gdLst>
                    <a:gd name="connsiteX0" fmla="*/ 307787 w 307787"/>
                    <a:gd name="connsiteY0" fmla="*/ 40333 h 568236"/>
                    <a:gd name="connsiteX1" fmla="*/ 298666 w 307787"/>
                    <a:gd name="connsiteY1" fmla="*/ 38440 h 568236"/>
                    <a:gd name="connsiteX2" fmla="*/ 243425 w 307787"/>
                    <a:gd name="connsiteY2" fmla="*/ 40333 h 568236"/>
                    <a:gd name="connsiteX3" fmla="*/ 231355 w 307787"/>
                    <a:gd name="connsiteY3" fmla="*/ 54762 h 568236"/>
                    <a:gd name="connsiteX4" fmla="*/ 227480 w 307787"/>
                    <a:gd name="connsiteY4" fmla="*/ 87647 h 568236"/>
                    <a:gd name="connsiteX5" fmla="*/ 252786 w 307787"/>
                    <a:gd name="connsiteY5" fmla="*/ 213151 h 568236"/>
                    <a:gd name="connsiteX6" fmla="*/ 253712 w 307787"/>
                    <a:gd name="connsiteY6" fmla="*/ 215871 h 568236"/>
                    <a:gd name="connsiteX7" fmla="*/ 258204 w 307787"/>
                    <a:gd name="connsiteY7" fmla="*/ 228054 h 568236"/>
                    <a:gd name="connsiteX8" fmla="*/ 243905 w 307787"/>
                    <a:gd name="connsiteY8" fmla="*/ 235032 h 568236"/>
                    <a:gd name="connsiteX9" fmla="*/ 191030 w 307787"/>
                    <a:gd name="connsiteY9" fmla="*/ 259045 h 568236"/>
                    <a:gd name="connsiteX10" fmla="*/ 88468 w 307787"/>
                    <a:gd name="connsiteY10" fmla="*/ 568005 h 568236"/>
                    <a:gd name="connsiteX11" fmla="*/ 35010 w 307787"/>
                    <a:gd name="connsiteY11" fmla="*/ 561627 h 568236"/>
                    <a:gd name="connsiteX12" fmla="*/ 145150 w 307787"/>
                    <a:gd name="connsiteY12" fmla="*/ 277617 h 568236"/>
                    <a:gd name="connsiteX13" fmla="*/ 1543 w 307787"/>
                    <a:gd name="connsiteY13" fmla="*/ 317006 h 568236"/>
                    <a:gd name="connsiteX14" fmla="*/ 0 w 307787"/>
                    <a:gd name="connsiteY14" fmla="*/ 281639 h 568236"/>
                    <a:gd name="connsiteX15" fmla="*/ 214313 w 307787"/>
                    <a:gd name="connsiteY15" fmla="*/ 209835 h 568236"/>
                    <a:gd name="connsiteX16" fmla="*/ 193396 w 307787"/>
                    <a:gd name="connsiteY16" fmla="*/ 111300 h 568236"/>
                    <a:gd name="connsiteX17" fmla="*/ 197305 w 307787"/>
                    <a:gd name="connsiteY17" fmla="*/ 44705 h 568236"/>
                    <a:gd name="connsiteX18" fmla="*/ 227686 w 307787"/>
                    <a:gd name="connsiteY18" fmla="*/ 8509 h 568236"/>
                    <a:gd name="connsiteX19" fmla="*/ 299626 w 307787"/>
                    <a:gd name="connsiteY19" fmla="*/ 2474 h 568236"/>
                    <a:gd name="connsiteX20" fmla="*/ 306244 w 307787"/>
                    <a:gd name="connsiteY20" fmla="*/ 33232 h 568236"/>
                    <a:gd name="connsiteX21" fmla="*/ 307547 w 307787"/>
                    <a:gd name="connsiteY21" fmla="*/ 38907 h 568236"/>
                    <a:gd name="connsiteX22" fmla="*/ 307787 w 307787"/>
                    <a:gd name="connsiteY22" fmla="*/ 40333 h 56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787" h="568236">
                      <a:moveTo>
                        <a:pt x="307787" y="40333"/>
                      </a:moveTo>
                      <a:cubicBezTo>
                        <a:pt x="304838" y="39623"/>
                        <a:pt x="301752" y="39030"/>
                        <a:pt x="298666" y="38440"/>
                      </a:cubicBezTo>
                      <a:cubicBezTo>
                        <a:pt x="278812" y="34891"/>
                        <a:pt x="257141" y="33588"/>
                        <a:pt x="243425" y="40333"/>
                      </a:cubicBezTo>
                      <a:cubicBezTo>
                        <a:pt x="237047" y="43526"/>
                        <a:pt x="233378" y="47901"/>
                        <a:pt x="231355" y="54762"/>
                      </a:cubicBezTo>
                      <a:cubicBezTo>
                        <a:pt x="228543" y="64226"/>
                        <a:pt x="227480" y="75463"/>
                        <a:pt x="227480" y="87647"/>
                      </a:cubicBezTo>
                      <a:cubicBezTo>
                        <a:pt x="227686" y="132950"/>
                        <a:pt x="244625" y="190318"/>
                        <a:pt x="252786" y="213151"/>
                      </a:cubicBezTo>
                      <a:lnTo>
                        <a:pt x="253712" y="215871"/>
                      </a:lnTo>
                      <a:lnTo>
                        <a:pt x="258204" y="228054"/>
                      </a:lnTo>
                      <a:lnTo>
                        <a:pt x="243905" y="235032"/>
                      </a:lnTo>
                      <a:cubicBezTo>
                        <a:pt x="241539" y="236211"/>
                        <a:pt x="220965" y="246269"/>
                        <a:pt x="191030" y="259045"/>
                      </a:cubicBezTo>
                      <a:cubicBezTo>
                        <a:pt x="176113" y="294885"/>
                        <a:pt x="106436" y="466404"/>
                        <a:pt x="88468" y="568005"/>
                      </a:cubicBezTo>
                      <a:cubicBezTo>
                        <a:pt x="68614" y="569205"/>
                        <a:pt x="49206" y="565536"/>
                        <a:pt x="35010" y="561627"/>
                      </a:cubicBezTo>
                      <a:cubicBezTo>
                        <a:pt x="63985" y="466527"/>
                        <a:pt x="123478" y="331678"/>
                        <a:pt x="145150" y="277617"/>
                      </a:cubicBezTo>
                      <a:cubicBezTo>
                        <a:pt x="99475" y="294888"/>
                        <a:pt x="45777" y="312157"/>
                        <a:pt x="1543" y="317006"/>
                      </a:cubicBezTo>
                      <a:lnTo>
                        <a:pt x="0" y="281639"/>
                      </a:lnTo>
                      <a:cubicBezTo>
                        <a:pt x="72489" y="273001"/>
                        <a:pt x="176834" y="227104"/>
                        <a:pt x="214313" y="209835"/>
                      </a:cubicBezTo>
                      <a:cubicBezTo>
                        <a:pt x="207832" y="189018"/>
                        <a:pt x="196928" y="150099"/>
                        <a:pt x="193396" y="111300"/>
                      </a:cubicBezTo>
                      <a:cubicBezTo>
                        <a:pt x="191132" y="87763"/>
                        <a:pt x="191613" y="64223"/>
                        <a:pt x="197305" y="44705"/>
                      </a:cubicBezTo>
                      <a:cubicBezTo>
                        <a:pt x="202037" y="28496"/>
                        <a:pt x="212564" y="16080"/>
                        <a:pt x="227686" y="8509"/>
                      </a:cubicBezTo>
                      <a:cubicBezTo>
                        <a:pt x="248637" y="-1782"/>
                        <a:pt x="275863" y="-1309"/>
                        <a:pt x="299626" y="2474"/>
                      </a:cubicBezTo>
                      <a:lnTo>
                        <a:pt x="306244" y="33232"/>
                      </a:lnTo>
                      <a:lnTo>
                        <a:pt x="307547" y="38907"/>
                      </a:lnTo>
                      <a:lnTo>
                        <a:pt x="307787" y="40333"/>
                      </a:lnTo>
                      <a:close/>
                    </a:path>
                  </a:pathLst>
                </a:custGeom>
                <a:solidFill>
                  <a:srgbClr val="424148"/>
                </a:solidFill>
                <a:ln w="3429" cap="flat">
                  <a:noFill/>
                  <a:prstDash val="solid"/>
                  <a:miter/>
                </a:ln>
              </p:spPr>
              <p:txBody>
                <a:bodyPr rtlCol="0" anchor="ctr"/>
                <a:lstStyle/>
                <a:p>
                  <a:endParaRPr lang="nb-NO"/>
                </a:p>
              </p:txBody>
            </p:sp>
            <p:sp>
              <p:nvSpPr>
                <p:cNvPr id="211" name="Friform 210">
                  <a:extLst>
                    <a:ext uri="{FF2B5EF4-FFF2-40B4-BE49-F238E27FC236}">
                      <a16:creationId xmlns:a16="http://schemas.microsoft.com/office/drawing/2014/main" id="{5665C27E-A31B-91D3-6B74-B34B87EE10BF}"/>
                    </a:ext>
                  </a:extLst>
                </p:cNvPr>
                <p:cNvSpPr/>
                <p:nvPr/>
              </p:nvSpPr>
              <p:spPr>
                <a:xfrm>
                  <a:off x="5943786" y="2465941"/>
                  <a:ext cx="465212" cy="138994"/>
                </a:xfrm>
                <a:custGeom>
                  <a:avLst/>
                  <a:gdLst>
                    <a:gd name="connsiteX0" fmla="*/ 465213 w 465212"/>
                    <a:gd name="connsiteY0" fmla="*/ 38943 h 138994"/>
                    <a:gd name="connsiteX1" fmla="*/ 454548 w 465212"/>
                    <a:gd name="connsiteY1" fmla="*/ 0 h 138994"/>
                    <a:gd name="connsiteX2" fmla="*/ 16871 w 465212"/>
                    <a:gd name="connsiteY2" fmla="*/ 0 h 138994"/>
                    <a:gd name="connsiteX3" fmla="*/ 0 w 465212"/>
                    <a:gd name="connsiteY3" fmla="*/ 48935 h 138994"/>
                    <a:gd name="connsiteX4" fmla="*/ 0 w 465212"/>
                    <a:gd name="connsiteY4" fmla="*/ 48935 h 138994"/>
                    <a:gd name="connsiteX5" fmla="*/ 253438 w 465212"/>
                    <a:gd name="connsiteY5" fmla="*/ 138994 h 138994"/>
                    <a:gd name="connsiteX6" fmla="*/ 465213 w 465212"/>
                    <a:gd name="connsiteY6" fmla="*/ 38943 h 13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212" h="138994">
                      <a:moveTo>
                        <a:pt x="465213" y="38943"/>
                      </a:moveTo>
                      <a:cubicBezTo>
                        <a:pt x="458526" y="14415"/>
                        <a:pt x="454548" y="0"/>
                        <a:pt x="454548" y="0"/>
                      </a:cubicBezTo>
                      <a:lnTo>
                        <a:pt x="16871" y="0"/>
                      </a:lnTo>
                      <a:cubicBezTo>
                        <a:pt x="16871" y="0"/>
                        <a:pt x="10390" y="18510"/>
                        <a:pt x="0" y="48935"/>
                      </a:cubicBezTo>
                      <a:lnTo>
                        <a:pt x="0" y="48935"/>
                      </a:lnTo>
                      <a:cubicBezTo>
                        <a:pt x="0" y="48935"/>
                        <a:pt x="28701" y="138994"/>
                        <a:pt x="253438" y="138994"/>
                      </a:cubicBezTo>
                      <a:cubicBezTo>
                        <a:pt x="341700" y="138994"/>
                        <a:pt x="412166" y="93817"/>
                        <a:pt x="465213" y="38943"/>
                      </a:cubicBezTo>
                      <a:close/>
                    </a:path>
                  </a:pathLst>
                </a:custGeom>
                <a:solidFill>
                  <a:srgbClr val="84888A"/>
                </a:solidFill>
                <a:ln w="3429" cap="flat">
                  <a:noFill/>
                  <a:prstDash val="solid"/>
                  <a:miter/>
                </a:ln>
              </p:spPr>
              <p:txBody>
                <a:bodyPr rtlCol="0" anchor="ctr"/>
                <a:lstStyle/>
                <a:p>
                  <a:endParaRPr lang="nb-NO"/>
                </a:p>
              </p:txBody>
            </p:sp>
            <p:sp>
              <p:nvSpPr>
                <p:cNvPr id="212" name="Friform 211">
                  <a:extLst>
                    <a:ext uri="{FF2B5EF4-FFF2-40B4-BE49-F238E27FC236}">
                      <a16:creationId xmlns:a16="http://schemas.microsoft.com/office/drawing/2014/main" id="{68C3B39E-588D-4711-3403-2E38739425F0}"/>
                    </a:ext>
                  </a:extLst>
                </p:cNvPr>
                <p:cNvSpPr/>
                <p:nvPr/>
              </p:nvSpPr>
              <p:spPr>
                <a:xfrm>
                  <a:off x="5849636" y="1891199"/>
                  <a:ext cx="632845" cy="632849"/>
                </a:xfrm>
                <a:custGeom>
                  <a:avLst/>
                  <a:gdLst>
                    <a:gd name="connsiteX0" fmla="*/ 495343 w 632845"/>
                    <a:gd name="connsiteY0" fmla="*/ 632849 h 632849"/>
                    <a:gd name="connsiteX1" fmla="*/ 137527 w 632845"/>
                    <a:gd name="connsiteY1" fmla="*/ 632849 h 632849"/>
                    <a:gd name="connsiteX2" fmla="*/ 0 w 632845"/>
                    <a:gd name="connsiteY2" fmla="*/ 495336 h 632849"/>
                    <a:gd name="connsiteX3" fmla="*/ 0 w 632845"/>
                    <a:gd name="connsiteY3" fmla="*/ 334838 h 632849"/>
                    <a:gd name="connsiteX4" fmla="*/ 0 w 632845"/>
                    <a:gd name="connsiteY4" fmla="*/ 137510 h 632849"/>
                    <a:gd name="connsiteX5" fmla="*/ 137527 w 632845"/>
                    <a:gd name="connsiteY5" fmla="*/ 0 h 632849"/>
                    <a:gd name="connsiteX6" fmla="*/ 304588 w 632845"/>
                    <a:gd name="connsiteY6" fmla="*/ 0 h 632849"/>
                    <a:gd name="connsiteX7" fmla="*/ 328248 w 632845"/>
                    <a:gd name="connsiteY7" fmla="*/ 0 h 632849"/>
                    <a:gd name="connsiteX8" fmla="*/ 495343 w 632845"/>
                    <a:gd name="connsiteY8" fmla="*/ 0 h 632849"/>
                    <a:gd name="connsiteX9" fmla="*/ 632846 w 632845"/>
                    <a:gd name="connsiteY9" fmla="*/ 137510 h 632849"/>
                    <a:gd name="connsiteX10" fmla="*/ 632846 w 632845"/>
                    <a:gd name="connsiteY10" fmla="*/ 324586 h 632849"/>
                    <a:gd name="connsiteX11" fmla="*/ 632846 w 632845"/>
                    <a:gd name="connsiteY11" fmla="*/ 495336 h 632849"/>
                    <a:gd name="connsiteX12" fmla="*/ 495343 w 632845"/>
                    <a:gd name="connsiteY12" fmla="*/ 632849 h 63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2845" h="632849">
                      <a:moveTo>
                        <a:pt x="495343" y="632849"/>
                      </a:moveTo>
                      <a:lnTo>
                        <a:pt x="137527" y="632849"/>
                      </a:lnTo>
                      <a:cubicBezTo>
                        <a:pt x="61568" y="632849"/>
                        <a:pt x="0" y="571282"/>
                        <a:pt x="0" y="495336"/>
                      </a:cubicBezTo>
                      <a:lnTo>
                        <a:pt x="0" y="334838"/>
                      </a:lnTo>
                      <a:lnTo>
                        <a:pt x="0" y="137510"/>
                      </a:lnTo>
                      <a:cubicBezTo>
                        <a:pt x="0" y="61564"/>
                        <a:pt x="61568" y="0"/>
                        <a:pt x="137527" y="0"/>
                      </a:cubicBezTo>
                      <a:lnTo>
                        <a:pt x="304588" y="0"/>
                      </a:lnTo>
                      <a:lnTo>
                        <a:pt x="328248" y="0"/>
                      </a:lnTo>
                      <a:lnTo>
                        <a:pt x="495343" y="0"/>
                      </a:lnTo>
                      <a:cubicBezTo>
                        <a:pt x="571261" y="0"/>
                        <a:pt x="632846" y="61564"/>
                        <a:pt x="632846" y="137510"/>
                      </a:cubicBezTo>
                      <a:lnTo>
                        <a:pt x="632846" y="324586"/>
                      </a:lnTo>
                      <a:lnTo>
                        <a:pt x="632846" y="495336"/>
                      </a:lnTo>
                      <a:cubicBezTo>
                        <a:pt x="632846" y="571282"/>
                        <a:pt x="571295" y="632849"/>
                        <a:pt x="495343" y="632849"/>
                      </a:cubicBezTo>
                      <a:close/>
                    </a:path>
                  </a:pathLst>
                </a:custGeom>
                <a:solidFill>
                  <a:srgbClr val="D7DEE0"/>
                </a:solidFill>
                <a:ln w="3429" cap="flat">
                  <a:noFill/>
                  <a:prstDash val="solid"/>
                  <a:miter/>
                </a:ln>
              </p:spPr>
              <p:txBody>
                <a:bodyPr rtlCol="0" anchor="ctr"/>
                <a:lstStyle/>
                <a:p>
                  <a:endParaRPr lang="nb-NO"/>
                </a:p>
              </p:txBody>
            </p:sp>
            <p:sp>
              <p:nvSpPr>
                <p:cNvPr id="213" name="Friform 212">
                  <a:extLst>
                    <a:ext uri="{FF2B5EF4-FFF2-40B4-BE49-F238E27FC236}">
                      <a16:creationId xmlns:a16="http://schemas.microsoft.com/office/drawing/2014/main" id="{00220D21-2F70-60FA-3112-9EF963F7E0C0}"/>
                    </a:ext>
                  </a:extLst>
                </p:cNvPr>
                <p:cNvSpPr/>
                <p:nvPr/>
              </p:nvSpPr>
              <p:spPr>
                <a:xfrm>
                  <a:off x="6319570" y="2640666"/>
                  <a:ext cx="15660" cy="214401"/>
                </a:xfrm>
                <a:custGeom>
                  <a:avLst/>
                  <a:gdLst>
                    <a:gd name="connsiteX0" fmla="*/ 0 w 15660"/>
                    <a:gd name="connsiteY0" fmla="*/ 0 h 214401"/>
                    <a:gd name="connsiteX1" fmla="*/ 15660 w 15660"/>
                    <a:gd name="connsiteY1" fmla="*/ 0 h 214401"/>
                    <a:gd name="connsiteX2" fmla="*/ 15660 w 15660"/>
                    <a:gd name="connsiteY2" fmla="*/ 214402 h 214401"/>
                    <a:gd name="connsiteX3" fmla="*/ 0 w 15660"/>
                    <a:gd name="connsiteY3" fmla="*/ 214402 h 214401"/>
                  </a:gdLst>
                  <a:ahLst/>
                  <a:cxnLst>
                    <a:cxn ang="0">
                      <a:pos x="connsiteX0" y="connsiteY0"/>
                    </a:cxn>
                    <a:cxn ang="0">
                      <a:pos x="connsiteX1" y="connsiteY1"/>
                    </a:cxn>
                    <a:cxn ang="0">
                      <a:pos x="connsiteX2" y="connsiteY2"/>
                    </a:cxn>
                    <a:cxn ang="0">
                      <a:pos x="connsiteX3" y="connsiteY3"/>
                    </a:cxn>
                  </a:cxnLst>
                  <a:rect l="l" t="t" r="r" b="b"/>
                  <a:pathLst>
                    <a:path w="15660" h="214401">
                      <a:moveTo>
                        <a:pt x="0" y="0"/>
                      </a:moveTo>
                      <a:lnTo>
                        <a:pt x="15660" y="0"/>
                      </a:lnTo>
                      <a:lnTo>
                        <a:pt x="15660" y="214402"/>
                      </a:lnTo>
                      <a:lnTo>
                        <a:pt x="0" y="214402"/>
                      </a:lnTo>
                      <a:close/>
                    </a:path>
                  </a:pathLst>
                </a:custGeom>
                <a:solidFill>
                  <a:srgbClr val="504F50"/>
                </a:solidFill>
                <a:ln w="3429" cap="flat">
                  <a:noFill/>
                  <a:prstDash val="solid"/>
                  <a:miter/>
                </a:ln>
              </p:spPr>
              <p:txBody>
                <a:bodyPr rtlCol="0" anchor="ctr"/>
                <a:lstStyle/>
                <a:p>
                  <a:endParaRPr lang="nb-NO"/>
                </a:p>
              </p:txBody>
            </p:sp>
            <p:sp>
              <p:nvSpPr>
                <p:cNvPr id="214" name="Friform 213">
                  <a:extLst>
                    <a:ext uri="{FF2B5EF4-FFF2-40B4-BE49-F238E27FC236}">
                      <a16:creationId xmlns:a16="http://schemas.microsoft.com/office/drawing/2014/main" id="{1A3C65B7-4CE5-BC9E-EF9A-6F8CF7571E30}"/>
                    </a:ext>
                  </a:extLst>
                </p:cNvPr>
                <p:cNvSpPr/>
                <p:nvPr/>
              </p:nvSpPr>
              <p:spPr>
                <a:xfrm>
                  <a:off x="6332292" y="2682064"/>
                  <a:ext cx="27600" cy="8380"/>
                </a:xfrm>
                <a:custGeom>
                  <a:avLst/>
                  <a:gdLst>
                    <a:gd name="connsiteX0" fmla="*/ 0 w 27600"/>
                    <a:gd name="connsiteY0" fmla="*/ 0 h 8380"/>
                    <a:gd name="connsiteX1" fmla="*/ 27600 w 27600"/>
                    <a:gd name="connsiteY1" fmla="*/ 0 h 8380"/>
                    <a:gd name="connsiteX2" fmla="*/ 27600 w 27600"/>
                    <a:gd name="connsiteY2" fmla="*/ 8380 h 8380"/>
                    <a:gd name="connsiteX3" fmla="*/ 0 w 27600"/>
                    <a:gd name="connsiteY3" fmla="*/ 8380 h 8380"/>
                  </a:gdLst>
                  <a:ahLst/>
                  <a:cxnLst>
                    <a:cxn ang="0">
                      <a:pos x="connsiteX0" y="connsiteY0"/>
                    </a:cxn>
                    <a:cxn ang="0">
                      <a:pos x="connsiteX1" y="connsiteY1"/>
                    </a:cxn>
                    <a:cxn ang="0">
                      <a:pos x="connsiteX2" y="connsiteY2"/>
                    </a:cxn>
                    <a:cxn ang="0">
                      <a:pos x="connsiteX3" y="connsiteY3"/>
                    </a:cxn>
                  </a:cxnLst>
                  <a:rect l="l" t="t" r="r" b="b"/>
                  <a:pathLst>
                    <a:path w="27600" h="8380">
                      <a:moveTo>
                        <a:pt x="0" y="0"/>
                      </a:moveTo>
                      <a:lnTo>
                        <a:pt x="27600" y="0"/>
                      </a:lnTo>
                      <a:lnTo>
                        <a:pt x="27600" y="8380"/>
                      </a:lnTo>
                      <a:lnTo>
                        <a:pt x="0" y="8380"/>
                      </a:lnTo>
                      <a:close/>
                    </a:path>
                  </a:pathLst>
                </a:custGeom>
                <a:solidFill>
                  <a:srgbClr val="504F50"/>
                </a:solidFill>
                <a:ln w="3429" cap="flat">
                  <a:noFill/>
                  <a:prstDash val="solid"/>
                  <a:miter/>
                </a:ln>
              </p:spPr>
              <p:txBody>
                <a:bodyPr rtlCol="0" anchor="ctr"/>
                <a:lstStyle/>
                <a:p>
                  <a:endParaRPr lang="nb-NO"/>
                </a:p>
              </p:txBody>
            </p:sp>
            <p:sp>
              <p:nvSpPr>
                <p:cNvPr id="215" name="Friform 214">
                  <a:extLst>
                    <a:ext uri="{FF2B5EF4-FFF2-40B4-BE49-F238E27FC236}">
                      <a16:creationId xmlns:a16="http://schemas.microsoft.com/office/drawing/2014/main" id="{D4BE1784-9EE4-B84F-C622-3B043FAA6B5D}"/>
                    </a:ext>
                  </a:extLst>
                </p:cNvPr>
                <p:cNvSpPr/>
                <p:nvPr/>
              </p:nvSpPr>
              <p:spPr>
                <a:xfrm>
                  <a:off x="6297282" y="2742198"/>
                  <a:ext cx="25635" cy="5668"/>
                </a:xfrm>
                <a:custGeom>
                  <a:avLst/>
                  <a:gdLst>
                    <a:gd name="connsiteX0" fmla="*/ 0 w 25635"/>
                    <a:gd name="connsiteY0" fmla="*/ 0 h 5668"/>
                    <a:gd name="connsiteX1" fmla="*/ 25635 w 25635"/>
                    <a:gd name="connsiteY1" fmla="*/ 0 h 5668"/>
                    <a:gd name="connsiteX2" fmla="*/ 25635 w 25635"/>
                    <a:gd name="connsiteY2" fmla="*/ 5668 h 5668"/>
                    <a:gd name="connsiteX3" fmla="*/ 0 w 25635"/>
                    <a:gd name="connsiteY3" fmla="*/ 5668 h 5668"/>
                  </a:gdLst>
                  <a:ahLst/>
                  <a:cxnLst>
                    <a:cxn ang="0">
                      <a:pos x="connsiteX0" y="connsiteY0"/>
                    </a:cxn>
                    <a:cxn ang="0">
                      <a:pos x="connsiteX1" y="connsiteY1"/>
                    </a:cxn>
                    <a:cxn ang="0">
                      <a:pos x="connsiteX2" y="connsiteY2"/>
                    </a:cxn>
                    <a:cxn ang="0">
                      <a:pos x="connsiteX3" y="connsiteY3"/>
                    </a:cxn>
                  </a:cxnLst>
                  <a:rect l="l" t="t" r="r" b="b"/>
                  <a:pathLst>
                    <a:path w="25635" h="5668">
                      <a:moveTo>
                        <a:pt x="0" y="0"/>
                      </a:moveTo>
                      <a:lnTo>
                        <a:pt x="25635" y="0"/>
                      </a:lnTo>
                      <a:lnTo>
                        <a:pt x="25635" y="5668"/>
                      </a:lnTo>
                      <a:lnTo>
                        <a:pt x="0" y="5668"/>
                      </a:lnTo>
                      <a:close/>
                    </a:path>
                  </a:pathLst>
                </a:custGeom>
                <a:solidFill>
                  <a:srgbClr val="504F50"/>
                </a:solidFill>
                <a:ln w="3429" cap="flat">
                  <a:noFill/>
                  <a:prstDash val="solid"/>
                  <a:miter/>
                </a:ln>
              </p:spPr>
              <p:txBody>
                <a:bodyPr rtlCol="0" anchor="ctr"/>
                <a:lstStyle/>
                <a:p>
                  <a:endParaRPr lang="nb-NO"/>
                </a:p>
              </p:txBody>
            </p:sp>
            <p:sp>
              <p:nvSpPr>
                <p:cNvPr id="216" name="Friform 215">
                  <a:extLst>
                    <a:ext uri="{FF2B5EF4-FFF2-40B4-BE49-F238E27FC236}">
                      <a16:creationId xmlns:a16="http://schemas.microsoft.com/office/drawing/2014/main" id="{06E2E3B5-765A-B87E-2ED0-B18FB7656A1D}"/>
                    </a:ext>
                  </a:extLst>
                </p:cNvPr>
                <p:cNvSpPr/>
                <p:nvPr/>
              </p:nvSpPr>
              <p:spPr>
                <a:xfrm>
                  <a:off x="5690068" y="2701636"/>
                  <a:ext cx="127604" cy="202596"/>
                </a:xfrm>
                <a:custGeom>
                  <a:avLst/>
                  <a:gdLst>
                    <a:gd name="connsiteX0" fmla="*/ 98354 w 127604"/>
                    <a:gd name="connsiteY0" fmla="*/ 8042 h 202596"/>
                    <a:gd name="connsiteX1" fmla="*/ 0 w 127604"/>
                    <a:gd name="connsiteY1" fmla="*/ 198763 h 202596"/>
                    <a:gd name="connsiteX2" fmla="*/ 98354 w 127604"/>
                    <a:gd name="connsiteY2" fmla="*/ 8042 h 202596"/>
                  </a:gdLst>
                  <a:ahLst/>
                  <a:cxnLst>
                    <a:cxn ang="0">
                      <a:pos x="connsiteX0" y="connsiteY0"/>
                    </a:cxn>
                    <a:cxn ang="0">
                      <a:pos x="connsiteX1" y="connsiteY1"/>
                    </a:cxn>
                    <a:cxn ang="0">
                      <a:pos x="connsiteX2" y="connsiteY2"/>
                    </a:cxn>
                  </a:cxnLst>
                  <a:rect l="l" t="t" r="r" b="b"/>
                  <a:pathLst>
                    <a:path w="127604" h="202596">
                      <a:moveTo>
                        <a:pt x="98354" y="8042"/>
                      </a:moveTo>
                      <a:cubicBezTo>
                        <a:pt x="98354" y="8042"/>
                        <a:pt x="0" y="158581"/>
                        <a:pt x="0" y="198763"/>
                      </a:cubicBezTo>
                      <a:cubicBezTo>
                        <a:pt x="4" y="238944"/>
                        <a:pt x="201145" y="-51339"/>
                        <a:pt x="98354" y="8042"/>
                      </a:cubicBezTo>
                      <a:close/>
                    </a:path>
                  </a:pathLst>
                </a:custGeom>
                <a:solidFill>
                  <a:srgbClr val="FFFFFF">
                    <a:alpha val="57000"/>
                  </a:srgbClr>
                </a:solidFill>
                <a:ln w="3429" cap="flat">
                  <a:noFill/>
                  <a:prstDash val="solid"/>
                  <a:miter/>
                </a:ln>
              </p:spPr>
              <p:txBody>
                <a:bodyPr rtlCol="0" anchor="ctr"/>
                <a:lstStyle/>
                <a:p>
                  <a:endParaRPr lang="nb-NO"/>
                </a:p>
              </p:txBody>
            </p:sp>
            <p:sp>
              <p:nvSpPr>
                <p:cNvPr id="217" name="Friform 216">
                  <a:extLst>
                    <a:ext uri="{FF2B5EF4-FFF2-40B4-BE49-F238E27FC236}">
                      <a16:creationId xmlns:a16="http://schemas.microsoft.com/office/drawing/2014/main" id="{2E40D87D-9524-4240-124F-D8E517F24DFB}"/>
                    </a:ext>
                  </a:extLst>
                </p:cNvPr>
                <p:cNvSpPr/>
                <p:nvPr/>
              </p:nvSpPr>
              <p:spPr>
                <a:xfrm>
                  <a:off x="5876621" y="2622010"/>
                  <a:ext cx="393943" cy="520358"/>
                </a:xfrm>
                <a:custGeom>
                  <a:avLst/>
                  <a:gdLst>
                    <a:gd name="connsiteX0" fmla="*/ 67165 w 393943"/>
                    <a:gd name="connsiteY0" fmla="*/ 18656 h 520358"/>
                    <a:gd name="connsiteX1" fmla="*/ 3053 w 393943"/>
                    <a:gd name="connsiteY1" fmla="*/ 278389 h 520358"/>
                    <a:gd name="connsiteX2" fmla="*/ 121481 w 393943"/>
                    <a:gd name="connsiteY2" fmla="*/ 458055 h 520358"/>
                    <a:gd name="connsiteX3" fmla="*/ 391583 w 393943"/>
                    <a:gd name="connsiteY3" fmla="*/ 496076 h 520358"/>
                    <a:gd name="connsiteX4" fmla="*/ 162800 w 393943"/>
                    <a:gd name="connsiteY4" fmla="*/ 260469 h 520358"/>
                    <a:gd name="connsiteX5" fmla="*/ 67165 w 393943"/>
                    <a:gd name="connsiteY5" fmla="*/ 18656 h 52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943" h="520358">
                      <a:moveTo>
                        <a:pt x="67165" y="18656"/>
                      </a:moveTo>
                      <a:cubicBezTo>
                        <a:pt x="67165" y="18656"/>
                        <a:pt x="-16862" y="258473"/>
                        <a:pt x="3053" y="278389"/>
                      </a:cubicBezTo>
                      <a:cubicBezTo>
                        <a:pt x="22972" y="298308"/>
                        <a:pt x="109651" y="396940"/>
                        <a:pt x="121481" y="458055"/>
                      </a:cubicBezTo>
                      <a:cubicBezTo>
                        <a:pt x="133311" y="519170"/>
                        <a:pt x="362025" y="541983"/>
                        <a:pt x="391583" y="496076"/>
                      </a:cubicBezTo>
                      <a:cubicBezTo>
                        <a:pt x="421175" y="450165"/>
                        <a:pt x="162800" y="375533"/>
                        <a:pt x="162800" y="260469"/>
                      </a:cubicBezTo>
                      <a:cubicBezTo>
                        <a:pt x="162800" y="145409"/>
                        <a:pt x="149324" y="-63482"/>
                        <a:pt x="67165" y="18656"/>
                      </a:cubicBezTo>
                      <a:close/>
                    </a:path>
                  </a:pathLst>
                </a:custGeom>
                <a:solidFill>
                  <a:srgbClr val="FFFFFF">
                    <a:alpha val="57000"/>
                  </a:srgbClr>
                </a:solidFill>
                <a:ln w="3429" cap="flat">
                  <a:noFill/>
                  <a:prstDash val="solid"/>
                  <a:miter/>
                </a:ln>
              </p:spPr>
              <p:txBody>
                <a:bodyPr rtlCol="0" anchor="ctr"/>
                <a:lstStyle/>
                <a:p>
                  <a:endParaRPr lang="nb-NO"/>
                </a:p>
              </p:txBody>
            </p:sp>
            <p:grpSp>
              <p:nvGrpSpPr>
                <p:cNvPr id="218" name="Grafikk 119">
                  <a:extLst>
                    <a:ext uri="{FF2B5EF4-FFF2-40B4-BE49-F238E27FC236}">
                      <a16:creationId xmlns:a16="http://schemas.microsoft.com/office/drawing/2014/main" id="{484B4F26-2781-2C55-0724-E095B439D688}"/>
                    </a:ext>
                  </a:extLst>
                </p:cNvPr>
                <p:cNvGrpSpPr/>
                <p:nvPr/>
              </p:nvGrpSpPr>
              <p:grpSpPr>
                <a:xfrm>
                  <a:off x="5849636" y="1891196"/>
                  <a:ext cx="632845" cy="632852"/>
                  <a:chOff x="5849636" y="1891196"/>
                  <a:chExt cx="632845" cy="632852"/>
                </a:xfrm>
                <a:solidFill>
                  <a:srgbClr val="424148"/>
                </a:solidFill>
              </p:grpSpPr>
              <p:sp>
                <p:nvSpPr>
                  <p:cNvPr id="223" name="Friform 222">
                    <a:extLst>
                      <a:ext uri="{FF2B5EF4-FFF2-40B4-BE49-F238E27FC236}">
                        <a16:creationId xmlns:a16="http://schemas.microsoft.com/office/drawing/2014/main" id="{9574FE7D-B95D-7082-8984-ACEB42543814}"/>
                      </a:ext>
                    </a:extLst>
                  </p:cNvPr>
                  <p:cNvSpPr/>
                  <p:nvPr/>
                </p:nvSpPr>
                <p:spPr>
                  <a:xfrm>
                    <a:off x="5849636" y="2215782"/>
                    <a:ext cx="632845" cy="308266"/>
                  </a:xfrm>
                  <a:custGeom>
                    <a:avLst/>
                    <a:gdLst>
                      <a:gd name="connsiteX0" fmla="*/ 632846 w 632845"/>
                      <a:gd name="connsiteY0" fmla="*/ 23657 h 308266"/>
                      <a:gd name="connsiteX1" fmla="*/ 632846 w 632845"/>
                      <a:gd name="connsiteY1" fmla="*/ 0 h 308266"/>
                      <a:gd name="connsiteX2" fmla="*/ 496920 w 632845"/>
                      <a:gd name="connsiteY2" fmla="*/ 0 h 308266"/>
                      <a:gd name="connsiteX3" fmla="*/ 496749 w 632845"/>
                      <a:gd name="connsiteY3" fmla="*/ 11827 h 308266"/>
                      <a:gd name="connsiteX4" fmla="*/ 323173 w 632845"/>
                      <a:gd name="connsiteY4" fmla="*/ 187364 h 308266"/>
                      <a:gd name="connsiteX5" fmla="*/ 149837 w 632845"/>
                      <a:gd name="connsiteY5" fmla="*/ 21747 h 308266"/>
                      <a:gd name="connsiteX6" fmla="*/ 149837 w 632845"/>
                      <a:gd name="connsiteY6" fmla="*/ 10253 h 308266"/>
                      <a:gd name="connsiteX7" fmla="*/ 0 w 632845"/>
                      <a:gd name="connsiteY7" fmla="*/ 10253 h 308266"/>
                      <a:gd name="connsiteX8" fmla="*/ 0 w 632845"/>
                      <a:gd name="connsiteY8" fmla="*/ 33913 h 308266"/>
                      <a:gd name="connsiteX9" fmla="*/ 127103 w 632845"/>
                      <a:gd name="connsiteY9" fmla="*/ 33913 h 308266"/>
                      <a:gd name="connsiteX10" fmla="*/ 304588 w 632845"/>
                      <a:gd name="connsiteY10" fmla="*/ 210146 h 308266"/>
                      <a:gd name="connsiteX11" fmla="*/ 304588 w 632845"/>
                      <a:gd name="connsiteY11" fmla="*/ 308267 h 308266"/>
                      <a:gd name="connsiteX12" fmla="*/ 328248 w 632845"/>
                      <a:gd name="connsiteY12" fmla="*/ 308267 h 308266"/>
                      <a:gd name="connsiteX13" fmla="*/ 328248 w 632845"/>
                      <a:gd name="connsiteY13" fmla="*/ 210959 h 308266"/>
                      <a:gd name="connsiteX14" fmla="*/ 520066 w 632845"/>
                      <a:gd name="connsiteY14" fmla="*/ 23653 h 308266"/>
                      <a:gd name="connsiteX15" fmla="*/ 632846 w 632845"/>
                      <a:gd name="connsiteY15" fmla="*/ 23653 h 3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2845" h="308266">
                        <a:moveTo>
                          <a:pt x="632846" y="23657"/>
                        </a:moveTo>
                        <a:lnTo>
                          <a:pt x="632846" y="0"/>
                        </a:lnTo>
                        <a:lnTo>
                          <a:pt x="496920" y="0"/>
                        </a:lnTo>
                        <a:lnTo>
                          <a:pt x="496749" y="11827"/>
                        </a:lnTo>
                        <a:cubicBezTo>
                          <a:pt x="496749" y="108620"/>
                          <a:pt x="418877" y="187364"/>
                          <a:pt x="323173" y="187364"/>
                        </a:cubicBezTo>
                        <a:cubicBezTo>
                          <a:pt x="230727" y="187364"/>
                          <a:pt x="154946" y="113942"/>
                          <a:pt x="149837" y="21747"/>
                        </a:cubicBezTo>
                        <a:lnTo>
                          <a:pt x="149837" y="10253"/>
                        </a:lnTo>
                        <a:lnTo>
                          <a:pt x="0" y="10253"/>
                        </a:lnTo>
                        <a:lnTo>
                          <a:pt x="0" y="33913"/>
                        </a:lnTo>
                        <a:lnTo>
                          <a:pt x="127103" y="33913"/>
                        </a:lnTo>
                        <a:cubicBezTo>
                          <a:pt x="137355" y="127250"/>
                          <a:pt x="211731" y="201351"/>
                          <a:pt x="304588" y="210146"/>
                        </a:cubicBezTo>
                        <a:lnTo>
                          <a:pt x="304588" y="308267"/>
                        </a:lnTo>
                        <a:lnTo>
                          <a:pt x="328248" y="308267"/>
                        </a:lnTo>
                        <a:lnTo>
                          <a:pt x="328248" y="210959"/>
                        </a:lnTo>
                        <a:cubicBezTo>
                          <a:pt x="430775" y="208318"/>
                          <a:pt x="514065" y="126307"/>
                          <a:pt x="520066" y="23653"/>
                        </a:cubicBezTo>
                        <a:lnTo>
                          <a:pt x="632846" y="23653"/>
                        </a:lnTo>
                        <a:close/>
                      </a:path>
                    </a:pathLst>
                  </a:custGeom>
                  <a:solidFill>
                    <a:srgbClr val="424148"/>
                  </a:solidFill>
                  <a:ln w="3429" cap="flat">
                    <a:noFill/>
                    <a:prstDash val="solid"/>
                    <a:miter/>
                  </a:ln>
                </p:spPr>
                <p:txBody>
                  <a:bodyPr rtlCol="0" anchor="ctr"/>
                  <a:lstStyle/>
                  <a:p>
                    <a:endParaRPr lang="nb-NO"/>
                  </a:p>
                </p:txBody>
              </p:sp>
              <p:sp>
                <p:nvSpPr>
                  <p:cNvPr id="224" name="Friform 223">
                    <a:extLst>
                      <a:ext uri="{FF2B5EF4-FFF2-40B4-BE49-F238E27FC236}">
                        <a16:creationId xmlns:a16="http://schemas.microsoft.com/office/drawing/2014/main" id="{FCB1DF77-9EDA-9BFF-FD77-AF523C0FF3F0}"/>
                      </a:ext>
                    </a:extLst>
                  </p:cNvPr>
                  <p:cNvSpPr/>
                  <p:nvPr/>
                </p:nvSpPr>
                <p:spPr>
                  <a:xfrm>
                    <a:off x="6154224" y="1891196"/>
                    <a:ext cx="23653" cy="211744"/>
                  </a:xfrm>
                  <a:custGeom>
                    <a:avLst/>
                    <a:gdLst>
                      <a:gd name="connsiteX0" fmla="*/ 0 w 23653"/>
                      <a:gd name="connsiteY0" fmla="*/ 0 h 211744"/>
                      <a:gd name="connsiteX1" fmla="*/ 23653 w 23653"/>
                      <a:gd name="connsiteY1" fmla="*/ 0 h 211744"/>
                      <a:gd name="connsiteX2" fmla="*/ 23653 w 23653"/>
                      <a:gd name="connsiteY2" fmla="*/ 211744 h 211744"/>
                      <a:gd name="connsiteX3" fmla="*/ 0 w 23653"/>
                      <a:gd name="connsiteY3" fmla="*/ 211744 h 211744"/>
                    </a:gdLst>
                    <a:ahLst/>
                    <a:cxnLst>
                      <a:cxn ang="0">
                        <a:pos x="connsiteX0" y="connsiteY0"/>
                      </a:cxn>
                      <a:cxn ang="0">
                        <a:pos x="connsiteX1" y="connsiteY1"/>
                      </a:cxn>
                      <a:cxn ang="0">
                        <a:pos x="connsiteX2" y="connsiteY2"/>
                      </a:cxn>
                      <a:cxn ang="0">
                        <a:pos x="connsiteX3" y="connsiteY3"/>
                      </a:cxn>
                    </a:cxnLst>
                    <a:rect l="l" t="t" r="r" b="b"/>
                    <a:pathLst>
                      <a:path w="23653" h="211744">
                        <a:moveTo>
                          <a:pt x="0" y="0"/>
                        </a:moveTo>
                        <a:lnTo>
                          <a:pt x="23653" y="0"/>
                        </a:lnTo>
                        <a:lnTo>
                          <a:pt x="23653" y="211744"/>
                        </a:lnTo>
                        <a:lnTo>
                          <a:pt x="0" y="211744"/>
                        </a:lnTo>
                        <a:close/>
                      </a:path>
                    </a:pathLst>
                  </a:custGeom>
                  <a:solidFill>
                    <a:srgbClr val="424148"/>
                  </a:solidFill>
                  <a:ln w="3429" cap="flat">
                    <a:noFill/>
                    <a:prstDash val="solid"/>
                    <a:miter/>
                  </a:ln>
                </p:spPr>
                <p:txBody>
                  <a:bodyPr rtlCol="0" anchor="ctr"/>
                  <a:lstStyle/>
                  <a:p>
                    <a:endParaRPr lang="nb-NO"/>
                  </a:p>
                </p:txBody>
              </p:sp>
            </p:grpSp>
            <p:sp>
              <p:nvSpPr>
                <p:cNvPr id="219" name="Friform 218">
                  <a:extLst>
                    <a:ext uri="{FF2B5EF4-FFF2-40B4-BE49-F238E27FC236}">
                      <a16:creationId xmlns:a16="http://schemas.microsoft.com/office/drawing/2014/main" id="{60139143-2011-E3E5-0C93-EA3098702D6D}"/>
                    </a:ext>
                  </a:extLst>
                </p:cNvPr>
                <p:cNvSpPr/>
                <p:nvPr/>
              </p:nvSpPr>
              <p:spPr>
                <a:xfrm>
                  <a:off x="6039421" y="2092838"/>
                  <a:ext cx="266742" cy="269539"/>
                </a:xfrm>
                <a:custGeom>
                  <a:avLst/>
                  <a:gdLst>
                    <a:gd name="connsiteX0" fmla="*/ 133388 w 266742"/>
                    <a:gd name="connsiteY0" fmla="*/ 269540 h 269539"/>
                    <a:gd name="connsiteX1" fmla="*/ 0 w 266742"/>
                    <a:gd name="connsiteY1" fmla="*/ 134767 h 269539"/>
                    <a:gd name="connsiteX2" fmla="*/ 133388 w 266742"/>
                    <a:gd name="connsiteY2" fmla="*/ 0 h 269539"/>
                    <a:gd name="connsiteX3" fmla="*/ 266742 w 266742"/>
                    <a:gd name="connsiteY3" fmla="*/ 134767 h 269539"/>
                    <a:gd name="connsiteX4" fmla="*/ 133388 w 266742"/>
                    <a:gd name="connsiteY4" fmla="*/ 269540 h 26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42" h="269539">
                      <a:moveTo>
                        <a:pt x="133388" y="269540"/>
                      </a:moveTo>
                      <a:cubicBezTo>
                        <a:pt x="59733" y="269540"/>
                        <a:pt x="0" y="209203"/>
                        <a:pt x="0" y="134767"/>
                      </a:cubicBezTo>
                      <a:cubicBezTo>
                        <a:pt x="0" y="60337"/>
                        <a:pt x="59733" y="0"/>
                        <a:pt x="133388" y="0"/>
                      </a:cubicBezTo>
                      <a:cubicBezTo>
                        <a:pt x="207043" y="0"/>
                        <a:pt x="266742" y="60337"/>
                        <a:pt x="266742" y="134767"/>
                      </a:cubicBezTo>
                      <a:cubicBezTo>
                        <a:pt x="266742" y="209203"/>
                        <a:pt x="207043" y="269540"/>
                        <a:pt x="133388" y="269540"/>
                      </a:cubicBezTo>
                      <a:close/>
                    </a:path>
                  </a:pathLst>
                </a:custGeom>
                <a:solidFill>
                  <a:srgbClr val="0C0C0C"/>
                </a:solidFill>
                <a:ln w="3429" cap="flat">
                  <a:noFill/>
                  <a:prstDash val="solid"/>
                  <a:miter/>
                </a:ln>
              </p:spPr>
              <p:txBody>
                <a:bodyPr rtlCol="0" anchor="ctr"/>
                <a:lstStyle/>
                <a:p>
                  <a:endParaRPr lang="nb-NO"/>
                </a:p>
              </p:txBody>
            </p:sp>
            <p:sp>
              <p:nvSpPr>
                <p:cNvPr id="220" name="Friform 219">
                  <a:extLst>
                    <a:ext uri="{FF2B5EF4-FFF2-40B4-BE49-F238E27FC236}">
                      <a16:creationId xmlns:a16="http://schemas.microsoft.com/office/drawing/2014/main" id="{CE7159ED-FC20-30E2-FD78-DAF1D8B88383}"/>
                    </a:ext>
                  </a:extLst>
                </p:cNvPr>
                <p:cNvSpPr/>
                <p:nvPr/>
              </p:nvSpPr>
              <p:spPr>
                <a:xfrm>
                  <a:off x="6054852" y="2108420"/>
                  <a:ext cx="235881" cy="238380"/>
                </a:xfrm>
                <a:custGeom>
                  <a:avLst/>
                  <a:gdLst>
                    <a:gd name="connsiteX0" fmla="*/ 117958 w 235881"/>
                    <a:gd name="connsiteY0" fmla="*/ 238381 h 238380"/>
                    <a:gd name="connsiteX1" fmla="*/ 0 w 235881"/>
                    <a:gd name="connsiteY1" fmla="*/ 119185 h 238380"/>
                    <a:gd name="connsiteX2" fmla="*/ 117958 w 235881"/>
                    <a:gd name="connsiteY2" fmla="*/ 0 h 238380"/>
                    <a:gd name="connsiteX3" fmla="*/ 235881 w 235881"/>
                    <a:gd name="connsiteY3" fmla="*/ 119185 h 238380"/>
                    <a:gd name="connsiteX4" fmla="*/ 117958 w 235881"/>
                    <a:gd name="connsiteY4" fmla="*/ 238381 h 238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81" h="238380">
                      <a:moveTo>
                        <a:pt x="117958" y="238381"/>
                      </a:moveTo>
                      <a:cubicBezTo>
                        <a:pt x="52807" y="238381"/>
                        <a:pt x="0" y="185015"/>
                        <a:pt x="0" y="119185"/>
                      </a:cubicBezTo>
                      <a:cubicBezTo>
                        <a:pt x="0" y="53362"/>
                        <a:pt x="52807" y="0"/>
                        <a:pt x="117958" y="0"/>
                      </a:cubicBezTo>
                      <a:cubicBezTo>
                        <a:pt x="183074" y="0"/>
                        <a:pt x="235881" y="53362"/>
                        <a:pt x="235881" y="119185"/>
                      </a:cubicBezTo>
                      <a:cubicBezTo>
                        <a:pt x="235881" y="185015"/>
                        <a:pt x="183074" y="238381"/>
                        <a:pt x="117958" y="238381"/>
                      </a:cubicBezTo>
                      <a:close/>
                    </a:path>
                  </a:pathLst>
                </a:custGeom>
                <a:solidFill>
                  <a:srgbClr val="1D2F50"/>
                </a:solidFill>
                <a:ln w="3429" cap="flat">
                  <a:noFill/>
                  <a:prstDash val="solid"/>
                  <a:miter/>
                </a:ln>
              </p:spPr>
              <p:txBody>
                <a:bodyPr rtlCol="0" anchor="ctr"/>
                <a:lstStyle/>
                <a:p>
                  <a:endParaRPr lang="nb-NO"/>
                </a:p>
              </p:txBody>
            </p:sp>
            <p:sp>
              <p:nvSpPr>
                <p:cNvPr id="221" name="Friform 220">
                  <a:extLst>
                    <a:ext uri="{FF2B5EF4-FFF2-40B4-BE49-F238E27FC236}">
                      <a16:creationId xmlns:a16="http://schemas.microsoft.com/office/drawing/2014/main" id="{E72C4D56-870C-DB58-FF37-65AF8CBD350E}"/>
                    </a:ext>
                  </a:extLst>
                </p:cNvPr>
                <p:cNvSpPr/>
                <p:nvPr/>
              </p:nvSpPr>
              <p:spPr>
                <a:xfrm>
                  <a:off x="6084409" y="2138296"/>
                  <a:ext cx="176765" cy="178623"/>
                </a:xfrm>
                <a:custGeom>
                  <a:avLst/>
                  <a:gdLst>
                    <a:gd name="connsiteX0" fmla="*/ 88400 w 176765"/>
                    <a:gd name="connsiteY0" fmla="*/ 178624 h 178623"/>
                    <a:gd name="connsiteX1" fmla="*/ 0 w 176765"/>
                    <a:gd name="connsiteY1" fmla="*/ 89308 h 178623"/>
                    <a:gd name="connsiteX2" fmla="*/ 88400 w 176765"/>
                    <a:gd name="connsiteY2" fmla="*/ 0 h 178623"/>
                    <a:gd name="connsiteX3" fmla="*/ 176765 w 176765"/>
                    <a:gd name="connsiteY3" fmla="*/ 89308 h 178623"/>
                    <a:gd name="connsiteX4" fmla="*/ 88400 w 176765"/>
                    <a:gd name="connsiteY4" fmla="*/ 178624 h 17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65" h="178623">
                      <a:moveTo>
                        <a:pt x="88400" y="178624"/>
                      </a:moveTo>
                      <a:cubicBezTo>
                        <a:pt x="39571" y="178624"/>
                        <a:pt x="0" y="138634"/>
                        <a:pt x="0" y="89308"/>
                      </a:cubicBezTo>
                      <a:cubicBezTo>
                        <a:pt x="0" y="39986"/>
                        <a:pt x="39571" y="0"/>
                        <a:pt x="88400" y="0"/>
                      </a:cubicBezTo>
                      <a:cubicBezTo>
                        <a:pt x="137194" y="0"/>
                        <a:pt x="176765" y="39986"/>
                        <a:pt x="176765" y="89308"/>
                      </a:cubicBezTo>
                      <a:cubicBezTo>
                        <a:pt x="176765" y="138638"/>
                        <a:pt x="137194" y="178624"/>
                        <a:pt x="88400" y="178624"/>
                      </a:cubicBezTo>
                      <a:close/>
                    </a:path>
                  </a:pathLst>
                </a:custGeom>
                <a:solidFill>
                  <a:srgbClr val="00B0DA"/>
                </a:solidFill>
                <a:ln w="3429" cap="flat">
                  <a:noFill/>
                  <a:prstDash val="solid"/>
                  <a:miter/>
                </a:ln>
              </p:spPr>
              <p:txBody>
                <a:bodyPr rtlCol="0" anchor="ctr"/>
                <a:lstStyle/>
                <a:p>
                  <a:endParaRPr lang="nb-NO"/>
                </a:p>
              </p:txBody>
            </p:sp>
            <p:sp>
              <p:nvSpPr>
                <p:cNvPr id="222" name="Friform 221">
                  <a:extLst>
                    <a:ext uri="{FF2B5EF4-FFF2-40B4-BE49-F238E27FC236}">
                      <a16:creationId xmlns:a16="http://schemas.microsoft.com/office/drawing/2014/main" id="{BFB1C863-1E72-4EE2-0B79-D197E565C233}"/>
                    </a:ext>
                  </a:extLst>
                </p:cNvPr>
                <p:cNvSpPr/>
                <p:nvPr/>
              </p:nvSpPr>
              <p:spPr>
                <a:xfrm>
                  <a:off x="6154224" y="2138296"/>
                  <a:ext cx="93543" cy="94537"/>
                </a:xfrm>
                <a:custGeom>
                  <a:avLst/>
                  <a:gdLst>
                    <a:gd name="connsiteX0" fmla="*/ 46772 w 93543"/>
                    <a:gd name="connsiteY0" fmla="*/ 94538 h 94537"/>
                    <a:gd name="connsiteX1" fmla="*/ 0 w 93543"/>
                    <a:gd name="connsiteY1" fmla="*/ 47272 h 94537"/>
                    <a:gd name="connsiteX2" fmla="*/ 46772 w 93543"/>
                    <a:gd name="connsiteY2" fmla="*/ 0 h 94537"/>
                    <a:gd name="connsiteX3" fmla="*/ 93543 w 93543"/>
                    <a:gd name="connsiteY3" fmla="*/ 47272 h 94537"/>
                    <a:gd name="connsiteX4" fmla="*/ 46772 w 93543"/>
                    <a:gd name="connsiteY4" fmla="*/ 94538 h 94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3" h="94537">
                      <a:moveTo>
                        <a:pt x="46772" y="94538"/>
                      </a:moveTo>
                      <a:cubicBezTo>
                        <a:pt x="20951" y="94538"/>
                        <a:pt x="0" y="73374"/>
                        <a:pt x="0" y="47272"/>
                      </a:cubicBezTo>
                      <a:cubicBezTo>
                        <a:pt x="0" y="21164"/>
                        <a:pt x="20951" y="0"/>
                        <a:pt x="46772" y="0"/>
                      </a:cubicBezTo>
                      <a:cubicBezTo>
                        <a:pt x="72626" y="0"/>
                        <a:pt x="93543" y="21160"/>
                        <a:pt x="93543" y="47272"/>
                      </a:cubicBezTo>
                      <a:cubicBezTo>
                        <a:pt x="93578" y="73374"/>
                        <a:pt x="72626" y="94538"/>
                        <a:pt x="46772" y="94538"/>
                      </a:cubicBezTo>
                      <a:close/>
                    </a:path>
                  </a:pathLst>
                </a:custGeom>
                <a:solidFill>
                  <a:srgbClr val="FFFFFF">
                    <a:alpha val="57000"/>
                  </a:srgbClr>
                </a:solidFill>
                <a:ln w="3429" cap="flat">
                  <a:noFill/>
                  <a:prstDash val="solid"/>
                  <a:miter/>
                </a:ln>
              </p:spPr>
              <p:txBody>
                <a:bodyPr rtlCol="0" anchor="ctr"/>
                <a:lstStyle/>
                <a:p>
                  <a:endParaRPr lang="nb-NO"/>
                </a:p>
              </p:txBody>
            </p:sp>
          </p:grpSp>
        </p:grpSp>
        <p:sp>
          <p:nvSpPr>
            <p:cNvPr id="188" name="Friform 187">
              <a:extLst>
                <a:ext uri="{FF2B5EF4-FFF2-40B4-BE49-F238E27FC236}">
                  <a16:creationId xmlns:a16="http://schemas.microsoft.com/office/drawing/2014/main" id="{D21D25E8-75C3-44D1-35A2-021E3387FF26}"/>
                </a:ext>
              </a:extLst>
            </p:cNvPr>
            <p:cNvSpPr/>
            <p:nvPr/>
          </p:nvSpPr>
          <p:spPr>
            <a:xfrm flipV="1">
              <a:off x="5080180" y="5149423"/>
              <a:ext cx="1687166" cy="778239"/>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 name="connsiteX0" fmla="*/ 1467944 w 1564845"/>
                <a:gd name="connsiteY0" fmla="*/ 0 h 965517"/>
                <a:gd name="connsiteX1" fmla="*/ 216655 w 1564845"/>
                <a:gd name="connsiteY1" fmla="*/ 0 h 965517"/>
                <a:gd name="connsiteX2" fmla="*/ 119754 w 1564845"/>
                <a:gd name="connsiteY2" fmla="*/ 96844 h 965517"/>
                <a:gd name="connsiteX3" fmla="*/ 119754 w 1564845"/>
                <a:gd name="connsiteY3" fmla="*/ 644379 h 965517"/>
                <a:gd name="connsiteX4" fmla="*/ 216655 w 1564845"/>
                <a:gd name="connsiteY4" fmla="*/ 741222 h 965517"/>
                <a:gd name="connsiteX5" fmla="*/ 330174 w 1564845"/>
                <a:gd name="connsiteY5" fmla="*/ 741222 h 965517"/>
                <a:gd name="connsiteX6" fmla="*/ 0 w 1564845"/>
                <a:gd name="connsiteY6" fmla="*/ 965517 h 965517"/>
                <a:gd name="connsiteX7" fmla="*/ 528733 w 1564845"/>
                <a:gd name="connsiteY7" fmla="*/ 741222 h 965517"/>
                <a:gd name="connsiteX8" fmla="*/ 1467944 w 1564845"/>
                <a:gd name="connsiteY8" fmla="*/ 741222 h 965517"/>
                <a:gd name="connsiteX9" fmla="*/ 1564845 w 1564845"/>
                <a:gd name="connsiteY9" fmla="*/ 644379 h 965517"/>
                <a:gd name="connsiteX10" fmla="*/ 1564845 w 1564845"/>
                <a:gd name="connsiteY10" fmla="*/ 96844 h 965517"/>
                <a:gd name="connsiteX11" fmla="*/ 1467944 w 1564845"/>
                <a:gd name="connsiteY11" fmla="*/ 0 h 965517"/>
                <a:gd name="connsiteX0" fmla="*/ 1360780 w 1457681"/>
                <a:gd name="connsiteY0" fmla="*/ 0 h 916372"/>
                <a:gd name="connsiteX1" fmla="*/ 109491 w 1457681"/>
                <a:gd name="connsiteY1" fmla="*/ 0 h 916372"/>
                <a:gd name="connsiteX2" fmla="*/ 12590 w 1457681"/>
                <a:gd name="connsiteY2" fmla="*/ 96844 h 916372"/>
                <a:gd name="connsiteX3" fmla="*/ 12590 w 1457681"/>
                <a:gd name="connsiteY3" fmla="*/ 644379 h 916372"/>
                <a:gd name="connsiteX4" fmla="*/ 109491 w 1457681"/>
                <a:gd name="connsiteY4" fmla="*/ 741222 h 916372"/>
                <a:gd name="connsiteX5" fmla="*/ 223010 w 1457681"/>
                <a:gd name="connsiteY5" fmla="*/ 741222 h 916372"/>
                <a:gd name="connsiteX6" fmla="*/ 0 w 1457681"/>
                <a:gd name="connsiteY6" fmla="*/ 916372 h 916372"/>
                <a:gd name="connsiteX7" fmla="*/ 421569 w 1457681"/>
                <a:gd name="connsiteY7" fmla="*/ 741222 h 916372"/>
                <a:gd name="connsiteX8" fmla="*/ 1360780 w 1457681"/>
                <a:gd name="connsiteY8" fmla="*/ 741222 h 916372"/>
                <a:gd name="connsiteX9" fmla="*/ 1457681 w 1457681"/>
                <a:gd name="connsiteY9" fmla="*/ 644379 h 916372"/>
                <a:gd name="connsiteX10" fmla="*/ 1457681 w 1457681"/>
                <a:gd name="connsiteY10" fmla="*/ 96844 h 916372"/>
                <a:gd name="connsiteX11" fmla="*/ 1360780 w 1457681"/>
                <a:gd name="connsiteY11" fmla="*/ 0 h 9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7681" h="916372">
                  <a:moveTo>
                    <a:pt x="1360780" y="0"/>
                  </a:moveTo>
                  <a:lnTo>
                    <a:pt x="109491" y="0"/>
                  </a:lnTo>
                  <a:cubicBezTo>
                    <a:pt x="55976" y="0"/>
                    <a:pt x="12590" y="43360"/>
                    <a:pt x="12590" y="96844"/>
                  </a:cubicBezTo>
                  <a:lnTo>
                    <a:pt x="12590" y="644379"/>
                  </a:lnTo>
                  <a:cubicBezTo>
                    <a:pt x="12590" y="697863"/>
                    <a:pt x="55976" y="741222"/>
                    <a:pt x="109491" y="741222"/>
                  </a:cubicBezTo>
                  <a:lnTo>
                    <a:pt x="223010" y="741222"/>
                  </a:lnTo>
                  <a:lnTo>
                    <a:pt x="0" y="916372"/>
                  </a:lnTo>
                  <a:lnTo>
                    <a:pt x="421569" y="741222"/>
                  </a:lnTo>
                  <a:lnTo>
                    <a:pt x="1360780" y="741222"/>
                  </a:lnTo>
                  <a:cubicBezTo>
                    <a:pt x="1414296" y="741222"/>
                    <a:pt x="1457681" y="697863"/>
                    <a:pt x="1457681" y="644379"/>
                  </a:cubicBezTo>
                  <a:lnTo>
                    <a:pt x="1457681" y="96844"/>
                  </a:lnTo>
                  <a:cubicBezTo>
                    <a:pt x="1457676" y="43360"/>
                    <a:pt x="1414296" y="0"/>
                    <a:pt x="136078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189" name="TekstSylinder 188">
              <a:extLst>
                <a:ext uri="{FF2B5EF4-FFF2-40B4-BE49-F238E27FC236}">
                  <a16:creationId xmlns:a16="http://schemas.microsoft.com/office/drawing/2014/main" id="{5259B1EA-7D3D-CB2A-82BE-33420EB3D391}"/>
                </a:ext>
              </a:extLst>
            </p:cNvPr>
            <p:cNvSpPr txBox="1"/>
            <p:nvPr/>
          </p:nvSpPr>
          <p:spPr>
            <a:xfrm>
              <a:off x="3922160" y="3819501"/>
              <a:ext cx="1967205" cy="261610"/>
            </a:xfrm>
            <a:prstGeom prst="rect">
              <a:avLst/>
            </a:prstGeom>
            <a:noFill/>
          </p:spPr>
          <p:txBody>
            <a:bodyPr wrap="none" rtlCol="0">
              <a:spAutoFit/>
            </a:bodyPr>
            <a:lstStyle/>
            <a:p>
              <a:pPr algn="ctr"/>
              <a:r>
                <a:rPr lang="nb-NO" sz="1100" spc="300" dirty="0">
                  <a:solidFill>
                    <a:schemeClr val="tx2"/>
                  </a:solidFill>
                  <a:latin typeface="Helvetica" pitchFamily="2" charset="0"/>
                </a:rPr>
                <a:t>Bli verdensmester</a:t>
              </a:r>
              <a:endParaRPr lang="nb-NO" sz="1200" spc="300" dirty="0">
                <a:solidFill>
                  <a:schemeClr val="tx2"/>
                </a:solidFill>
                <a:latin typeface="Helvetica" pitchFamily="2" charset="0"/>
              </a:endParaRPr>
            </a:p>
          </p:txBody>
        </p:sp>
        <p:pic>
          <p:nvPicPr>
            <p:cNvPr id="190" name="Grafikk 189" descr="Sjakkbrikker med heldekkende fyll">
              <a:extLst>
                <a:ext uri="{FF2B5EF4-FFF2-40B4-BE49-F238E27FC236}">
                  <a16:creationId xmlns:a16="http://schemas.microsoft.com/office/drawing/2014/main" id="{3707C7A0-CE85-C02D-B941-4AC253F687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1732" y="3453320"/>
              <a:ext cx="360000" cy="360000"/>
            </a:xfrm>
            <a:prstGeom prst="rect">
              <a:avLst/>
            </a:prstGeom>
          </p:spPr>
        </p:pic>
        <p:grpSp>
          <p:nvGrpSpPr>
            <p:cNvPr id="191" name="Gruppe 190">
              <a:extLst>
                <a:ext uri="{FF2B5EF4-FFF2-40B4-BE49-F238E27FC236}">
                  <a16:creationId xmlns:a16="http://schemas.microsoft.com/office/drawing/2014/main" id="{A3376542-C090-5741-4DC2-AB9CF06AF406}"/>
                </a:ext>
              </a:extLst>
            </p:cNvPr>
            <p:cNvGrpSpPr/>
            <p:nvPr/>
          </p:nvGrpSpPr>
          <p:grpSpPr>
            <a:xfrm>
              <a:off x="5561226" y="4394744"/>
              <a:ext cx="2152182" cy="617175"/>
              <a:chOff x="7616716" y="3581337"/>
              <a:chExt cx="2152182" cy="617175"/>
            </a:xfrm>
          </p:grpSpPr>
          <p:sp>
            <p:nvSpPr>
              <p:cNvPr id="193" name="TekstSylinder 192">
                <a:extLst>
                  <a:ext uri="{FF2B5EF4-FFF2-40B4-BE49-F238E27FC236}">
                    <a16:creationId xmlns:a16="http://schemas.microsoft.com/office/drawing/2014/main" id="{2A7850EC-BDDB-238E-FA4C-26C228EBD429}"/>
                  </a:ext>
                </a:extLst>
              </p:cNvPr>
              <p:cNvSpPr txBox="1"/>
              <p:nvPr/>
            </p:nvSpPr>
            <p:spPr>
              <a:xfrm>
                <a:off x="7662821" y="3581337"/>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Trekk 1, trekk 2</a:t>
                </a:r>
              </a:p>
            </p:txBody>
          </p:sp>
          <p:sp>
            <p:nvSpPr>
              <p:cNvPr id="194" name="TekstSylinder 193">
                <a:extLst>
                  <a:ext uri="{FF2B5EF4-FFF2-40B4-BE49-F238E27FC236}">
                    <a16:creationId xmlns:a16="http://schemas.microsoft.com/office/drawing/2014/main" id="{3200D2C0-3906-B983-C5E1-389ED120A145}"/>
                  </a:ext>
                </a:extLst>
              </p:cNvPr>
              <p:cNvSpPr txBox="1"/>
              <p:nvPr/>
            </p:nvSpPr>
            <p:spPr>
              <a:xfrm>
                <a:off x="7616716" y="3936902"/>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trekk 99, trekk 100</a:t>
                </a:r>
              </a:p>
            </p:txBody>
          </p:sp>
          <p:sp>
            <p:nvSpPr>
              <p:cNvPr id="195" name="TekstSylinder 194">
                <a:extLst>
                  <a:ext uri="{FF2B5EF4-FFF2-40B4-BE49-F238E27FC236}">
                    <a16:creationId xmlns:a16="http://schemas.microsoft.com/office/drawing/2014/main" id="{D376CC2B-C263-74DA-9CDA-47B266C4EEC2}"/>
                  </a:ext>
                </a:extLst>
              </p:cNvPr>
              <p:cNvSpPr txBox="1"/>
              <p:nvPr/>
            </p:nvSpPr>
            <p:spPr>
              <a:xfrm>
                <a:off x="7620081" y="3727041"/>
                <a:ext cx="2106077" cy="261610"/>
              </a:xfrm>
              <a:prstGeom prst="rect">
                <a:avLst/>
              </a:prstGeom>
              <a:noFill/>
            </p:spPr>
            <p:txBody>
              <a:bodyPr wrap="square" rtlCol="0">
                <a:spAutoFit/>
              </a:bodyPr>
              <a:lstStyle/>
              <a:p>
                <a:pPr algn="ctr"/>
                <a:r>
                  <a:rPr lang="nb-NO" sz="1100" spc="300" dirty="0">
                    <a:solidFill>
                      <a:schemeClr val="tx2"/>
                    </a:solidFill>
                    <a:latin typeface="Helvetica" pitchFamily="2" charset="0"/>
                  </a:rPr>
                  <a:t>. . .</a:t>
                </a:r>
              </a:p>
            </p:txBody>
          </p:sp>
        </p:grpSp>
        <p:sp>
          <p:nvSpPr>
            <p:cNvPr id="192" name="TekstSylinder 191">
              <a:extLst>
                <a:ext uri="{FF2B5EF4-FFF2-40B4-BE49-F238E27FC236}">
                  <a16:creationId xmlns:a16="http://schemas.microsoft.com/office/drawing/2014/main" id="{87941F8A-F2F0-05FF-6570-F512599080A6}"/>
                </a:ext>
              </a:extLst>
            </p:cNvPr>
            <p:cNvSpPr txBox="1"/>
            <p:nvPr/>
          </p:nvSpPr>
          <p:spPr>
            <a:xfrm>
              <a:off x="5197085" y="5402315"/>
              <a:ext cx="1548822" cy="430887"/>
            </a:xfrm>
            <a:prstGeom prst="rect">
              <a:avLst/>
            </a:prstGeom>
            <a:noFill/>
          </p:spPr>
          <p:txBody>
            <a:bodyPr wrap="none" rtlCol="0">
              <a:spAutoFit/>
            </a:bodyPr>
            <a:lstStyle/>
            <a:p>
              <a:pPr algn="ctr"/>
              <a:r>
                <a:rPr lang="nb-NO" sz="1100" spc="300" dirty="0">
                  <a:solidFill>
                    <a:schemeClr val="tx2"/>
                  </a:solidFill>
                  <a:latin typeface="Helvetica" pitchFamily="2" charset="0"/>
                </a:rPr>
                <a:t>Kjempedårlig.</a:t>
              </a:r>
            </a:p>
            <a:p>
              <a:pPr algn="ctr"/>
              <a:r>
                <a:rPr lang="nb-NO" sz="1100" spc="300" dirty="0">
                  <a:solidFill>
                    <a:schemeClr val="tx2"/>
                  </a:solidFill>
                  <a:latin typeface="Helvetica" pitchFamily="2" charset="0"/>
                </a:rPr>
                <a:t>Minuspoeng</a:t>
              </a:r>
              <a:endParaRPr lang="nb-NO" sz="1200" spc="300" dirty="0">
                <a:solidFill>
                  <a:schemeClr val="tx2"/>
                </a:solidFill>
                <a:latin typeface="Helvetica" pitchFamily="2" charset="0"/>
              </a:endParaRPr>
            </a:p>
          </p:txBody>
        </p:sp>
      </p:grpSp>
      <p:grpSp>
        <p:nvGrpSpPr>
          <p:cNvPr id="299" name="Gruppe 298">
            <a:extLst>
              <a:ext uri="{FF2B5EF4-FFF2-40B4-BE49-F238E27FC236}">
                <a16:creationId xmlns:a16="http://schemas.microsoft.com/office/drawing/2014/main" id="{CAC26061-B674-91C7-66C5-C40F330F098E}"/>
              </a:ext>
            </a:extLst>
          </p:cNvPr>
          <p:cNvGrpSpPr/>
          <p:nvPr/>
        </p:nvGrpSpPr>
        <p:grpSpPr>
          <a:xfrm rot="190766">
            <a:off x="-3379831" y="5591696"/>
            <a:ext cx="2440742" cy="594523"/>
            <a:chOff x="4193968" y="5675769"/>
            <a:chExt cx="2440742" cy="594523"/>
          </a:xfrm>
        </p:grpSpPr>
        <p:sp>
          <p:nvSpPr>
            <p:cNvPr id="300" name="TekstSylinder 299">
              <a:extLst>
                <a:ext uri="{FF2B5EF4-FFF2-40B4-BE49-F238E27FC236}">
                  <a16:creationId xmlns:a16="http://schemas.microsoft.com/office/drawing/2014/main" id="{BD3D0F4C-91C8-DC24-70CF-1E2774749B73}"/>
                </a:ext>
              </a:extLst>
            </p:cNvPr>
            <p:cNvSpPr txBox="1"/>
            <p:nvPr/>
          </p:nvSpPr>
          <p:spPr>
            <a:xfrm rot="1295457" flipH="1">
              <a:off x="4193968" y="5675769"/>
              <a:ext cx="2440742" cy="400110"/>
            </a:xfrm>
            <a:prstGeom prst="rect">
              <a:avLst/>
            </a:prstGeom>
            <a:noFill/>
          </p:spPr>
          <p:txBody>
            <a:bodyPr wrap="square" rtlCol="0">
              <a:spAutoFit/>
            </a:bodyPr>
            <a:lstStyle/>
            <a:p>
              <a:pPr algn="ctr"/>
              <a:r>
                <a:rPr lang="nb-NO" sz="1000" spc="300" dirty="0">
                  <a:solidFill>
                    <a:schemeClr val="tx2"/>
                  </a:solidFill>
                  <a:latin typeface="Helvetica" pitchFamily="2" charset="0"/>
                </a:rPr>
                <a:t>SEKVENSIELLE BESLUTNINGER</a:t>
              </a:r>
              <a:endParaRPr lang="nb-NO" sz="1050" spc="300" dirty="0">
                <a:solidFill>
                  <a:schemeClr val="tx2"/>
                </a:solidFill>
                <a:latin typeface="Helvetica" pitchFamily="2" charset="0"/>
              </a:endParaRPr>
            </a:p>
          </p:txBody>
        </p:sp>
        <p:cxnSp>
          <p:nvCxnSpPr>
            <p:cNvPr id="301" name="Buet linje 300">
              <a:extLst>
                <a:ext uri="{FF2B5EF4-FFF2-40B4-BE49-F238E27FC236}">
                  <a16:creationId xmlns:a16="http://schemas.microsoft.com/office/drawing/2014/main" id="{D333889E-9565-9959-F43C-767E292A0EFF}"/>
                </a:ext>
              </a:extLst>
            </p:cNvPr>
            <p:cNvCxnSpPr>
              <a:cxnSpLocks/>
              <a:stCxn id="300" idx="2"/>
            </p:cNvCxnSpPr>
            <p:nvPr/>
          </p:nvCxnSpPr>
          <p:spPr>
            <a:xfrm rot="5400000">
              <a:off x="5032872" y="5962441"/>
              <a:ext cx="208451" cy="407252"/>
            </a:xfrm>
            <a:prstGeom prst="curved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3" name="Gruppe 312">
            <a:extLst>
              <a:ext uri="{FF2B5EF4-FFF2-40B4-BE49-F238E27FC236}">
                <a16:creationId xmlns:a16="http://schemas.microsoft.com/office/drawing/2014/main" id="{BADEF1D9-7D04-01D2-C859-F257DE880EA8}"/>
              </a:ext>
            </a:extLst>
          </p:cNvPr>
          <p:cNvGrpSpPr/>
          <p:nvPr/>
        </p:nvGrpSpPr>
        <p:grpSpPr>
          <a:xfrm>
            <a:off x="376380" y="2409641"/>
            <a:ext cx="11439237" cy="2038717"/>
            <a:chOff x="454562" y="2362779"/>
            <a:chExt cx="11439237" cy="2038717"/>
          </a:xfrm>
        </p:grpSpPr>
        <p:sp>
          <p:nvSpPr>
            <p:cNvPr id="314" name="TekstSylinder 313">
              <a:extLst>
                <a:ext uri="{FF2B5EF4-FFF2-40B4-BE49-F238E27FC236}">
                  <a16:creationId xmlns:a16="http://schemas.microsoft.com/office/drawing/2014/main" id="{144D117D-8B00-D805-8CEA-5000D8706DDA}"/>
                </a:ext>
              </a:extLst>
            </p:cNvPr>
            <p:cNvSpPr txBox="1"/>
            <p:nvPr/>
          </p:nvSpPr>
          <p:spPr>
            <a:xfrm>
              <a:off x="4781221" y="2362779"/>
              <a:ext cx="2463303" cy="369332"/>
            </a:xfrm>
            <a:prstGeom prst="rect">
              <a:avLst/>
            </a:prstGeom>
            <a:noFill/>
          </p:spPr>
          <p:txBody>
            <a:bodyPr wrap="none" rtlCol="0">
              <a:spAutoFit/>
            </a:bodyPr>
            <a:lstStyle/>
            <a:p>
              <a:r>
                <a:rPr lang="nb-NO" spc="300" dirty="0">
                  <a:solidFill>
                    <a:schemeClr val="tx2"/>
                  </a:solidFill>
                  <a:latin typeface="Helvetica" pitchFamily="2" charset="0"/>
                </a:rPr>
                <a:t>UNSUPERVISED</a:t>
              </a:r>
              <a:endParaRPr lang="nb-NO" sz="2000" spc="300" dirty="0">
                <a:solidFill>
                  <a:schemeClr val="tx2"/>
                </a:solidFill>
                <a:latin typeface="Helvetica" pitchFamily="2" charset="0"/>
              </a:endParaRPr>
            </a:p>
          </p:txBody>
        </p:sp>
        <p:sp>
          <p:nvSpPr>
            <p:cNvPr id="315" name="TekstSylinder 314">
              <a:extLst>
                <a:ext uri="{FF2B5EF4-FFF2-40B4-BE49-F238E27FC236}">
                  <a16:creationId xmlns:a16="http://schemas.microsoft.com/office/drawing/2014/main" id="{F99173F9-47CD-AC83-001C-2216B5C0FAC5}"/>
                </a:ext>
              </a:extLst>
            </p:cNvPr>
            <p:cNvSpPr txBox="1"/>
            <p:nvPr/>
          </p:nvSpPr>
          <p:spPr>
            <a:xfrm>
              <a:off x="1127273" y="2364425"/>
              <a:ext cx="2052934" cy="369332"/>
            </a:xfrm>
            <a:prstGeom prst="rect">
              <a:avLst/>
            </a:prstGeom>
            <a:noFill/>
          </p:spPr>
          <p:txBody>
            <a:bodyPr wrap="none" rtlCol="0">
              <a:spAutoFit/>
            </a:bodyPr>
            <a:lstStyle/>
            <a:p>
              <a:r>
                <a:rPr lang="nb-NO" spc="300" dirty="0">
                  <a:solidFill>
                    <a:schemeClr val="tx2"/>
                  </a:solidFill>
                  <a:latin typeface="Helvetica" pitchFamily="2" charset="0"/>
                </a:rPr>
                <a:t>SUPERVISED</a:t>
              </a:r>
              <a:endParaRPr lang="nb-NO" sz="2000" spc="300" dirty="0">
                <a:solidFill>
                  <a:schemeClr val="tx2"/>
                </a:solidFill>
                <a:latin typeface="Helvetica" pitchFamily="2" charset="0"/>
              </a:endParaRPr>
            </a:p>
          </p:txBody>
        </p:sp>
        <p:sp>
          <p:nvSpPr>
            <p:cNvPr id="316" name="TekstSylinder 315">
              <a:extLst>
                <a:ext uri="{FF2B5EF4-FFF2-40B4-BE49-F238E27FC236}">
                  <a16:creationId xmlns:a16="http://schemas.microsoft.com/office/drawing/2014/main" id="{B9CB7787-F60F-92A5-8C39-0A288C7BE505}"/>
                </a:ext>
              </a:extLst>
            </p:cNvPr>
            <p:cNvSpPr txBox="1"/>
            <p:nvPr/>
          </p:nvSpPr>
          <p:spPr>
            <a:xfrm>
              <a:off x="8845538" y="2362779"/>
              <a:ext cx="2698175" cy="369332"/>
            </a:xfrm>
            <a:prstGeom prst="rect">
              <a:avLst/>
            </a:prstGeom>
            <a:noFill/>
          </p:spPr>
          <p:txBody>
            <a:bodyPr wrap="none" rtlCol="0">
              <a:spAutoFit/>
            </a:bodyPr>
            <a:lstStyle/>
            <a:p>
              <a:r>
                <a:rPr lang="nb-NO" spc="300" dirty="0">
                  <a:solidFill>
                    <a:schemeClr val="tx2"/>
                  </a:solidFill>
                  <a:latin typeface="Helvetica" pitchFamily="2" charset="0"/>
                </a:rPr>
                <a:t>REINFORCEMENT</a:t>
              </a:r>
              <a:endParaRPr lang="nb-NO" sz="2000" spc="300" dirty="0">
                <a:solidFill>
                  <a:schemeClr val="tx2"/>
                </a:solidFill>
                <a:latin typeface="Helvetica" pitchFamily="2" charset="0"/>
              </a:endParaRPr>
            </a:p>
          </p:txBody>
        </p:sp>
        <p:sp>
          <p:nvSpPr>
            <p:cNvPr id="317" name="TekstSylinder 316">
              <a:extLst>
                <a:ext uri="{FF2B5EF4-FFF2-40B4-BE49-F238E27FC236}">
                  <a16:creationId xmlns:a16="http://schemas.microsoft.com/office/drawing/2014/main" id="{C29D7BB6-B25E-56FE-E329-7C2DDABCA39B}"/>
                </a:ext>
              </a:extLst>
            </p:cNvPr>
            <p:cNvSpPr txBox="1"/>
            <p:nvPr/>
          </p:nvSpPr>
          <p:spPr>
            <a:xfrm>
              <a:off x="454565" y="2724051"/>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lærer</a:t>
              </a:r>
            </a:p>
          </p:txBody>
        </p:sp>
        <p:sp>
          <p:nvSpPr>
            <p:cNvPr id="318" name="TekstSylinder 317">
              <a:extLst>
                <a:ext uri="{FF2B5EF4-FFF2-40B4-BE49-F238E27FC236}">
                  <a16:creationId xmlns:a16="http://schemas.microsoft.com/office/drawing/2014/main" id="{8A79D2F1-C4C6-EE0C-E5DA-811B42D54F4B}"/>
                </a:ext>
              </a:extLst>
            </p:cNvPr>
            <p:cNvSpPr txBox="1"/>
            <p:nvPr/>
          </p:nvSpPr>
          <p:spPr>
            <a:xfrm>
              <a:off x="8495450" y="2724049"/>
              <a:ext cx="3398349" cy="615553"/>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med en kritiker</a:t>
              </a:r>
            </a:p>
            <a:p>
              <a:pPr algn="ctr"/>
              <a:endParaRPr lang="nb-NO" dirty="0">
                <a:solidFill>
                  <a:schemeClr val="tx2"/>
                </a:solidFill>
                <a:latin typeface="Helvetica Light" panose="020B0403020202020204" pitchFamily="34" charset="0"/>
              </a:endParaRPr>
            </a:p>
          </p:txBody>
        </p:sp>
        <p:sp>
          <p:nvSpPr>
            <p:cNvPr id="319" name="TekstSylinder 318">
              <a:extLst>
                <a:ext uri="{FF2B5EF4-FFF2-40B4-BE49-F238E27FC236}">
                  <a16:creationId xmlns:a16="http://schemas.microsoft.com/office/drawing/2014/main" id="{5F839D91-C944-AFD7-28D3-35B56AEBB78B}"/>
                </a:ext>
              </a:extLst>
            </p:cNvPr>
            <p:cNvSpPr txBox="1"/>
            <p:nvPr/>
          </p:nvSpPr>
          <p:spPr>
            <a:xfrm>
              <a:off x="4313697" y="2724050"/>
              <a:ext cx="3398349" cy="338554"/>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Å lære gjennom utforsking</a:t>
              </a:r>
            </a:p>
          </p:txBody>
        </p:sp>
        <p:sp>
          <p:nvSpPr>
            <p:cNvPr id="320" name="TekstSylinder 319">
              <a:extLst>
                <a:ext uri="{FF2B5EF4-FFF2-40B4-BE49-F238E27FC236}">
                  <a16:creationId xmlns:a16="http://schemas.microsoft.com/office/drawing/2014/main" id="{F72C210E-6E80-9628-7229-2A2006CC1CE3}"/>
                </a:ext>
              </a:extLst>
            </p:cNvPr>
            <p:cNvSpPr txBox="1"/>
            <p:nvPr/>
          </p:nvSpPr>
          <p:spPr>
            <a:xfrm>
              <a:off x="454562" y="3324686"/>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Klassifisering</a:t>
              </a:r>
            </a:p>
            <a:p>
              <a:pPr algn="ctr"/>
              <a:r>
                <a:rPr lang="nb-NO" sz="1600" dirty="0">
                  <a:solidFill>
                    <a:schemeClr val="tx2"/>
                  </a:solidFill>
                  <a:latin typeface="Helvetica" pitchFamily="2" charset="0"/>
                </a:rPr>
                <a:t>Forutsi tallverdier</a:t>
              </a:r>
            </a:p>
            <a:p>
              <a:pPr algn="ctr"/>
              <a:r>
                <a:rPr lang="nb-NO" sz="1600" dirty="0">
                  <a:solidFill>
                    <a:schemeClr val="tx2"/>
                  </a:solidFill>
                  <a:latin typeface="Helvetica" pitchFamily="2" charset="0"/>
                </a:rPr>
                <a:t>Oppdage avvik</a:t>
              </a:r>
            </a:p>
          </p:txBody>
        </p:sp>
        <p:sp>
          <p:nvSpPr>
            <p:cNvPr id="321" name="TekstSylinder 320">
              <a:extLst>
                <a:ext uri="{FF2B5EF4-FFF2-40B4-BE49-F238E27FC236}">
                  <a16:creationId xmlns:a16="http://schemas.microsoft.com/office/drawing/2014/main" id="{D3C7B163-37D3-1BBF-708F-5BCB232D3A2D}"/>
                </a:ext>
              </a:extLst>
            </p:cNvPr>
            <p:cNvSpPr txBox="1"/>
            <p:nvPr/>
          </p:nvSpPr>
          <p:spPr>
            <a:xfrm>
              <a:off x="8495450" y="3324686"/>
              <a:ext cx="3398349" cy="830997"/>
            </a:xfrm>
            <a:prstGeom prst="rect">
              <a:avLst/>
            </a:prstGeom>
            <a:noFill/>
          </p:spPr>
          <p:txBody>
            <a:bodyPr wrap="square" rtlCol="0">
              <a:spAutoFit/>
            </a:bodyPr>
            <a:lstStyle/>
            <a:p>
              <a:pPr algn="ctr"/>
              <a:r>
                <a:rPr lang="nb-NO" sz="1600" dirty="0">
                  <a:solidFill>
                    <a:schemeClr val="tx2"/>
                  </a:solidFill>
                  <a:latin typeface="Helvetica" pitchFamily="2" charset="0"/>
                </a:rPr>
                <a:t>Sekvensielle beslutninger</a:t>
              </a:r>
            </a:p>
            <a:p>
              <a:pPr algn="ctr"/>
              <a:r>
                <a:rPr lang="nb-NO" sz="1600" dirty="0">
                  <a:solidFill>
                    <a:schemeClr val="tx2"/>
                  </a:solidFill>
                  <a:latin typeface="Helvetica" pitchFamily="2" charset="0"/>
                </a:rPr>
                <a:t>Lære regler og strategier</a:t>
              </a:r>
            </a:p>
            <a:p>
              <a:pPr algn="ctr"/>
              <a:r>
                <a:rPr lang="nb-NO" sz="1600" dirty="0">
                  <a:solidFill>
                    <a:schemeClr val="tx2"/>
                  </a:solidFill>
                  <a:latin typeface="Helvetica" pitchFamily="2" charset="0"/>
                </a:rPr>
                <a:t>Planlegge og optimalisere</a:t>
              </a:r>
            </a:p>
          </p:txBody>
        </p:sp>
        <p:sp>
          <p:nvSpPr>
            <p:cNvPr id="322" name="TekstSylinder 321">
              <a:extLst>
                <a:ext uri="{FF2B5EF4-FFF2-40B4-BE49-F238E27FC236}">
                  <a16:creationId xmlns:a16="http://schemas.microsoft.com/office/drawing/2014/main" id="{5665F847-760A-083F-5F80-64E5FA386766}"/>
                </a:ext>
              </a:extLst>
            </p:cNvPr>
            <p:cNvSpPr txBox="1"/>
            <p:nvPr/>
          </p:nvSpPr>
          <p:spPr>
            <a:xfrm>
              <a:off x="4313696" y="3324278"/>
              <a:ext cx="3398349" cy="1077218"/>
            </a:xfrm>
            <a:prstGeom prst="rect">
              <a:avLst/>
            </a:prstGeom>
            <a:noFill/>
          </p:spPr>
          <p:txBody>
            <a:bodyPr wrap="square" rtlCol="0">
              <a:spAutoFit/>
            </a:bodyPr>
            <a:lstStyle/>
            <a:p>
              <a:pPr algn="ctr"/>
              <a:r>
                <a:rPr lang="nb-NO" sz="1600" dirty="0">
                  <a:solidFill>
                    <a:schemeClr val="tx2"/>
                  </a:solidFill>
                  <a:latin typeface="Helvetica" pitchFamily="2" charset="0"/>
                </a:rPr>
                <a:t>Clustering</a:t>
              </a:r>
            </a:p>
            <a:p>
              <a:pPr algn="ctr"/>
              <a:r>
                <a:rPr lang="nb-NO" sz="1600" dirty="0">
                  <a:solidFill>
                    <a:schemeClr val="tx2"/>
                  </a:solidFill>
                  <a:latin typeface="Helvetica" pitchFamily="2" charset="0"/>
                </a:rPr>
                <a:t>Redusere dimensjoner</a:t>
              </a:r>
            </a:p>
            <a:p>
              <a:pPr algn="ctr"/>
              <a:r>
                <a:rPr lang="nb-NO" sz="1600" dirty="0">
                  <a:solidFill>
                    <a:schemeClr val="tx2"/>
                  </a:solidFill>
                  <a:latin typeface="Helvetica" pitchFamily="2" charset="0"/>
                </a:rPr>
                <a:t>Lære assosiasjoner</a:t>
              </a:r>
            </a:p>
            <a:p>
              <a:pPr algn="ctr"/>
              <a:r>
                <a:rPr lang="nb-NO" sz="1600" dirty="0">
                  <a:solidFill>
                    <a:schemeClr val="tx2"/>
                  </a:solidFill>
                  <a:latin typeface="Helvetica" pitchFamily="2" charset="0"/>
                </a:rPr>
                <a:t>Generere</a:t>
              </a:r>
            </a:p>
          </p:txBody>
        </p:sp>
      </p:grpSp>
    </p:spTree>
    <p:extLst>
      <p:ext uri="{BB962C8B-B14F-4D97-AF65-F5344CB8AC3E}">
        <p14:creationId xmlns:p14="http://schemas.microsoft.com/office/powerpoint/2010/main" val="34941234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868641" y="657017"/>
            <a:ext cx="2454711" cy="584775"/>
          </a:xfrm>
          <a:prstGeom prst="rect">
            <a:avLst/>
          </a:prstGeom>
          <a:noFill/>
        </p:spPr>
        <p:txBody>
          <a:bodyPr wrap="none" rtlCol="0">
            <a:spAutoFit/>
          </a:bodyPr>
          <a:lstStyle/>
          <a:p>
            <a:r>
              <a:rPr lang="nb-NO" sz="3200" b="1" spc="300" dirty="0">
                <a:solidFill>
                  <a:schemeClr val="tx2"/>
                </a:solidFill>
                <a:latin typeface="Helvetica" pitchFamily="2" charset="0"/>
              </a:rPr>
              <a:t>OPPGAVE</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18294" y="1176707"/>
            <a:ext cx="2155398" cy="369332"/>
          </a:xfrm>
          <a:prstGeom prst="rect">
            <a:avLst/>
          </a:prstGeom>
          <a:noFill/>
        </p:spPr>
        <p:txBody>
          <a:bodyPr wrap="none" rtlCol="0">
            <a:spAutoFit/>
          </a:bodyPr>
          <a:lstStyle/>
          <a:p>
            <a:r>
              <a:rPr lang="nb-NO" spc="300" dirty="0">
                <a:solidFill>
                  <a:schemeClr val="tx2"/>
                </a:solidFill>
                <a:latin typeface="Helvetica" pitchFamily="2" charset="0"/>
              </a:rPr>
              <a:t>ARBEID I PAR</a:t>
            </a:r>
          </a:p>
        </p:txBody>
      </p:sp>
      <p:sp>
        <p:nvSpPr>
          <p:cNvPr id="11" name="TekstSylinder 10">
            <a:extLst>
              <a:ext uri="{FF2B5EF4-FFF2-40B4-BE49-F238E27FC236}">
                <a16:creationId xmlns:a16="http://schemas.microsoft.com/office/drawing/2014/main" id="{89C1CF91-2681-7017-C251-661C5C5B43BE}"/>
              </a:ext>
            </a:extLst>
          </p:cNvPr>
          <p:cNvSpPr txBox="1"/>
          <p:nvPr/>
        </p:nvSpPr>
        <p:spPr>
          <a:xfrm>
            <a:off x="1356844" y="1813173"/>
            <a:ext cx="9478295" cy="3231654"/>
          </a:xfrm>
          <a:prstGeom prst="rect">
            <a:avLst/>
          </a:prstGeom>
          <a:noFill/>
        </p:spPr>
        <p:txBody>
          <a:bodyPr wrap="square" rtlCol="0">
            <a:spAutoFit/>
          </a:bodyPr>
          <a:lstStyle/>
          <a:p>
            <a:pPr algn="ctr"/>
            <a:r>
              <a:rPr lang="nb-NO" sz="2000" dirty="0">
                <a:solidFill>
                  <a:schemeClr val="tx2"/>
                </a:solidFill>
                <a:latin typeface="Helvetica" pitchFamily="2" charset="0"/>
              </a:rPr>
              <a:t>Nålene på tavlen representerer prisen og størrelsen til en solgt bolig.</a:t>
            </a:r>
          </a:p>
          <a:p>
            <a:pPr algn="ctr"/>
            <a:endParaRPr lang="nb-NO" sz="2000" dirty="0">
              <a:solidFill>
                <a:schemeClr val="tx2"/>
              </a:solidFill>
              <a:latin typeface="Helvetica" pitchFamily="2" charset="0"/>
            </a:endParaRPr>
          </a:p>
          <a:p>
            <a:pPr algn="ctr"/>
            <a:r>
              <a:rPr lang="nb-NO" dirty="0">
                <a:solidFill>
                  <a:schemeClr val="tx2"/>
                </a:solidFill>
                <a:latin typeface="Helvetica Light" panose="020B0403020202020204" pitchFamily="34" charset="0"/>
              </a:rPr>
              <a:t>Vi ønsker å bruke denne dataen til å forutsi hva et hus på en gitt</a:t>
            </a:r>
            <a:br>
              <a:rPr lang="nb-NO" dirty="0">
                <a:solidFill>
                  <a:schemeClr val="tx2"/>
                </a:solidFill>
                <a:latin typeface="Helvetica Light" panose="020B0403020202020204" pitchFamily="34" charset="0"/>
              </a:rPr>
            </a:br>
            <a:r>
              <a:rPr lang="nb-NO" dirty="0">
                <a:solidFill>
                  <a:schemeClr val="tx2"/>
                </a:solidFill>
                <a:latin typeface="Helvetica Light" panose="020B0403020202020204" pitchFamily="34" charset="0"/>
              </a:rPr>
              <a:t>størrelse (som ikke er lagt ut for salg enda) vil koste.</a:t>
            </a: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Light" panose="020B0403020202020204" pitchFamily="34" charset="0"/>
              </a:rPr>
              <a:t>Vi bruker nålene på tavlen som treningsdata i en modell, der vi</a:t>
            </a:r>
            <a:br>
              <a:rPr lang="nb-NO" dirty="0">
                <a:solidFill>
                  <a:schemeClr val="tx2"/>
                </a:solidFill>
                <a:latin typeface="Helvetica Light" panose="020B0403020202020204" pitchFamily="34" charset="0"/>
              </a:rPr>
            </a:br>
            <a:r>
              <a:rPr lang="nb-NO" dirty="0">
                <a:solidFill>
                  <a:schemeClr val="tx2"/>
                </a:solidFill>
                <a:latin typeface="Helvetica Light" panose="020B0403020202020204" pitchFamily="34" charset="0"/>
              </a:rPr>
              <a:t>antar at forholdet mellom pris og størrelse er lineært.</a:t>
            </a:r>
          </a:p>
          <a:p>
            <a:pPr algn="ctr"/>
            <a:endParaRPr lang="nb-NO" dirty="0">
              <a:solidFill>
                <a:schemeClr val="tx2"/>
              </a:solidFill>
              <a:latin typeface="Helvetica Light" panose="020B0403020202020204" pitchFamily="34" charset="0"/>
            </a:endParaRPr>
          </a:p>
          <a:p>
            <a:pPr algn="ctr"/>
            <a:r>
              <a:rPr lang="nb-NO" sz="2000" dirty="0">
                <a:solidFill>
                  <a:schemeClr val="tx2"/>
                </a:solidFill>
                <a:latin typeface="Helvetica" pitchFamily="2" charset="0"/>
              </a:rPr>
              <a:t>Spenn opp tråden som en rett linje slik at den passer best mulig til datapunktene.</a:t>
            </a:r>
          </a:p>
          <a:p>
            <a:pPr algn="ctr"/>
            <a:r>
              <a:rPr lang="nb-NO" dirty="0">
                <a:solidFill>
                  <a:schemeClr val="tx2"/>
                </a:solidFill>
                <a:latin typeface="Helvetica Light" panose="020B0403020202020204" pitchFamily="34" charset="0"/>
              </a:rPr>
              <a:t>Hva koster et hus på 150 kvadratmeter?</a:t>
            </a:r>
          </a:p>
          <a:p>
            <a:pPr algn="ctr"/>
            <a:endParaRPr lang="nb-NO" dirty="0">
              <a:solidFill>
                <a:schemeClr val="tx2"/>
              </a:solidFill>
              <a:latin typeface="Helvetica Light" panose="020B0403020202020204" pitchFamily="34" charset="0"/>
            </a:endParaRPr>
          </a:p>
        </p:txBody>
      </p:sp>
      <p:sp>
        <p:nvSpPr>
          <p:cNvPr id="14" name="TekstSylinder 13">
            <a:extLst>
              <a:ext uri="{FF2B5EF4-FFF2-40B4-BE49-F238E27FC236}">
                <a16:creationId xmlns:a16="http://schemas.microsoft.com/office/drawing/2014/main" id="{A2C6FC4F-47F6-FB4B-C9F7-D01DD593961A}"/>
              </a:ext>
            </a:extLst>
          </p:cNvPr>
          <p:cNvSpPr txBox="1"/>
          <p:nvPr/>
        </p:nvSpPr>
        <p:spPr>
          <a:xfrm>
            <a:off x="5118801" y="5836251"/>
            <a:ext cx="1954382" cy="369332"/>
          </a:xfrm>
          <a:prstGeom prst="rect">
            <a:avLst/>
          </a:prstGeom>
          <a:noFill/>
        </p:spPr>
        <p:txBody>
          <a:bodyPr wrap="none" rtlCol="0">
            <a:spAutoFit/>
          </a:bodyPr>
          <a:lstStyle/>
          <a:p>
            <a:pPr algn="ctr"/>
            <a:r>
              <a:rPr lang="nb-NO" spc="300" dirty="0">
                <a:solidFill>
                  <a:schemeClr val="tx2"/>
                </a:solidFill>
                <a:latin typeface="Helvetica" pitchFamily="2" charset="0"/>
              </a:rPr>
              <a:t>5 MINUTTER</a:t>
            </a:r>
          </a:p>
        </p:txBody>
      </p:sp>
      <p:pic>
        <p:nvPicPr>
          <p:cNvPr id="10" name="Grafikk 9" descr="Klokke med heldekkende fyll">
            <a:extLst>
              <a:ext uri="{FF2B5EF4-FFF2-40B4-BE49-F238E27FC236}">
                <a16:creationId xmlns:a16="http://schemas.microsoft.com/office/drawing/2014/main" id="{772E7C6B-9697-9369-135B-5B7D1EA3A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3" y="4901065"/>
            <a:ext cx="914400" cy="914400"/>
          </a:xfrm>
          <a:prstGeom prst="rect">
            <a:avLst/>
          </a:prstGeom>
        </p:spPr>
      </p:pic>
    </p:spTree>
    <p:extLst>
      <p:ext uri="{BB962C8B-B14F-4D97-AF65-F5344CB8AC3E}">
        <p14:creationId xmlns:p14="http://schemas.microsoft.com/office/powerpoint/2010/main" val="806307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197794" y="674039"/>
            <a:ext cx="5796395" cy="584775"/>
          </a:xfrm>
          <a:prstGeom prst="rect">
            <a:avLst/>
          </a:prstGeom>
          <a:noFill/>
        </p:spPr>
        <p:txBody>
          <a:bodyPr wrap="none" rtlCol="0">
            <a:spAutoFit/>
          </a:bodyPr>
          <a:lstStyle/>
          <a:p>
            <a:r>
              <a:rPr lang="nb-NO" sz="3200" b="1" spc="300" dirty="0">
                <a:solidFill>
                  <a:schemeClr val="tx2"/>
                </a:solidFill>
                <a:latin typeface="Helvetica" pitchFamily="2" charset="0"/>
              </a:rPr>
              <a:t>HVA GJORDE DERE NÅ?</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682510" y="1258814"/>
            <a:ext cx="4826962" cy="369332"/>
          </a:xfrm>
          <a:prstGeom prst="rect">
            <a:avLst/>
          </a:prstGeom>
          <a:noFill/>
        </p:spPr>
        <p:txBody>
          <a:bodyPr wrap="none" rtlCol="0">
            <a:spAutoFit/>
          </a:bodyPr>
          <a:lstStyle/>
          <a:p>
            <a:r>
              <a:rPr lang="nb-NO" spc="300" dirty="0">
                <a:solidFill>
                  <a:schemeClr val="tx2"/>
                </a:solidFill>
                <a:latin typeface="Helvetica" pitchFamily="2" charset="0"/>
              </a:rPr>
              <a:t>TRENING: LINEÆR REGRESJON!</a:t>
            </a:r>
          </a:p>
        </p:txBody>
      </p:sp>
      <p:sp>
        <p:nvSpPr>
          <p:cNvPr id="4" name="TekstSylinder 3">
            <a:extLst>
              <a:ext uri="{FF2B5EF4-FFF2-40B4-BE49-F238E27FC236}">
                <a16:creationId xmlns:a16="http://schemas.microsoft.com/office/drawing/2014/main" id="{A1B90109-0558-FA07-EFB8-15BA2AC8B55A}"/>
              </a:ext>
            </a:extLst>
          </p:cNvPr>
          <p:cNvSpPr txBox="1"/>
          <p:nvPr/>
        </p:nvSpPr>
        <p:spPr>
          <a:xfrm>
            <a:off x="3001285" y="5183554"/>
            <a:ext cx="6092943" cy="369332"/>
          </a:xfrm>
          <a:prstGeom prst="rect">
            <a:avLst/>
          </a:prstGeom>
          <a:noFill/>
        </p:spPr>
        <p:txBody>
          <a:bodyPr wrap="square" rtlCol="0">
            <a:spAutoFit/>
          </a:bodyPr>
          <a:lstStyle/>
          <a:p>
            <a:pPr algn="ctr"/>
            <a:r>
              <a:rPr lang="nb-NO" dirty="0">
                <a:solidFill>
                  <a:schemeClr val="tx2"/>
                </a:solidFill>
                <a:latin typeface="Helvetica" pitchFamily="2" charset="0"/>
              </a:rPr>
              <a:t>Alle fremtidige forutsigelser vil ligge på denne linjen</a:t>
            </a:r>
            <a:endParaRPr lang="nb-NO" dirty="0">
              <a:solidFill>
                <a:schemeClr val="tx2"/>
              </a:solidFill>
              <a:latin typeface="Helvetica Light" panose="020B0403020202020204" pitchFamily="34" charset="0"/>
            </a:endParaRPr>
          </a:p>
        </p:txBody>
      </p:sp>
      <p:grpSp>
        <p:nvGrpSpPr>
          <p:cNvPr id="7" name="Gruppe 6">
            <a:extLst>
              <a:ext uri="{FF2B5EF4-FFF2-40B4-BE49-F238E27FC236}">
                <a16:creationId xmlns:a16="http://schemas.microsoft.com/office/drawing/2014/main" id="{CBF988CD-C66F-8370-D9DD-23868BB35CDD}"/>
              </a:ext>
            </a:extLst>
          </p:cNvPr>
          <p:cNvGrpSpPr/>
          <p:nvPr/>
        </p:nvGrpSpPr>
        <p:grpSpPr>
          <a:xfrm>
            <a:off x="3221206" y="2609311"/>
            <a:ext cx="5749569" cy="1477328"/>
            <a:chOff x="3197794" y="2090620"/>
            <a:chExt cx="5749569" cy="1477328"/>
          </a:xfrm>
        </p:grpSpPr>
        <p:sp>
          <p:nvSpPr>
            <p:cNvPr id="11" name="TekstSylinder 10">
              <a:extLst>
                <a:ext uri="{FF2B5EF4-FFF2-40B4-BE49-F238E27FC236}">
                  <a16:creationId xmlns:a16="http://schemas.microsoft.com/office/drawing/2014/main" id="{89C1CF91-2681-7017-C251-661C5C5B43BE}"/>
                </a:ext>
              </a:extLst>
            </p:cNvPr>
            <p:cNvSpPr txBox="1"/>
            <p:nvPr/>
          </p:nvSpPr>
          <p:spPr>
            <a:xfrm>
              <a:off x="3197794" y="2090620"/>
              <a:ext cx="2826551" cy="1477328"/>
            </a:xfrm>
            <a:prstGeom prst="rect">
              <a:avLst/>
            </a:prstGeom>
            <a:noFill/>
          </p:spPr>
          <p:txBody>
            <a:bodyPr wrap="square" rtlCol="0">
              <a:spAutoFit/>
            </a:bodyPr>
            <a:lstStyle/>
            <a:p>
              <a:r>
                <a:rPr lang="nb-NO" dirty="0">
                  <a:solidFill>
                    <a:schemeClr val="tx2"/>
                  </a:solidFill>
                  <a:latin typeface="Helvetica Light" panose="020B0403020202020204" pitchFamily="34" charset="0"/>
                </a:rPr>
                <a:t>Nåler:</a:t>
              </a:r>
            </a:p>
            <a:p>
              <a:r>
                <a:rPr lang="nb-NO" dirty="0">
                  <a:solidFill>
                    <a:schemeClr val="tx2"/>
                  </a:solidFill>
                  <a:latin typeface="Helvetica Light" panose="020B0403020202020204" pitchFamily="34" charset="0"/>
                </a:rPr>
                <a:t>Modell:</a:t>
              </a:r>
            </a:p>
            <a:p>
              <a:r>
                <a:rPr lang="nb-NO" dirty="0">
                  <a:solidFill>
                    <a:schemeClr val="tx2"/>
                  </a:solidFill>
                  <a:latin typeface="Helvetica Light" panose="020B0403020202020204" pitchFamily="34" charset="0"/>
                </a:rPr>
                <a:t>Spenne tråd:</a:t>
              </a:r>
            </a:p>
            <a:p>
              <a:r>
                <a:rPr lang="nb-NO" dirty="0">
                  <a:solidFill>
                    <a:schemeClr val="tx2"/>
                  </a:solidFill>
                  <a:latin typeface="Helvetica Light" panose="020B0403020202020204" pitchFamily="34" charset="0"/>
                </a:rPr>
                <a:t>Minimere avstand:</a:t>
              </a:r>
            </a:p>
            <a:p>
              <a:r>
                <a:rPr lang="nb-NO" dirty="0">
                  <a:solidFill>
                    <a:schemeClr val="tx2"/>
                  </a:solidFill>
                  <a:latin typeface="Helvetica Light" panose="020B0403020202020204" pitchFamily="34" charset="0"/>
                </a:rPr>
                <a:t>Endelig linje:</a:t>
              </a:r>
              <a:endParaRPr lang="nb-NO" dirty="0">
                <a:solidFill>
                  <a:schemeClr val="tx2"/>
                </a:solidFill>
                <a:latin typeface="Helvetica" pitchFamily="2" charset="0"/>
              </a:endParaRPr>
            </a:p>
          </p:txBody>
        </p:sp>
        <p:sp>
          <p:nvSpPr>
            <p:cNvPr id="6" name="TekstSylinder 5">
              <a:extLst>
                <a:ext uri="{FF2B5EF4-FFF2-40B4-BE49-F238E27FC236}">
                  <a16:creationId xmlns:a16="http://schemas.microsoft.com/office/drawing/2014/main" id="{950B6E0C-4810-9A9F-E1B4-6FB441677002}"/>
                </a:ext>
              </a:extLst>
            </p:cNvPr>
            <p:cNvSpPr txBox="1"/>
            <p:nvPr/>
          </p:nvSpPr>
          <p:spPr>
            <a:xfrm>
              <a:off x="6024345" y="2090620"/>
              <a:ext cx="2923018" cy="1477328"/>
            </a:xfrm>
            <a:prstGeom prst="rect">
              <a:avLst/>
            </a:prstGeom>
            <a:noFill/>
          </p:spPr>
          <p:txBody>
            <a:bodyPr wrap="square" rtlCol="0">
              <a:spAutoFit/>
            </a:bodyPr>
            <a:lstStyle/>
            <a:p>
              <a:pPr algn="r"/>
              <a:r>
                <a:rPr lang="nb-NO" dirty="0">
                  <a:solidFill>
                    <a:schemeClr val="tx2"/>
                  </a:solidFill>
                  <a:latin typeface="Helvetica" pitchFamily="2" charset="0"/>
                </a:rPr>
                <a:t>Treningsdata</a:t>
              </a:r>
            </a:p>
            <a:p>
              <a:pPr algn="r"/>
              <a:r>
                <a:rPr lang="nb-NO" dirty="0">
                  <a:solidFill>
                    <a:schemeClr val="tx2"/>
                  </a:solidFill>
                  <a:latin typeface="Helvetica" pitchFamily="2" charset="0"/>
                </a:rPr>
                <a:t>Antok lineært forhold</a:t>
              </a:r>
            </a:p>
            <a:p>
              <a:pPr algn="r"/>
              <a:r>
                <a:rPr lang="nb-NO" dirty="0">
                  <a:solidFill>
                    <a:schemeClr val="tx2"/>
                  </a:solidFill>
                  <a:latin typeface="Helvetica" pitchFamily="2" charset="0"/>
                </a:rPr>
                <a:t>Parameterjustering</a:t>
              </a:r>
            </a:p>
            <a:p>
              <a:pPr algn="r"/>
              <a:r>
                <a:rPr lang="nb-NO" dirty="0">
                  <a:solidFill>
                    <a:schemeClr val="tx2"/>
                  </a:solidFill>
                  <a:latin typeface="Helvetica" pitchFamily="2" charset="0"/>
                </a:rPr>
                <a:t>Tapsfunksjon</a:t>
              </a:r>
            </a:p>
            <a:p>
              <a:pPr algn="r"/>
              <a:r>
                <a:rPr lang="nb-NO" dirty="0">
                  <a:solidFill>
                    <a:schemeClr val="tx2"/>
                  </a:solidFill>
                  <a:latin typeface="Helvetica" pitchFamily="2" charset="0"/>
                </a:rPr>
                <a:t>Ferdig trent modell</a:t>
              </a:r>
            </a:p>
          </p:txBody>
        </p:sp>
      </p:grpSp>
    </p:spTree>
    <p:extLst>
      <p:ext uri="{BB962C8B-B14F-4D97-AF65-F5344CB8AC3E}">
        <p14:creationId xmlns:p14="http://schemas.microsoft.com/office/powerpoint/2010/main" val="631318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197793" y="674039"/>
            <a:ext cx="5796395" cy="584775"/>
          </a:xfrm>
          <a:prstGeom prst="rect">
            <a:avLst/>
          </a:prstGeom>
          <a:noFill/>
        </p:spPr>
        <p:txBody>
          <a:bodyPr wrap="none" rtlCol="0">
            <a:spAutoFit/>
          </a:bodyPr>
          <a:lstStyle/>
          <a:p>
            <a:r>
              <a:rPr lang="nb-NO" sz="3200" b="1" spc="300" dirty="0">
                <a:solidFill>
                  <a:schemeClr val="tx2"/>
                </a:solidFill>
                <a:latin typeface="Helvetica" pitchFamily="2" charset="0"/>
              </a:rPr>
              <a:t>HVA GJORDE DERE NÅ?</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682510" y="1258814"/>
            <a:ext cx="4826962" cy="369332"/>
          </a:xfrm>
          <a:prstGeom prst="rect">
            <a:avLst/>
          </a:prstGeom>
          <a:noFill/>
        </p:spPr>
        <p:txBody>
          <a:bodyPr wrap="none" rtlCol="0">
            <a:spAutoFit/>
          </a:bodyPr>
          <a:lstStyle/>
          <a:p>
            <a:r>
              <a:rPr lang="nb-NO" spc="300" dirty="0">
                <a:solidFill>
                  <a:schemeClr val="tx2"/>
                </a:solidFill>
                <a:latin typeface="Helvetica" pitchFamily="2" charset="0"/>
              </a:rPr>
              <a:t>TRENING: LINEÆR REGRESJON!</a:t>
            </a:r>
          </a:p>
        </p:txBody>
      </p:sp>
      <p:sp>
        <p:nvSpPr>
          <p:cNvPr id="4" name="TekstSylinder 3">
            <a:extLst>
              <a:ext uri="{FF2B5EF4-FFF2-40B4-BE49-F238E27FC236}">
                <a16:creationId xmlns:a16="http://schemas.microsoft.com/office/drawing/2014/main" id="{A1B90109-0558-FA07-EFB8-15BA2AC8B55A}"/>
              </a:ext>
            </a:extLst>
          </p:cNvPr>
          <p:cNvSpPr txBox="1"/>
          <p:nvPr/>
        </p:nvSpPr>
        <p:spPr>
          <a:xfrm>
            <a:off x="2545251" y="2270665"/>
            <a:ext cx="7101478" cy="3139321"/>
          </a:xfrm>
          <a:prstGeom prst="rect">
            <a:avLst/>
          </a:prstGeom>
          <a:noFill/>
        </p:spPr>
        <p:txBody>
          <a:bodyPr wrap="square" rtlCol="0">
            <a:spAutoFit/>
          </a:bodyPr>
          <a:lstStyle/>
          <a:p>
            <a:pPr algn="ctr"/>
            <a:r>
              <a:rPr lang="nb-NO" dirty="0">
                <a:solidFill>
                  <a:schemeClr val="tx2"/>
                </a:solidFill>
                <a:latin typeface="Helvetica Light" panose="020B0403020202020204" pitchFamily="34" charset="0"/>
              </a:rPr>
              <a:t>Hvilke parametere hadde vi her?</a:t>
            </a: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Light" panose="020B0403020202020204" pitchFamily="34" charset="0"/>
              </a:rPr>
              <a:t>Hvilken form for læring var dette?</a:t>
            </a: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Light" panose="020B0403020202020204" pitchFamily="34" charset="0"/>
              </a:rPr>
              <a:t>Hva kan vi si om det linjen representerer VS treningsdataen?</a:t>
            </a: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Light" panose="020B0403020202020204" pitchFamily="34" charset="0"/>
              </a:rPr>
              <a:t>Hva kan nålene som var langt unna tråden representere?</a:t>
            </a: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Light" panose="020B0403020202020204" pitchFamily="34" charset="0"/>
              </a:rPr>
              <a:t>Hva kan vi si om treffsikkerheten til modellen?</a:t>
            </a: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Light" panose="020B0403020202020204" pitchFamily="34" charset="0"/>
              </a:rPr>
              <a:t>Hva har mengden treningsdata å si for treffsikkerheten til modellen?</a:t>
            </a:r>
          </a:p>
        </p:txBody>
      </p:sp>
      <p:sp>
        <p:nvSpPr>
          <p:cNvPr id="5" name="TekstSylinder 4">
            <a:extLst>
              <a:ext uri="{FF2B5EF4-FFF2-40B4-BE49-F238E27FC236}">
                <a16:creationId xmlns:a16="http://schemas.microsoft.com/office/drawing/2014/main" id="{548AB39C-FEA9-E17F-BC48-F840A2113B39}"/>
              </a:ext>
            </a:extLst>
          </p:cNvPr>
          <p:cNvSpPr txBox="1"/>
          <p:nvPr/>
        </p:nvSpPr>
        <p:spPr>
          <a:xfrm>
            <a:off x="2545251" y="5806705"/>
            <a:ext cx="7101478" cy="369332"/>
          </a:xfrm>
          <a:prstGeom prst="rect">
            <a:avLst/>
          </a:prstGeom>
          <a:noFill/>
        </p:spPr>
        <p:txBody>
          <a:bodyPr wrap="square" rtlCol="0">
            <a:spAutoFit/>
          </a:bodyPr>
          <a:lstStyle/>
          <a:p>
            <a:pPr algn="ctr"/>
            <a:r>
              <a:rPr lang="nb-NO" b="1" dirty="0">
                <a:solidFill>
                  <a:schemeClr val="tx2"/>
                </a:solidFill>
                <a:latin typeface="HELVETICA LIGHT" panose="020B0403020202020204" pitchFamily="34" charset="0"/>
              </a:rPr>
              <a:t>Diskuter!</a:t>
            </a:r>
          </a:p>
        </p:txBody>
      </p:sp>
    </p:spTree>
    <p:extLst>
      <p:ext uri="{BB962C8B-B14F-4D97-AF65-F5344CB8AC3E}">
        <p14:creationId xmlns:p14="http://schemas.microsoft.com/office/powerpoint/2010/main" val="4137895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197793" y="674039"/>
            <a:ext cx="5796395" cy="584775"/>
          </a:xfrm>
          <a:prstGeom prst="rect">
            <a:avLst/>
          </a:prstGeom>
          <a:noFill/>
        </p:spPr>
        <p:txBody>
          <a:bodyPr wrap="none" rtlCol="0">
            <a:spAutoFit/>
          </a:bodyPr>
          <a:lstStyle/>
          <a:p>
            <a:r>
              <a:rPr lang="nb-NO" sz="3200" b="1" spc="300" dirty="0">
                <a:solidFill>
                  <a:schemeClr val="tx2"/>
                </a:solidFill>
                <a:latin typeface="Helvetica" pitchFamily="2" charset="0"/>
              </a:rPr>
              <a:t>HVA GJORDE DERE NÅ?</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682510" y="1258814"/>
            <a:ext cx="4826962" cy="369332"/>
          </a:xfrm>
          <a:prstGeom prst="rect">
            <a:avLst/>
          </a:prstGeom>
          <a:noFill/>
        </p:spPr>
        <p:txBody>
          <a:bodyPr wrap="none" rtlCol="0">
            <a:spAutoFit/>
          </a:bodyPr>
          <a:lstStyle/>
          <a:p>
            <a:r>
              <a:rPr lang="nb-NO" spc="300" dirty="0">
                <a:solidFill>
                  <a:schemeClr val="tx2"/>
                </a:solidFill>
                <a:latin typeface="Helvetica" pitchFamily="2" charset="0"/>
              </a:rPr>
              <a:t>TRENING: LINEÆR REGRESJON!</a:t>
            </a:r>
          </a:p>
        </p:txBody>
      </p:sp>
      <p:sp>
        <p:nvSpPr>
          <p:cNvPr id="4" name="TekstSylinder 3">
            <a:extLst>
              <a:ext uri="{FF2B5EF4-FFF2-40B4-BE49-F238E27FC236}">
                <a16:creationId xmlns:a16="http://schemas.microsoft.com/office/drawing/2014/main" id="{A1B90109-0558-FA07-EFB8-15BA2AC8B55A}"/>
              </a:ext>
            </a:extLst>
          </p:cNvPr>
          <p:cNvSpPr txBox="1"/>
          <p:nvPr/>
        </p:nvSpPr>
        <p:spPr>
          <a:xfrm>
            <a:off x="1013631" y="2270665"/>
            <a:ext cx="7101478" cy="3139321"/>
          </a:xfrm>
          <a:prstGeom prst="rect">
            <a:avLst/>
          </a:prstGeom>
          <a:noFill/>
        </p:spPr>
        <p:txBody>
          <a:bodyPr wrap="square" rtlCol="0">
            <a:spAutoFit/>
          </a:bodyPr>
          <a:lstStyle/>
          <a:p>
            <a:r>
              <a:rPr lang="nb-NO" dirty="0">
                <a:solidFill>
                  <a:schemeClr val="tx2"/>
                </a:solidFill>
                <a:latin typeface="Helvetica Light" panose="020B0403020202020204" pitchFamily="34" charset="0"/>
              </a:rPr>
              <a:t>Hvilke parametere hadde vi her?</a:t>
            </a:r>
          </a:p>
          <a:p>
            <a:endParaRPr lang="nb-NO" dirty="0">
              <a:solidFill>
                <a:schemeClr val="tx2"/>
              </a:solidFill>
              <a:latin typeface="Helvetica Light" panose="020B0403020202020204" pitchFamily="34" charset="0"/>
            </a:endParaRPr>
          </a:p>
          <a:p>
            <a:r>
              <a:rPr lang="nb-NO" dirty="0">
                <a:solidFill>
                  <a:schemeClr val="tx2"/>
                </a:solidFill>
                <a:latin typeface="Helvetica Light" panose="020B0403020202020204" pitchFamily="34" charset="0"/>
              </a:rPr>
              <a:t>Hvilken form for læring var dette?</a:t>
            </a:r>
          </a:p>
          <a:p>
            <a:endParaRPr lang="nb-NO" dirty="0">
              <a:solidFill>
                <a:schemeClr val="tx2"/>
              </a:solidFill>
              <a:latin typeface="Helvetica Light" panose="020B0403020202020204" pitchFamily="34" charset="0"/>
            </a:endParaRPr>
          </a:p>
          <a:p>
            <a:r>
              <a:rPr lang="nb-NO" dirty="0">
                <a:solidFill>
                  <a:schemeClr val="tx2"/>
                </a:solidFill>
                <a:latin typeface="Helvetica Light" panose="020B0403020202020204" pitchFamily="34" charset="0"/>
              </a:rPr>
              <a:t>Hva kan vi si om det linjen representerer VS treningsdataen?</a:t>
            </a:r>
          </a:p>
          <a:p>
            <a:endParaRPr lang="nb-NO" dirty="0">
              <a:solidFill>
                <a:schemeClr val="tx2"/>
              </a:solidFill>
              <a:latin typeface="Helvetica Light" panose="020B0403020202020204" pitchFamily="34" charset="0"/>
            </a:endParaRPr>
          </a:p>
          <a:p>
            <a:r>
              <a:rPr lang="nb-NO" dirty="0">
                <a:solidFill>
                  <a:schemeClr val="tx2"/>
                </a:solidFill>
                <a:latin typeface="Helvetica Light" panose="020B0403020202020204" pitchFamily="34" charset="0"/>
              </a:rPr>
              <a:t>Hva kan nålene som var langt unna tråden representere?</a:t>
            </a:r>
          </a:p>
          <a:p>
            <a:endParaRPr lang="nb-NO" dirty="0">
              <a:solidFill>
                <a:schemeClr val="tx2"/>
              </a:solidFill>
              <a:latin typeface="Helvetica Light" panose="020B0403020202020204" pitchFamily="34" charset="0"/>
            </a:endParaRPr>
          </a:p>
          <a:p>
            <a:r>
              <a:rPr lang="nb-NO" dirty="0">
                <a:solidFill>
                  <a:schemeClr val="tx2"/>
                </a:solidFill>
                <a:latin typeface="Helvetica Light" panose="020B0403020202020204" pitchFamily="34" charset="0"/>
              </a:rPr>
              <a:t>Hva kan vi si om treffsikkerheten til modellen?</a:t>
            </a:r>
          </a:p>
          <a:p>
            <a:endParaRPr lang="nb-NO" dirty="0">
              <a:solidFill>
                <a:schemeClr val="tx2"/>
              </a:solidFill>
              <a:latin typeface="Helvetica Light" panose="020B0403020202020204" pitchFamily="34" charset="0"/>
            </a:endParaRPr>
          </a:p>
          <a:p>
            <a:r>
              <a:rPr lang="nb-NO" dirty="0">
                <a:solidFill>
                  <a:schemeClr val="tx2"/>
                </a:solidFill>
                <a:latin typeface="Helvetica Light" panose="020B0403020202020204" pitchFamily="34" charset="0"/>
              </a:rPr>
              <a:t>Hva har mengden treningsdata å si for treffsikkerheten til modellen?</a:t>
            </a:r>
          </a:p>
        </p:txBody>
      </p:sp>
      <p:sp>
        <p:nvSpPr>
          <p:cNvPr id="5" name="TekstSylinder 4">
            <a:extLst>
              <a:ext uri="{FF2B5EF4-FFF2-40B4-BE49-F238E27FC236}">
                <a16:creationId xmlns:a16="http://schemas.microsoft.com/office/drawing/2014/main" id="{CF539755-85AE-2F39-0648-308F89DC0C56}"/>
              </a:ext>
            </a:extLst>
          </p:cNvPr>
          <p:cNvSpPr txBox="1"/>
          <p:nvPr/>
        </p:nvSpPr>
        <p:spPr>
          <a:xfrm>
            <a:off x="7848620" y="2270664"/>
            <a:ext cx="3329749" cy="3139321"/>
          </a:xfrm>
          <a:prstGeom prst="rect">
            <a:avLst/>
          </a:prstGeom>
          <a:noFill/>
        </p:spPr>
        <p:txBody>
          <a:bodyPr wrap="square" rtlCol="0">
            <a:spAutoFit/>
          </a:bodyPr>
          <a:lstStyle/>
          <a:p>
            <a:pPr algn="r"/>
            <a:r>
              <a:rPr lang="nb-NO" b="1" dirty="0">
                <a:solidFill>
                  <a:schemeClr val="tx2"/>
                </a:solidFill>
                <a:latin typeface="Helvetica Light" panose="020B0403020202020204" pitchFamily="34" charset="0"/>
              </a:rPr>
              <a:t>2</a:t>
            </a:r>
          </a:p>
          <a:p>
            <a:pPr algn="r"/>
            <a:endParaRPr lang="nb-NO" b="1" dirty="0">
              <a:solidFill>
                <a:schemeClr val="tx2"/>
              </a:solidFill>
              <a:latin typeface="Helvetica Light" panose="020B0403020202020204" pitchFamily="34" charset="0"/>
            </a:endParaRPr>
          </a:p>
          <a:p>
            <a:pPr algn="r"/>
            <a:r>
              <a:rPr lang="nb-NO" b="1" dirty="0">
                <a:solidFill>
                  <a:schemeClr val="tx2"/>
                </a:solidFill>
                <a:latin typeface="Helvetica Light" panose="020B0403020202020204" pitchFamily="34" charset="0"/>
              </a:rPr>
              <a:t>Supervised</a:t>
            </a:r>
          </a:p>
          <a:p>
            <a:pPr algn="r"/>
            <a:endParaRPr lang="nb-NO" b="1" dirty="0">
              <a:solidFill>
                <a:schemeClr val="tx2"/>
              </a:solidFill>
              <a:latin typeface="Helvetica Light" panose="020B0403020202020204" pitchFamily="34" charset="0"/>
            </a:endParaRPr>
          </a:p>
          <a:p>
            <a:pPr algn="r"/>
            <a:r>
              <a:rPr lang="nb-NO" b="1" dirty="0">
                <a:solidFill>
                  <a:schemeClr val="tx2"/>
                </a:solidFill>
                <a:latin typeface="Helvetica Light" panose="020B0403020202020204" pitchFamily="34" charset="0"/>
              </a:rPr>
              <a:t>Generalisering</a:t>
            </a:r>
          </a:p>
          <a:p>
            <a:pPr algn="r"/>
            <a:endParaRPr lang="nb-NO" b="1" dirty="0">
              <a:solidFill>
                <a:schemeClr val="tx2"/>
              </a:solidFill>
              <a:latin typeface="Helvetica Light" panose="020B0403020202020204" pitchFamily="34" charset="0"/>
            </a:endParaRPr>
          </a:p>
          <a:p>
            <a:pPr algn="r"/>
            <a:r>
              <a:rPr lang="nb-NO" b="1" dirty="0">
                <a:solidFill>
                  <a:schemeClr val="tx2"/>
                </a:solidFill>
                <a:latin typeface="Helvetica Light" panose="020B0403020202020204" pitchFamily="34" charset="0"/>
              </a:rPr>
              <a:t>Oppussingsprosjekt?</a:t>
            </a:r>
          </a:p>
          <a:p>
            <a:pPr algn="r"/>
            <a:endParaRPr lang="nb-NO" b="1" dirty="0">
              <a:solidFill>
                <a:schemeClr val="tx2"/>
              </a:solidFill>
              <a:latin typeface="Helvetica Light" panose="020B0403020202020204" pitchFamily="34" charset="0"/>
            </a:endParaRPr>
          </a:p>
          <a:p>
            <a:pPr algn="r"/>
            <a:r>
              <a:rPr lang="nb-NO" b="1" dirty="0">
                <a:solidFill>
                  <a:schemeClr val="tx2"/>
                </a:solidFill>
                <a:latin typeface="Helvetica Light" panose="020B0403020202020204" pitchFamily="34" charset="0"/>
              </a:rPr>
              <a:t>Bob-bob</a:t>
            </a:r>
          </a:p>
          <a:p>
            <a:pPr algn="r"/>
            <a:endParaRPr lang="nb-NO" b="1" dirty="0">
              <a:solidFill>
                <a:schemeClr val="tx2"/>
              </a:solidFill>
              <a:latin typeface="Helvetica Light" panose="020B0403020202020204" pitchFamily="34" charset="0"/>
            </a:endParaRPr>
          </a:p>
          <a:p>
            <a:pPr algn="r"/>
            <a:r>
              <a:rPr lang="nb-NO" b="1" dirty="0">
                <a:solidFill>
                  <a:schemeClr val="tx2"/>
                </a:solidFill>
                <a:latin typeface="Helvetica Light" panose="020B0403020202020204" pitchFamily="34" charset="0"/>
              </a:rPr>
              <a:t>More is more (som regel)</a:t>
            </a:r>
          </a:p>
        </p:txBody>
      </p:sp>
    </p:spTree>
    <p:extLst>
      <p:ext uri="{BB962C8B-B14F-4D97-AF65-F5344CB8AC3E}">
        <p14:creationId xmlns:p14="http://schemas.microsoft.com/office/powerpoint/2010/main" val="1383591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197793" y="674039"/>
            <a:ext cx="5796395" cy="584775"/>
          </a:xfrm>
          <a:prstGeom prst="rect">
            <a:avLst/>
          </a:prstGeom>
          <a:noFill/>
        </p:spPr>
        <p:txBody>
          <a:bodyPr wrap="none" rtlCol="0">
            <a:spAutoFit/>
          </a:bodyPr>
          <a:lstStyle/>
          <a:p>
            <a:r>
              <a:rPr lang="nb-NO" sz="3200" b="1" spc="300" dirty="0">
                <a:solidFill>
                  <a:schemeClr val="tx2"/>
                </a:solidFill>
                <a:latin typeface="Helvetica" pitchFamily="2" charset="0"/>
              </a:rPr>
              <a:t>HVA GJORDE DERE NÅ?</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622004" y="1258814"/>
            <a:ext cx="2775119" cy="369332"/>
          </a:xfrm>
          <a:prstGeom prst="rect">
            <a:avLst/>
          </a:prstGeom>
          <a:noFill/>
        </p:spPr>
        <p:txBody>
          <a:bodyPr wrap="none" rtlCol="0">
            <a:spAutoFit/>
          </a:bodyPr>
          <a:lstStyle/>
          <a:p>
            <a:r>
              <a:rPr lang="nb-NO" spc="300" dirty="0">
                <a:solidFill>
                  <a:schemeClr val="tx2"/>
                </a:solidFill>
                <a:latin typeface="Helvetica" pitchFamily="2" charset="0"/>
              </a:rPr>
              <a:t>TREFFSIKKERHET</a:t>
            </a:r>
          </a:p>
        </p:txBody>
      </p:sp>
      <p:grpSp>
        <p:nvGrpSpPr>
          <p:cNvPr id="22" name="Gruppe 21">
            <a:extLst>
              <a:ext uri="{FF2B5EF4-FFF2-40B4-BE49-F238E27FC236}">
                <a16:creationId xmlns:a16="http://schemas.microsoft.com/office/drawing/2014/main" id="{7FAF021D-6081-08D4-2538-F93290D71C9B}"/>
              </a:ext>
            </a:extLst>
          </p:cNvPr>
          <p:cNvGrpSpPr/>
          <p:nvPr/>
        </p:nvGrpSpPr>
        <p:grpSpPr>
          <a:xfrm>
            <a:off x="2993550" y="2425842"/>
            <a:ext cx="6204879" cy="3344449"/>
            <a:chOff x="2989921" y="2400442"/>
            <a:chExt cx="6204879" cy="3344449"/>
          </a:xfrm>
        </p:grpSpPr>
        <p:cxnSp>
          <p:nvCxnSpPr>
            <p:cNvPr id="7" name="Rett pil 6">
              <a:extLst>
                <a:ext uri="{FF2B5EF4-FFF2-40B4-BE49-F238E27FC236}">
                  <a16:creationId xmlns:a16="http://schemas.microsoft.com/office/drawing/2014/main" id="{0A06AAA1-23BD-0510-B6FF-1690F279FFCE}"/>
                </a:ext>
              </a:extLst>
            </p:cNvPr>
            <p:cNvCxnSpPr>
              <a:cxnSpLocks/>
            </p:cNvCxnSpPr>
            <p:nvPr/>
          </p:nvCxnSpPr>
          <p:spPr>
            <a:xfrm>
              <a:off x="2989921" y="5481845"/>
              <a:ext cx="6204879" cy="0"/>
            </a:xfrm>
            <a:prstGeom prst="straightConnector1">
              <a:avLst/>
            </a:prstGeom>
            <a:ln w="444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tt pil 8">
              <a:extLst>
                <a:ext uri="{FF2B5EF4-FFF2-40B4-BE49-F238E27FC236}">
                  <a16:creationId xmlns:a16="http://schemas.microsoft.com/office/drawing/2014/main" id="{E63CE2D9-2474-0123-34E1-129B903220D2}"/>
                </a:ext>
              </a:extLst>
            </p:cNvPr>
            <p:cNvCxnSpPr/>
            <p:nvPr/>
          </p:nvCxnSpPr>
          <p:spPr>
            <a:xfrm flipV="1">
              <a:off x="3265494" y="2400442"/>
              <a:ext cx="0" cy="3344449"/>
            </a:xfrm>
            <a:prstGeom prst="straightConnector1">
              <a:avLst/>
            </a:prstGeom>
            <a:ln w="444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E9E615F1-272C-AF51-4AF3-7707A323F9F1}"/>
                </a:ext>
              </a:extLst>
            </p:cNvPr>
            <p:cNvSpPr/>
            <p:nvPr/>
          </p:nvSpPr>
          <p:spPr>
            <a:xfrm>
              <a:off x="4446855" y="2949196"/>
              <a:ext cx="180109" cy="180109"/>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16" name="Rett linje 15">
              <a:extLst>
                <a:ext uri="{FF2B5EF4-FFF2-40B4-BE49-F238E27FC236}">
                  <a16:creationId xmlns:a16="http://schemas.microsoft.com/office/drawing/2014/main" id="{36C263CD-CA53-6F7B-07E5-F33202A166D6}"/>
                </a:ext>
              </a:extLst>
            </p:cNvPr>
            <p:cNvCxnSpPr/>
            <p:nvPr/>
          </p:nvCxnSpPr>
          <p:spPr>
            <a:xfrm flipV="1">
              <a:off x="3265494" y="3243364"/>
              <a:ext cx="5541227" cy="1223705"/>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7069C58F-BE30-735E-E7BC-FB5D02E606CF}"/>
                </a:ext>
              </a:extLst>
            </p:cNvPr>
            <p:cNvSpPr/>
            <p:nvPr/>
          </p:nvSpPr>
          <p:spPr>
            <a:xfrm>
              <a:off x="7315190" y="3464941"/>
              <a:ext cx="180109" cy="180109"/>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Ellipse 11">
              <a:extLst>
                <a:ext uri="{FF2B5EF4-FFF2-40B4-BE49-F238E27FC236}">
                  <a16:creationId xmlns:a16="http://schemas.microsoft.com/office/drawing/2014/main" id="{0109FA9C-F531-9846-2102-BC0A35410C04}"/>
                </a:ext>
              </a:extLst>
            </p:cNvPr>
            <p:cNvSpPr/>
            <p:nvPr/>
          </p:nvSpPr>
          <p:spPr>
            <a:xfrm>
              <a:off x="6005935" y="5038691"/>
              <a:ext cx="180109" cy="180109"/>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19" name="Rett linje 18">
              <a:extLst>
                <a:ext uri="{FF2B5EF4-FFF2-40B4-BE49-F238E27FC236}">
                  <a16:creationId xmlns:a16="http://schemas.microsoft.com/office/drawing/2014/main" id="{60C12A4D-E456-9457-4EBA-40CA76D359B9}"/>
                </a:ext>
              </a:extLst>
            </p:cNvPr>
            <p:cNvCxnSpPr>
              <a:stCxn id="10" idx="4"/>
            </p:cNvCxnSpPr>
            <p:nvPr/>
          </p:nvCxnSpPr>
          <p:spPr>
            <a:xfrm flipH="1">
              <a:off x="4536909" y="3129305"/>
              <a:ext cx="1" cy="1048995"/>
            </a:xfrm>
            <a:prstGeom prst="line">
              <a:avLst/>
            </a:prstGeom>
            <a:ln w="158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Rett linje 20">
              <a:extLst>
                <a:ext uri="{FF2B5EF4-FFF2-40B4-BE49-F238E27FC236}">
                  <a16:creationId xmlns:a16="http://schemas.microsoft.com/office/drawing/2014/main" id="{8571A348-261A-A9B6-5B03-29EE00AE2F56}"/>
                </a:ext>
              </a:extLst>
            </p:cNvPr>
            <p:cNvCxnSpPr>
              <a:stCxn id="12" idx="0"/>
            </p:cNvCxnSpPr>
            <p:nvPr/>
          </p:nvCxnSpPr>
          <p:spPr>
            <a:xfrm flipH="1" flipV="1">
              <a:off x="6092360" y="3855216"/>
              <a:ext cx="3630" cy="1183475"/>
            </a:xfrm>
            <a:prstGeom prst="line">
              <a:avLst/>
            </a:prstGeom>
            <a:ln w="158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316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483554" y="607733"/>
            <a:ext cx="5224892" cy="584775"/>
          </a:xfrm>
          <a:prstGeom prst="rect">
            <a:avLst/>
          </a:prstGeom>
          <a:noFill/>
        </p:spPr>
        <p:txBody>
          <a:bodyPr wrap="none" rtlCol="0">
            <a:spAutoFit/>
          </a:bodyPr>
          <a:lstStyle/>
          <a:p>
            <a:r>
              <a:rPr lang="nb-NO" sz="3200" b="1" spc="300" dirty="0">
                <a:solidFill>
                  <a:schemeClr val="tx2"/>
                </a:solidFill>
                <a:latin typeface="Helvetica" pitchFamily="2" charset="0"/>
              </a:rPr>
              <a:t>HVA SKAL VI GJØRE?</a:t>
            </a:r>
          </a:p>
        </p:txBody>
      </p:sp>
      <p:sp>
        <p:nvSpPr>
          <p:cNvPr id="4" name="TekstSylinder 3">
            <a:extLst>
              <a:ext uri="{FF2B5EF4-FFF2-40B4-BE49-F238E27FC236}">
                <a16:creationId xmlns:a16="http://schemas.microsoft.com/office/drawing/2014/main" id="{24DB5543-957F-E9BE-1642-9C22C5AD8235}"/>
              </a:ext>
            </a:extLst>
          </p:cNvPr>
          <p:cNvSpPr txBox="1"/>
          <p:nvPr/>
        </p:nvSpPr>
        <p:spPr>
          <a:xfrm>
            <a:off x="4487579" y="1738729"/>
            <a:ext cx="3216842" cy="3380541"/>
          </a:xfrm>
          <a:prstGeom prst="rect">
            <a:avLst/>
          </a:prstGeom>
          <a:noFill/>
        </p:spPr>
        <p:txBody>
          <a:bodyPr wrap="none" rtlCol="0">
            <a:spAutoFit/>
          </a:bodyPr>
          <a:lstStyle/>
          <a:p>
            <a:pPr algn="ctr">
              <a:lnSpc>
                <a:spcPct val="150000"/>
              </a:lnSpc>
            </a:pPr>
            <a:r>
              <a:rPr lang="nb-NO" sz="1600" spc="300" dirty="0">
                <a:solidFill>
                  <a:schemeClr val="tx2"/>
                </a:solidFill>
                <a:latin typeface="Helvetica" pitchFamily="2" charset="0"/>
              </a:rPr>
              <a:t>INTRODUKSJON</a:t>
            </a:r>
          </a:p>
          <a:p>
            <a:pPr algn="ctr">
              <a:lnSpc>
                <a:spcPct val="150000"/>
              </a:lnSpc>
            </a:pPr>
            <a:endParaRPr lang="nb-NO" sz="1600" spc="300" dirty="0">
              <a:solidFill>
                <a:schemeClr val="tx2"/>
              </a:solidFill>
              <a:latin typeface="Helvetica" pitchFamily="2" charset="0"/>
            </a:endParaRPr>
          </a:p>
          <a:p>
            <a:pPr algn="ctr">
              <a:lnSpc>
                <a:spcPct val="150000"/>
              </a:lnSpc>
            </a:pPr>
            <a:r>
              <a:rPr lang="nb-NO" sz="1600" spc="300" dirty="0">
                <a:solidFill>
                  <a:schemeClr val="tx2"/>
                </a:solidFill>
                <a:latin typeface="Helvetica" pitchFamily="2" charset="0"/>
              </a:rPr>
              <a:t>PRAKTISKE OPPGAVER</a:t>
            </a:r>
          </a:p>
          <a:p>
            <a:pPr algn="ctr">
              <a:lnSpc>
                <a:spcPct val="150000"/>
              </a:lnSpc>
            </a:pPr>
            <a:endParaRPr lang="nb-NO" sz="1600" spc="300" dirty="0">
              <a:solidFill>
                <a:schemeClr val="tx2"/>
              </a:solidFill>
              <a:latin typeface="Helvetica" pitchFamily="2" charset="0"/>
            </a:endParaRPr>
          </a:p>
          <a:p>
            <a:pPr algn="ctr">
              <a:lnSpc>
                <a:spcPct val="150000"/>
              </a:lnSpc>
            </a:pPr>
            <a:r>
              <a:rPr lang="nb-NO" sz="1600" spc="300" dirty="0">
                <a:solidFill>
                  <a:schemeClr val="tx2"/>
                </a:solidFill>
                <a:latin typeface="Helvetica" pitchFamily="2" charset="0"/>
              </a:rPr>
              <a:t>PAUSE</a:t>
            </a:r>
          </a:p>
          <a:p>
            <a:pPr algn="ctr">
              <a:lnSpc>
                <a:spcPct val="150000"/>
              </a:lnSpc>
            </a:pPr>
            <a:endParaRPr lang="nb-NO" sz="1600" spc="300" dirty="0">
              <a:solidFill>
                <a:schemeClr val="tx2"/>
              </a:solidFill>
              <a:latin typeface="Helvetica" pitchFamily="2" charset="0"/>
            </a:endParaRPr>
          </a:p>
          <a:p>
            <a:pPr algn="ctr">
              <a:lnSpc>
                <a:spcPct val="150000"/>
              </a:lnSpc>
            </a:pPr>
            <a:r>
              <a:rPr lang="nb-NO" sz="1600" spc="300" dirty="0">
                <a:solidFill>
                  <a:schemeClr val="tx2"/>
                </a:solidFill>
                <a:latin typeface="Helvetica" pitchFamily="2" charset="0"/>
              </a:rPr>
              <a:t>CASEOPPGAVER</a:t>
            </a:r>
          </a:p>
          <a:p>
            <a:pPr algn="ctr">
              <a:lnSpc>
                <a:spcPct val="150000"/>
              </a:lnSpc>
            </a:pPr>
            <a:endParaRPr lang="nb-NO" sz="1600" spc="300" dirty="0">
              <a:solidFill>
                <a:schemeClr val="tx2"/>
              </a:solidFill>
              <a:latin typeface="Helvetica" pitchFamily="2" charset="0"/>
            </a:endParaRPr>
          </a:p>
          <a:p>
            <a:pPr algn="ctr">
              <a:lnSpc>
                <a:spcPct val="150000"/>
              </a:lnSpc>
            </a:pPr>
            <a:r>
              <a:rPr lang="nb-NO" sz="1600" spc="300" dirty="0">
                <a:solidFill>
                  <a:schemeClr val="tx2"/>
                </a:solidFill>
                <a:latin typeface="Helvetica" pitchFamily="2" charset="0"/>
              </a:rPr>
              <a:t>REFLEKSJON</a:t>
            </a:r>
          </a:p>
        </p:txBody>
      </p:sp>
      <p:sp>
        <p:nvSpPr>
          <p:cNvPr id="5" name="TekstSylinder 4">
            <a:extLst>
              <a:ext uri="{FF2B5EF4-FFF2-40B4-BE49-F238E27FC236}">
                <a16:creationId xmlns:a16="http://schemas.microsoft.com/office/drawing/2014/main" id="{D7C3EF9C-A26C-8832-9944-6101970E2685}"/>
              </a:ext>
            </a:extLst>
          </p:cNvPr>
          <p:cNvSpPr txBox="1"/>
          <p:nvPr/>
        </p:nvSpPr>
        <p:spPr>
          <a:xfrm>
            <a:off x="4825460" y="5740121"/>
            <a:ext cx="2541080" cy="707886"/>
          </a:xfrm>
          <a:prstGeom prst="rect">
            <a:avLst/>
          </a:prstGeom>
          <a:noFill/>
        </p:spPr>
        <p:txBody>
          <a:bodyPr wrap="none" rtlCol="0">
            <a:spAutoFit/>
          </a:bodyPr>
          <a:lstStyle/>
          <a:p>
            <a:pPr algn="ctr"/>
            <a:r>
              <a:rPr lang="nb-NO" sz="2000" spc="300" dirty="0">
                <a:solidFill>
                  <a:schemeClr val="tx2"/>
                </a:solidFill>
                <a:latin typeface="Helvetica" pitchFamily="2" charset="0"/>
              </a:rPr>
              <a:t>Etter workshop:</a:t>
            </a:r>
          </a:p>
          <a:p>
            <a:pPr algn="ctr"/>
            <a:r>
              <a:rPr lang="nb-NO" sz="2000" spc="300" dirty="0">
                <a:solidFill>
                  <a:schemeClr val="tx2"/>
                </a:solidFill>
                <a:latin typeface="Helvetica" pitchFamily="2" charset="0"/>
              </a:rPr>
              <a:t>fokusgruppe</a:t>
            </a:r>
          </a:p>
        </p:txBody>
      </p:sp>
      <p:grpSp>
        <p:nvGrpSpPr>
          <p:cNvPr id="11" name="Gruppe 10">
            <a:extLst>
              <a:ext uri="{FF2B5EF4-FFF2-40B4-BE49-F238E27FC236}">
                <a16:creationId xmlns:a16="http://schemas.microsoft.com/office/drawing/2014/main" id="{BC95873F-55E2-C424-07AC-A15BD46F58C1}"/>
              </a:ext>
            </a:extLst>
          </p:cNvPr>
          <p:cNvGrpSpPr/>
          <p:nvPr/>
        </p:nvGrpSpPr>
        <p:grpSpPr>
          <a:xfrm>
            <a:off x="8259745" y="3231742"/>
            <a:ext cx="3642950" cy="2862322"/>
            <a:chOff x="8276839" y="3498139"/>
            <a:chExt cx="3642950" cy="2862322"/>
          </a:xfrm>
        </p:grpSpPr>
        <p:sp>
          <p:nvSpPr>
            <p:cNvPr id="7" name="Avrundet rektangel 6">
              <a:extLst>
                <a:ext uri="{FF2B5EF4-FFF2-40B4-BE49-F238E27FC236}">
                  <a16:creationId xmlns:a16="http://schemas.microsoft.com/office/drawing/2014/main" id="{33C5C4E6-0B4A-21F8-060A-83E62548B82D}"/>
                </a:ext>
              </a:extLst>
            </p:cNvPr>
            <p:cNvSpPr/>
            <p:nvPr/>
          </p:nvSpPr>
          <p:spPr>
            <a:xfrm>
              <a:off x="8570988" y="3498139"/>
              <a:ext cx="3051544" cy="2862322"/>
            </a:xfrm>
            <a:prstGeom prst="roundRect">
              <a:avLst>
                <a:gd name="adj" fmla="val 16295"/>
              </a:avLst>
            </a:prstGeom>
            <a:solidFill>
              <a:schemeClr val="accent1">
                <a:lumMod val="20000"/>
                <a:lumOff val="80000"/>
                <a:alpha val="4128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sz="1200" dirty="0">
                <a:solidFill>
                  <a:schemeClr val="tx2"/>
                </a:solidFill>
                <a:latin typeface="Helvetica Light" panose="020B0403020202020204" pitchFamily="34" charset="0"/>
              </a:endParaRPr>
            </a:p>
          </p:txBody>
        </p:sp>
        <p:pic>
          <p:nvPicPr>
            <p:cNvPr id="3" name="Grafikk 2" descr="Lyn med heldekkende fyll">
              <a:extLst>
                <a:ext uri="{FF2B5EF4-FFF2-40B4-BE49-F238E27FC236}">
                  <a16:creationId xmlns:a16="http://schemas.microsoft.com/office/drawing/2014/main" id="{77BFDE1A-E96C-4808-75EE-EB2E1DB650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412" y="4841859"/>
              <a:ext cx="914400" cy="914400"/>
            </a:xfrm>
            <a:prstGeom prst="rect">
              <a:avLst/>
            </a:prstGeom>
          </p:spPr>
        </p:pic>
        <p:sp>
          <p:nvSpPr>
            <p:cNvPr id="8" name="TekstSylinder 7">
              <a:extLst>
                <a:ext uri="{FF2B5EF4-FFF2-40B4-BE49-F238E27FC236}">
                  <a16:creationId xmlns:a16="http://schemas.microsoft.com/office/drawing/2014/main" id="{77C8ADD4-B880-1C6F-EE1E-C0744889B7DE}"/>
                </a:ext>
              </a:extLst>
            </p:cNvPr>
            <p:cNvSpPr txBox="1"/>
            <p:nvPr/>
          </p:nvSpPr>
          <p:spPr>
            <a:xfrm>
              <a:off x="9204054" y="3744942"/>
              <a:ext cx="1783117" cy="400110"/>
            </a:xfrm>
            <a:prstGeom prst="rect">
              <a:avLst/>
            </a:prstGeom>
            <a:noFill/>
          </p:spPr>
          <p:txBody>
            <a:bodyPr wrap="none" rtlCol="0">
              <a:spAutoFit/>
            </a:bodyPr>
            <a:lstStyle/>
            <a:p>
              <a:pPr algn="ctr"/>
              <a:r>
                <a:rPr lang="nb-NO" sz="2000" spc="300" dirty="0">
                  <a:solidFill>
                    <a:schemeClr val="tx2"/>
                  </a:solidFill>
                  <a:latin typeface="Helvetica" pitchFamily="2" charset="0"/>
                </a:rPr>
                <a:t>Watch out!</a:t>
              </a:r>
            </a:p>
          </p:txBody>
        </p:sp>
        <p:sp>
          <p:nvSpPr>
            <p:cNvPr id="9" name="TekstSylinder 8">
              <a:extLst>
                <a:ext uri="{FF2B5EF4-FFF2-40B4-BE49-F238E27FC236}">
                  <a16:creationId xmlns:a16="http://schemas.microsoft.com/office/drawing/2014/main" id="{C073EA07-2C5E-CD53-6CFA-6CCC1CA2F0CA}"/>
                </a:ext>
              </a:extLst>
            </p:cNvPr>
            <p:cNvSpPr txBox="1"/>
            <p:nvPr/>
          </p:nvSpPr>
          <p:spPr>
            <a:xfrm>
              <a:off x="8282243" y="4194225"/>
              <a:ext cx="3637546" cy="523220"/>
            </a:xfrm>
            <a:prstGeom prst="rect">
              <a:avLst/>
            </a:prstGeom>
            <a:noFill/>
          </p:spPr>
          <p:txBody>
            <a:bodyPr wrap="square" rtlCol="0">
              <a:spAutoFit/>
            </a:bodyPr>
            <a:lstStyle/>
            <a:p>
              <a:pPr algn="ctr"/>
              <a:r>
                <a:rPr lang="nb-NO" sz="1400" dirty="0">
                  <a:solidFill>
                    <a:schemeClr val="tx2"/>
                  </a:solidFill>
                  <a:latin typeface="Helvetica Light" panose="020B0403020202020204" pitchFamily="34" charset="0"/>
                </a:rPr>
                <a:t>Første person som svarer når</a:t>
              </a:r>
            </a:p>
            <a:p>
              <a:pPr algn="ctr"/>
              <a:r>
                <a:rPr lang="nb-NO" sz="1400" dirty="0">
                  <a:solidFill>
                    <a:schemeClr val="tx2"/>
                  </a:solidFill>
                  <a:latin typeface="Helvetica Light" panose="020B0403020202020204" pitchFamily="34" charset="0"/>
                </a:rPr>
                <a:t>dette symbolet dukker opp</a:t>
              </a:r>
            </a:p>
          </p:txBody>
        </p:sp>
        <p:sp>
          <p:nvSpPr>
            <p:cNvPr id="10" name="TekstSylinder 9">
              <a:extLst>
                <a:ext uri="{FF2B5EF4-FFF2-40B4-BE49-F238E27FC236}">
                  <a16:creationId xmlns:a16="http://schemas.microsoft.com/office/drawing/2014/main" id="{7B8ED80C-5CB7-9D50-6D75-F728C564A483}"/>
                </a:ext>
              </a:extLst>
            </p:cNvPr>
            <p:cNvSpPr txBox="1"/>
            <p:nvPr/>
          </p:nvSpPr>
          <p:spPr>
            <a:xfrm>
              <a:off x="8276839" y="5802751"/>
              <a:ext cx="3637546" cy="307777"/>
            </a:xfrm>
            <a:prstGeom prst="rect">
              <a:avLst/>
            </a:prstGeom>
            <a:noFill/>
          </p:spPr>
          <p:txBody>
            <a:bodyPr wrap="square" rtlCol="0">
              <a:spAutoFit/>
            </a:bodyPr>
            <a:lstStyle/>
            <a:p>
              <a:pPr algn="ctr"/>
              <a:r>
                <a:rPr lang="nb-NO" sz="1400" dirty="0">
                  <a:solidFill>
                    <a:schemeClr val="tx2"/>
                  </a:solidFill>
                  <a:latin typeface="Helvetica Light" panose="020B0403020202020204" pitchFamily="34" charset="0"/>
                </a:rPr>
                <a:t>vinner en Kinder Maxi </a:t>
              </a:r>
            </a:p>
          </p:txBody>
        </p:sp>
      </p:grpSp>
    </p:spTree>
    <p:extLst>
      <p:ext uri="{BB962C8B-B14F-4D97-AF65-F5344CB8AC3E}">
        <p14:creationId xmlns:p14="http://schemas.microsoft.com/office/powerpoint/2010/main" val="239655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3" name="TekstSylinder 2">
            <a:extLst>
              <a:ext uri="{FF2B5EF4-FFF2-40B4-BE49-F238E27FC236}">
                <a16:creationId xmlns:a16="http://schemas.microsoft.com/office/drawing/2014/main" id="{A5113D4F-628B-8B66-B1C3-E37FB0F774B8}"/>
              </a:ext>
            </a:extLst>
          </p:cNvPr>
          <p:cNvSpPr txBox="1"/>
          <p:nvPr/>
        </p:nvSpPr>
        <p:spPr>
          <a:xfrm>
            <a:off x="1269156" y="1064504"/>
            <a:ext cx="9653668" cy="369332"/>
          </a:xfrm>
          <a:prstGeom prst="rect">
            <a:avLst/>
          </a:prstGeom>
          <a:noFill/>
        </p:spPr>
        <p:txBody>
          <a:bodyPr wrap="none" rtlCol="0">
            <a:spAutoFit/>
          </a:bodyPr>
          <a:lstStyle/>
          <a:p>
            <a:r>
              <a:rPr lang="nb-NO" spc="300" dirty="0">
                <a:solidFill>
                  <a:schemeClr val="tx2"/>
                </a:solidFill>
                <a:latin typeface="Helvetica" pitchFamily="2" charset="0"/>
              </a:rPr>
              <a:t>HVORFOR ALL DENNE PRATEN OM STATISTIKK OG FUNKSJONER?</a:t>
            </a:r>
          </a:p>
        </p:txBody>
      </p:sp>
      <p:sp>
        <p:nvSpPr>
          <p:cNvPr id="5" name="TekstSylinder 4">
            <a:extLst>
              <a:ext uri="{FF2B5EF4-FFF2-40B4-BE49-F238E27FC236}">
                <a16:creationId xmlns:a16="http://schemas.microsoft.com/office/drawing/2014/main" id="{04E5C508-D500-BC8D-323B-9C2BAD19CE42}"/>
              </a:ext>
            </a:extLst>
          </p:cNvPr>
          <p:cNvSpPr txBox="1"/>
          <p:nvPr/>
        </p:nvSpPr>
        <p:spPr>
          <a:xfrm>
            <a:off x="3262522" y="3130665"/>
            <a:ext cx="5666936" cy="584775"/>
          </a:xfrm>
          <a:prstGeom prst="rect">
            <a:avLst/>
          </a:prstGeom>
          <a:noFill/>
        </p:spPr>
        <p:txBody>
          <a:bodyPr wrap="none" rtlCol="0">
            <a:spAutoFit/>
          </a:bodyPr>
          <a:lstStyle/>
          <a:p>
            <a:r>
              <a:rPr lang="nb-NO" sz="3200" b="1" spc="300" dirty="0">
                <a:solidFill>
                  <a:schemeClr val="tx2"/>
                </a:solidFill>
                <a:latin typeface="Helvetica" pitchFamily="2" charset="0"/>
              </a:rPr>
              <a:t>NARROW VS. GENERAL</a:t>
            </a:r>
          </a:p>
        </p:txBody>
      </p:sp>
    </p:spTree>
    <p:extLst>
      <p:ext uri="{BB962C8B-B14F-4D97-AF65-F5344CB8AC3E}">
        <p14:creationId xmlns:p14="http://schemas.microsoft.com/office/powerpoint/2010/main" val="785055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3" name="TekstSylinder 2">
            <a:extLst>
              <a:ext uri="{FF2B5EF4-FFF2-40B4-BE49-F238E27FC236}">
                <a16:creationId xmlns:a16="http://schemas.microsoft.com/office/drawing/2014/main" id="{A5113D4F-628B-8B66-B1C3-E37FB0F774B8}"/>
              </a:ext>
            </a:extLst>
          </p:cNvPr>
          <p:cNvSpPr txBox="1"/>
          <p:nvPr/>
        </p:nvSpPr>
        <p:spPr>
          <a:xfrm>
            <a:off x="1269156" y="1064504"/>
            <a:ext cx="9653668" cy="369332"/>
          </a:xfrm>
          <a:prstGeom prst="rect">
            <a:avLst/>
          </a:prstGeom>
          <a:noFill/>
        </p:spPr>
        <p:txBody>
          <a:bodyPr wrap="none" rtlCol="0">
            <a:spAutoFit/>
          </a:bodyPr>
          <a:lstStyle/>
          <a:p>
            <a:r>
              <a:rPr lang="nb-NO" spc="300" dirty="0">
                <a:solidFill>
                  <a:schemeClr val="tx2"/>
                </a:solidFill>
                <a:latin typeface="Helvetica" pitchFamily="2" charset="0"/>
              </a:rPr>
              <a:t>HVORFOR ALL DENNE PRATEN OM STATISTIKK OG FUNKSJONER?</a:t>
            </a:r>
          </a:p>
        </p:txBody>
      </p:sp>
      <p:sp>
        <p:nvSpPr>
          <p:cNvPr id="5" name="TekstSylinder 4">
            <a:extLst>
              <a:ext uri="{FF2B5EF4-FFF2-40B4-BE49-F238E27FC236}">
                <a16:creationId xmlns:a16="http://schemas.microsoft.com/office/drawing/2014/main" id="{04E5C508-D500-BC8D-323B-9C2BAD19CE42}"/>
              </a:ext>
            </a:extLst>
          </p:cNvPr>
          <p:cNvSpPr txBox="1"/>
          <p:nvPr/>
        </p:nvSpPr>
        <p:spPr>
          <a:xfrm>
            <a:off x="3262522" y="3130665"/>
            <a:ext cx="5666936" cy="584775"/>
          </a:xfrm>
          <a:prstGeom prst="rect">
            <a:avLst/>
          </a:prstGeom>
          <a:noFill/>
        </p:spPr>
        <p:txBody>
          <a:bodyPr wrap="none" rtlCol="0">
            <a:spAutoFit/>
          </a:bodyPr>
          <a:lstStyle/>
          <a:p>
            <a:r>
              <a:rPr lang="nb-NO" sz="3200" b="1" spc="300" dirty="0">
                <a:solidFill>
                  <a:schemeClr val="tx2"/>
                </a:solidFill>
                <a:latin typeface="Helvetica" pitchFamily="2" charset="0"/>
              </a:rPr>
              <a:t>NARROW VS. GENERAL</a:t>
            </a:r>
          </a:p>
        </p:txBody>
      </p:sp>
      <p:grpSp>
        <p:nvGrpSpPr>
          <p:cNvPr id="6" name="Gruppe 5">
            <a:extLst>
              <a:ext uri="{FF2B5EF4-FFF2-40B4-BE49-F238E27FC236}">
                <a16:creationId xmlns:a16="http://schemas.microsoft.com/office/drawing/2014/main" id="{847A0973-688E-2975-3540-631C4FA848A8}"/>
              </a:ext>
            </a:extLst>
          </p:cNvPr>
          <p:cNvGrpSpPr/>
          <p:nvPr/>
        </p:nvGrpSpPr>
        <p:grpSpPr>
          <a:xfrm>
            <a:off x="903383" y="2188749"/>
            <a:ext cx="3406914" cy="1490887"/>
            <a:chOff x="903383" y="1847224"/>
            <a:chExt cx="3406914" cy="1490887"/>
          </a:xfrm>
        </p:grpSpPr>
        <p:sp>
          <p:nvSpPr>
            <p:cNvPr id="2" name="Avrundet rektangel 1">
              <a:extLst>
                <a:ext uri="{FF2B5EF4-FFF2-40B4-BE49-F238E27FC236}">
                  <a16:creationId xmlns:a16="http://schemas.microsoft.com/office/drawing/2014/main" id="{649D8F2E-1E85-F3E6-2FD6-21B0DF667A2E}"/>
                </a:ext>
              </a:extLst>
            </p:cNvPr>
            <p:cNvSpPr/>
            <p:nvPr/>
          </p:nvSpPr>
          <p:spPr>
            <a:xfrm rot="20421187">
              <a:off x="1747935" y="1847224"/>
              <a:ext cx="958057" cy="36933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Vi er her</a:t>
              </a:r>
            </a:p>
          </p:txBody>
        </p:sp>
        <p:sp>
          <p:nvSpPr>
            <p:cNvPr id="4" name="Bue 3">
              <a:extLst>
                <a:ext uri="{FF2B5EF4-FFF2-40B4-BE49-F238E27FC236}">
                  <a16:creationId xmlns:a16="http://schemas.microsoft.com/office/drawing/2014/main" id="{90B418EC-0543-DB57-A718-3BBC8D60FE33}"/>
                </a:ext>
              </a:extLst>
            </p:cNvPr>
            <p:cNvSpPr/>
            <p:nvPr/>
          </p:nvSpPr>
          <p:spPr>
            <a:xfrm>
              <a:off x="903383" y="2031890"/>
              <a:ext cx="3406914" cy="1306221"/>
            </a:xfrm>
            <a:prstGeom prst="arc">
              <a:avLst>
                <a:gd name="adj1" fmla="val 16619863"/>
                <a:gd name="adj2" fmla="val 92222"/>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200"/>
            </a:p>
          </p:txBody>
        </p:sp>
      </p:grpSp>
      <p:sp>
        <p:nvSpPr>
          <p:cNvPr id="7" name="TekstSylinder 6">
            <a:extLst>
              <a:ext uri="{FF2B5EF4-FFF2-40B4-BE49-F238E27FC236}">
                <a16:creationId xmlns:a16="http://schemas.microsoft.com/office/drawing/2014/main" id="{A1C4184C-BFFF-8946-1737-D8CF9DDE862F}"/>
              </a:ext>
            </a:extLst>
          </p:cNvPr>
          <p:cNvSpPr txBox="1"/>
          <p:nvPr/>
        </p:nvSpPr>
        <p:spPr>
          <a:xfrm>
            <a:off x="1991256" y="4852269"/>
            <a:ext cx="4746714" cy="954107"/>
          </a:xfrm>
          <a:prstGeom prst="rect">
            <a:avLst/>
          </a:prstGeom>
          <a:noFill/>
        </p:spPr>
        <p:txBody>
          <a:bodyPr wrap="square" rtlCol="0">
            <a:spAutoFit/>
          </a:bodyPr>
          <a:lstStyle/>
          <a:p>
            <a:pPr algn="ctr"/>
            <a:r>
              <a:rPr lang="nb-NO" sz="1400" b="1" dirty="0">
                <a:solidFill>
                  <a:schemeClr val="tx2"/>
                </a:solidFill>
                <a:latin typeface="Helvetica Light" panose="020B0403020202020204" pitchFamily="34" charset="0"/>
              </a:rPr>
              <a:t>Spesifikk og begrenset</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Kan kun brukes til det den er programmert og trent til</a:t>
            </a:r>
          </a:p>
          <a:p>
            <a:pPr algn="ctr"/>
            <a:r>
              <a:rPr lang="nb-NO" sz="1400" dirty="0">
                <a:solidFill>
                  <a:schemeClr val="tx2"/>
                </a:solidFill>
                <a:latin typeface="Helvetica Light" panose="020B0403020202020204" pitchFamily="34" charset="0"/>
              </a:rPr>
              <a:t>Målet er alltid definert av mennesker</a:t>
            </a:r>
          </a:p>
        </p:txBody>
      </p:sp>
      <p:cxnSp>
        <p:nvCxnSpPr>
          <p:cNvPr id="9" name="Rett pil 8">
            <a:extLst>
              <a:ext uri="{FF2B5EF4-FFF2-40B4-BE49-F238E27FC236}">
                <a16:creationId xmlns:a16="http://schemas.microsoft.com/office/drawing/2014/main" id="{7035A206-2894-5BB9-4E2F-5CE73553A972}"/>
              </a:ext>
            </a:extLst>
          </p:cNvPr>
          <p:cNvCxnSpPr>
            <a:cxnSpLocks/>
          </p:cNvCxnSpPr>
          <p:nvPr/>
        </p:nvCxnSpPr>
        <p:spPr>
          <a:xfrm>
            <a:off x="4364613" y="3885681"/>
            <a:ext cx="0" cy="745710"/>
          </a:xfrm>
          <a:prstGeom prst="straightConnector1">
            <a:avLst/>
          </a:prstGeom>
          <a:ln w="79375">
            <a:solidFill>
              <a:schemeClr val="tx2">
                <a:lumMod val="40000"/>
                <a:lumOff val="60000"/>
              </a:schemeClr>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8" name="Gruppe 7">
            <a:extLst>
              <a:ext uri="{FF2B5EF4-FFF2-40B4-BE49-F238E27FC236}">
                <a16:creationId xmlns:a16="http://schemas.microsoft.com/office/drawing/2014/main" id="{752508A8-0618-E2CA-D353-5F949973BBC2}"/>
              </a:ext>
            </a:extLst>
          </p:cNvPr>
          <p:cNvGrpSpPr/>
          <p:nvPr/>
        </p:nvGrpSpPr>
        <p:grpSpPr>
          <a:xfrm>
            <a:off x="7672386" y="2827865"/>
            <a:ext cx="3406914" cy="1365823"/>
            <a:chOff x="7672386" y="2541425"/>
            <a:chExt cx="3406914" cy="1365823"/>
          </a:xfrm>
        </p:grpSpPr>
        <p:sp>
          <p:nvSpPr>
            <p:cNvPr id="12" name="Avrundet rektangel 11">
              <a:extLst>
                <a:ext uri="{FF2B5EF4-FFF2-40B4-BE49-F238E27FC236}">
                  <a16:creationId xmlns:a16="http://schemas.microsoft.com/office/drawing/2014/main" id="{6D5D3EEC-8C70-DC2A-FEB7-250219801DEA}"/>
                </a:ext>
              </a:extLst>
            </p:cNvPr>
            <p:cNvSpPr/>
            <p:nvPr/>
          </p:nvSpPr>
          <p:spPr>
            <a:xfrm rot="20992461">
              <a:off x="9398405" y="3537916"/>
              <a:ext cx="1271751" cy="36933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Science fiction</a:t>
              </a:r>
            </a:p>
          </p:txBody>
        </p:sp>
        <p:sp>
          <p:nvSpPr>
            <p:cNvPr id="13" name="Bue 12">
              <a:extLst>
                <a:ext uri="{FF2B5EF4-FFF2-40B4-BE49-F238E27FC236}">
                  <a16:creationId xmlns:a16="http://schemas.microsoft.com/office/drawing/2014/main" id="{F1CF411D-64F0-8B06-8904-BDC7212D3062}"/>
                </a:ext>
              </a:extLst>
            </p:cNvPr>
            <p:cNvSpPr/>
            <p:nvPr/>
          </p:nvSpPr>
          <p:spPr>
            <a:xfrm rot="21035266" flipH="1" flipV="1">
              <a:off x="7672386" y="2541425"/>
              <a:ext cx="3406914" cy="1306221"/>
            </a:xfrm>
            <a:prstGeom prst="arc">
              <a:avLst>
                <a:gd name="adj1" fmla="val 16619863"/>
                <a:gd name="adj2" fmla="val 92222"/>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sz="1200"/>
            </a:p>
          </p:txBody>
        </p:sp>
      </p:grpSp>
    </p:spTree>
    <p:extLst>
      <p:ext uri="{BB962C8B-B14F-4D97-AF65-F5344CB8AC3E}">
        <p14:creationId xmlns:p14="http://schemas.microsoft.com/office/powerpoint/2010/main" val="4061488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868641" y="657017"/>
            <a:ext cx="2454711" cy="584775"/>
          </a:xfrm>
          <a:prstGeom prst="rect">
            <a:avLst/>
          </a:prstGeom>
          <a:noFill/>
        </p:spPr>
        <p:txBody>
          <a:bodyPr wrap="none" rtlCol="0">
            <a:spAutoFit/>
          </a:bodyPr>
          <a:lstStyle/>
          <a:p>
            <a:r>
              <a:rPr lang="nb-NO" sz="3200" b="1" spc="300" dirty="0">
                <a:solidFill>
                  <a:schemeClr val="tx2"/>
                </a:solidFill>
                <a:latin typeface="Helvetica" pitchFamily="2" charset="0"/>
              </a:rPr>
              <a:t>OPPGAVE</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18294" y="1176707"/>
            <a:ext cx="2155398" cy="369332"/>
          </a:xfrm>
          <a:prstGeom prst="rect">
            <a:avLst/>
          </a:prstGeom>
          <a:noFill/>
        </p:spPr>
        <p:txBody>
          <a:bodyPr wrap="none" rtlCol="0">
            <a:spAutoFit/>
          </a:bodyPr>
          <a:lstStyle/>
          <a:p>
            <a:r>
              <a:rPr lang="nb-NO" spc="300" dirty="0">
                <a:solidFill>
                  <a:schemeClr val="tx2"/>
                </a:solidFill>
                <a:latin typeface="Helvetica" pitchFamily="2" charset="0"/>
              </a:rPr>
              <a:t>ARBEID I PAR</a:t>
            </a:r>
          </a:p>
        </p:txBody>
      </p:sp>
      <p:sp>
        <p:nvSpPr>
          <p:cNvPr id="11" name="TekstSylinder 10">
            <a:extLst>
              <a:ext uri="{FF2B5EF4-FFF2-40B4-BE49-F238E27FC236}">
                <a16:creationId xmlns:a16="http://schemas.microsoft.com/office/drawing/2014/main" id="{89C1CF91-2681-7017-C251-661C5C5B43BE}"/>
              </a:ext>
            </a:extLst>
          </p:cNvPr>
          <p:cNvSpPr txBox="1"/>
          <p:nvPr/>
        </p:nvSpPr>
        <p:spPr>
          <a:xfrm>
            <a:off x="1974042" y="1836206"/>
            <a:ext cx="8243901" cy="738664"/>
          </a:xfrm>
          <a:prstGeom prst="rect">
            <a:avLst/>
          </a:prstGeom>
          <a:noFill/>
        </p:spPr>
        <p:txBody>
          <a:bodyPr wrap="square" rtlCol="0">
            <a:spAutoFit/>
          </a:bodyPr>
          <a:lstStyle/>
          <a:p>
            <a:pPr algn="ctr"/>
            <a:r>
              <a:rPr lang="nb-NO" sz="1400" dirty="0">
                <a:solidFill>
                  <a:schemeClr val="tx2"/>
                </a:solidFill>
                <a:latin typeface="Helvetica" pitchFamily="2" charset="0"/>
              </a:rPr>
              <a:t>Tren en klassifiseringsmodell til å gjenkjenne trekanter og firkanter</a:t>
            </a:r>
          </a:p>
          <a:p>
            <a:pPr algn="ctr"/>
            <a:endParaRPr lang="nb-NO" sz="1400" dirty="0">
              <a:solidFill>
                <a:schemeClr val="tx2"/>
              </a:solidFill>
              <a:latin typeface="Helvetica Light" panose="020B0403020202020204" pitchFamily="34" charset="0"/>
            </a:endParaRPr>
          </a:p>
          <a:p>
            <a:pPr algn="ctr"/>
            <a:r>
              <a:rPr lang="nb-NO" sz="1400" dirty="0">
                <a:solidFill>
                  <a:schemeClr val="tx2"/>
                </a:solidFill>
                <a:latin typeface="Helvetica Light" panose="020B0403020202020204" pitchFamily="34" charset="0"/>
              </a:rPr>
              <a:t>Noter stikkord på Post-it lapper for det dere observerer for hver av oppgavene:</a:t>
            </a:r>
          </a:p>
        </p:txBody>
      </p:sp>
      <p:sp>
        <p:nvSpPr>
          <p:cNvPr id="4" name="TekstSylinder 3">
            <a:extLst>
              <a:ext uri="{FF2B5EF4-FFF2-40B4-BE49-F238E27FC236}">
                <a16:creationId xmlns:a16="http://schemas.microsoft.com/office/drawing/2014/main" id="{4F73EEE3-E8F9-6457-F1B0-71A827303FDF}"/>
              </a:ext>
            </a:extLst>
          </p:cNvPr>
          <p:cNvSpPr txBox="1"/>
          <p:nvPr/>
        </p:nvSpPr>
        <p:spPr>
          <a:xfrm>
            <a:off x="1888950" y="5684088"/>
            <a:ext cx="8414082" cy="799771"/>
          </a:xfrm>
          <a:prstGeom prst="rect">
            <a:avLst/>
          </a:prstGeom>
          <a:noFill/>
        </p:spPr>
        <p:txBody>
          <a:bodyPr wrap="square" rtlCol="0">
            <a:spAutoFit/>
          </a:bodyPr>
          <a:lstStyle/>
          <a:p>
            <a:pPr algn="ctr">
              <a:lnSpc>
                <a:spcPct val="150000"/>
              </a:lnSpc>
            </a:pPr>
            <a:r>
              <a:rPr lang="nb-NO" spc="300" dirty="0">
                <a:solidFill>
                  <a:schemeClr val="tx2"/>
                </a:solidFill>
                <a:latin typeface="Helvetica" pitchFamily="2" charset="0"/>
              </a:rPr>
              <a:t>TIL SLUTT:</a:t>
            </a:r>
            <a:br>
              <a:rPr lang="nb-NO" spc="300" dirty="0">
                <a:solidFill>
                  <a:schemeClr val="tx2"/>
                </a:solidFill>
                <a:latin typeface="Helvetica" pitchFamily="2" charset="0"/>
              </a:rPr>
            </a:br>
            <a:r>
              <a:rPr lang="nb-NO" sz="1400" dirty="0">
                <a:solidFill>
                  <a:schemeClr val="tx2"/>
                </a:solidFill>
                <a:latin typeface="Helvetica Light" panose="020B0403020202020204" pitchFamily="34" charset="0"/>
              </a:rPr>
              <a:t>Klistre lappene i rutene de hører til</a:t>
            </a:r>
            <a:endParaRPr lang="nb-NO" dirty="0">
              <a:solidFill>
                <a:schemeClr val="tx2"/>
              </a:solidFill>
              <a:latin typeface="Helvetica Light" panose="020B0403020202020204" pitchFamily="34" charset="0"/>
            </a:endParaRPr>
          </a:p>
        </p:txBody>
      </p:sp>
      <p:grpSp>
        <p:nvGrpSpPr>
          <p:cNvPr id="7" name="Gruppe 6">
            <a:extLst>
              <a:ext uri="{FF2B5EF4-FFF2-40B4-BE49-F238E27FC236}">
                <a16:creationId xmlns:a16="http://schemas.microsoft.com/office/drawing/2014/main" id="{0505A7BB-00D0-CD4C-1213-63BC3A81085B}"/>
              </a:ext>
            </a:extLst>
          </p:cNvPr>
          <p:cNvGrpSpPr/>
          <p:nvPr/>
        </p:nvGrpSpPr>
        <p:grpSpPr>
          <a:xfrm>
            <a:off x="2623586" y="2690655"/>
            <a:ext cx="8913120" cy="2646430"/>
            <a:chOff x="1377846" y="2853743"/>
            <a:chExt cx="8913120" cy="2646430"/>
          </a:xfrm>
        </p:grpSpPr>
        <p:grpSp>
          <p:nvGrpSpPr>
            <p:cNvPr id="5" name="Gruppe 4">
              <a:extLst>
                <a:ext uri="{FF2B5EF4-FFF2-40B4-BE49-F238E27FC236}">
                  <a16:creationId xmlns:a16="http://schemas.microsoft.com/office/drawing/2014/main" id="{9E261342-A3D6-4633-90B3-87F31534AE42}"/>
                </a:ext>
              </a:extLst>
            </p:cNvPr>
            <p:cNvGrpSpPr/>
            <p:nvPr/>
          </p:nvGrpSpPr>
          <p:grpSpPr>
            <a:xfrm>
              <a:off x="1377846" y="3322546"/>
              <a:ext cx="2121093" cy="1306254"/>
              <a:chOff x="5110891" y="3945091"/>
              <a:chExt cx="2121093" cy="1306254"/>
            </a:xfrm>
          </p:grpSpPr>
          <p:sp>
            <p:nvSpPr>
              <p:cNvPr id="14" name="TekstSylinder 13">
                <a:extLst>
                  <a:ext uri="{FF2B5EF4-FFF2-40B4-BE49-F238E27FC236}">
                    <a16:creationId xmlns:a16="http://schemas.microsoft.com/office/drawing/2014/main" id="{A2C6FC4F-47F6-FB4B-C9F7-D01DD593961A}"/>
                  </a:ext>
                </a:extLst>
              </p:cNvPr>
              <p:cNvSpPr txBox="1"/>
              <p:nvPr/>
            </p:nvSpPr>
            <p:spPr>
              <a:xfrm>
                <a:off x="5110891" y="4882013"/>
                <a:ext cx="2121093" cy="369332"/>
              </a:xfrm>
              <a:prstGeom prst="rect">
                <a:avLst/>
              </a:prstGeom>
              <a:noFill/>
            </p:spPr>
            <p:txBody>
              <a:bodyPr wrap="none" rtlCol="0">
                <a:spAutoFit/>
              </a:bodyPr>
              <a:lstStyle/>
              <a:p>
                <a:pPr algn="ctr"/>
                <a:r>
                  <a:rPr lang="nb-NO" spc="300" dirty="0">
                    <a:solidFill>
                      <a:schemeClr val="tx2"/>
                    </a:solidFill>
                    <a:latin typeface="Helvetica" pitchFamily="2" charset="0"/>
                  </a:rPr>
                  <a:t>20 MINUTTER</a:t>
                </a:r>
              </a:p>
            </p:txBody>
          </p:sp>
          <p:pic>
            <p:nvPicPr>
              <p:cNvPr id="10" name="Grafikk 9" descr="Klokke med heldekkende fyll">
                <a:extLst>
                  <a:ext uri="{FF2B5EF4-FFF2-40B4-BE49-F238E27FC236}">
                    <a16:creationId xmlns:a16="http://schemas.microsoft.com/office/drawing/2014/main" id="{772E7C6B-9697-9369-135B-5B7D1EA3A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4238" y="3945091"/>
                <a:ext cx="914400" cy="914400"/>
              </a:xfrm>
              <a:prstGeom prst="rect">
                <a:avLst/>
              </a:prstGeom>
            </p:spPr>
          </p:pic>
        </p:grpSp>
        <p:sp>
          <p:nvSpPr>
            <p:cNvPr id="6" name="TekstSylinder 5">
              <a:extLst>
                <a:ext uri="{FF2B5EF4-FFF2-40B4-BE49-F238E27FC236}">
                  <a16:creationId xmlns:a16="http://schemas.microsoft.com/office/drawing/2014/main" id="{17AB0F12-77C1-F4B5-BAFC-A6BD54C08508}"/>
                </a:ext>
              </a:extLst>
            </p:cNvPr>
            <p:cNvSpPr txBox="1"/>
            <p:nvPr/>
          </p:nvSpPr>
          <p:spPr>
            <a:xfrm>
              <a:off x="3759544" y="2853743"/>
              <a:ext cx="6531422" cy="2646430"/>
            </a:xfrm>
            <a:prstGeom prst="rect">
              <a:avLst/>
            </a:prstGeom>
            <a:noFill/>
          </p:spPr>
          <p:txBody>
            <a:bodyPr wrap="square" rtlCol="0">
              <a:spAutoFit/>
            </a:bodyPr>
            <a:lstStyle/>
            <a:p>
              <a:pPr>
                <a:lnSpc>
                  <a:spcPct val="150000"/>
                </a:lnSpc>
              </a:pPr>
              <a:r>
                <a:rPr lang="nb-NO" sz="1400" b="1" dirty="0">
                  <a:solidFill>
                    <a:schemeClr val="tx2"/>
                  </a:solidFill>
                  <a:latin typeface="Helvetica" pitchFamily="2" charset="0"/>
                </a:rPr>
                <a:t> 	Opprett klasser for hver av formene</a:t>
              </a:r>
            </a:p>
            <a:p>
              <a:pPr>
                <a:lnSpc>
                  <a:spcPct val="150000"/>
                </a:lnSpc>
              </a:pPr>
              <a:r>
                <a:rPr lang="nb-NO" sz="1400" dirty="0">
                  <a:solidFill>
                    <a:schemeClr val="tx2"/>
                  </a:solidFill>
                  <a:latin typeface="Helvetica Light" panose="020B0403020202020204" pitchFamily="34" charset="0"/>
                </a:rPr>
                <a:t>1. 	</a:t>
              </a:r>
              <a:r>
                <a:rPr lang="nb-NO" sz="1400" dirty="0">
                  <a:solidFill>
                    <a:schemeClr val="tx2"/>
                  </a:solidFill>
                  <a:latin typeface="Helvetica" pitchFamily="2" charset="0"/>
                </a:rPr>
                <a:t>Tren modellen med få bilder av hver klasse. </a:t>
              </a:r>
              <a:br>
                <a:rPr lang="nb-NO" sz="1400" dirty="0">
                  <a:solidFill>
                    <a:schemeClr val="tx2"/>
                  </a:solidFill>
                  <a:latin typeface="Helvetica Light" panose="020B0403020202020204" pitchFamily="34" charset="0"/>
                </a:rPr>
              </a:br>
              <a:r>
                <a:rPr lang="nb-NO" sz="1400" dirty="0">
                  <a:solidFill>
                    <a:schemeClr val="tx2"/>
                  </a:solidFill>
                  <a:latin typeface="Helvetica Light" panose="020B0403020202020204" pitchFamily="34" charset="0"/>
                </a:rPr>
                <a:t>	Prøv å klassifisere nye eksempler for hver av dem</a:t>
              </a:r>
            </a:p>
            <a:p>
              <a:pPr>
                <a:lnSpc>
                  <a:spcPct val="150000"/>
                </a:lnSpc>
              </a:pPr>
              <a:r>
                <a:rPr lang="nb-NO" sz="1400" dirty="0">
                  <a:solidFill>
                    <a:schemeClr val="tx2"/>
                  </a:solidFill>
                  <a:latin typeface="Helvetica Light" panose="020B0403020202020204" pitchFamily="34" charset="0"/>
                </a:rPr>
                <a:t>2. 	</a:t>
              </a:r>
              <a:r>
                <a:rPr lang="nb-NO" sz="1400" dirty="0">
                  <a:solidFill>
                    <a:schemeClr val="tx2"/>
                  </a:solidFill>
                  <a:latin typeface="Helvetica" pitchFamily="2" charset="0"/>
                </a:rPr>
                <a:t>Legg til en del flere firkanter og tren modellen på nytt.</a:t>
              </a:r>
              <a:br>
                <a:rPr lang="nb-NO" sz="1400" dirty="0">
                  <a:solidFill>
                    <a:schemeClr val="tx2"/>
                  </a:solidFill>
                  <a:latin typeface="Helvetica" pitchFamily="2" charset="0"/>
                </a:rPr>
              </a:br>
              <a:r>
                <a:rPr lang="nb-NO" sz="1400" dirty="0">
                  <a:solidFill>
                    <a:schemeClr val="tx2"/>
                  </a:solidFill>
                  <a:latin typeface="Helvetica Light" panose="020B0403020202020204" pitchFamily="34" charset="0"/>
                </a:rPr>
                <a:t>	Prøv å klassifisere nye eksempler for hver av dem</a:t>
              </a:r>
            </a:p>
            <a:p>
              <a:pPr>
                <a:lnSpc>
                  <a:spcPct val="150000"/>
                </a:lnSpc>
              </a:pPr>
              <a:r>
                <a:rPr lang="nb-NO" sz="1400" dirty="0">
                  <a:solidFill>
                    <a:schemeClr val="tx2"/>
                  </a:solidFill>
                  <a:latin typeface="Helvetica Light" panose="020B0403020202020204" pitchFamily="34" charset="0"/>
                </a:rPr>
                <a:t>3. 	</a:t>
              </a:r>
              <a:r>
                <a:rPr lang="nb-NO" sz="1400" dirty="0">
                  <a:solidFill>
                    <a:schemeClr val="tx2"/>
                  </a:solidFill>
                  <a:latin typeface="Helvetica" pitchFamily="2" charset="0"/>
                </a:rPr>
                <a:t>Legg til flere trekanter så det er like mange av hver.</a:t>
              </a:r>
              <a:br>
                <a:rPr lang="nb-NO" sz="1400" dirty="0">
                  <a:solidFill>
                    <a:schemeClr val="tx2"/>
                  </a:solidFill>
                  <a:latin typeface="Helvetica Light" panose="020B0403020202020204" pitchFamily="34" charset="0"/>
                </a:rPr>
              </a:br>
              <a:r>
                <a:rPr lang="nb-NO" sz="1400" dirty="0">
                  <a:solidFill>
                    <a:schemeClr val="tx2"/>
                  </a:solidFill>
                  <a:latin typeface="Helvetica Light" panose="020B0403020202020204" pitchFamily="34" charset="0"/>
                </a:rPr>
                <a:t>	Prøv å klassifisere nye eksempler for hver av dem</a:t>
              </a:r>
            </a:p>
            <a:p>
              <a:pPr>
                <a:lnSpc>
                  <a:spcPct val="150000"/>
                </a:lnSpc>
              </a:pPr>
              <a:r>
                <a:rPr lang="nb-NO" sz="1400" dirty="0">
                  <a:solidFill>
                    <a:schemeClr val="tx2"/>
                  </a:solidFill>
                  <a:latin typeface="Helvetica Light" panose="020B0403020202020204" pitchFamily="34" charset="0"/>
                </a:rPr>
                <a:t>4. 	</a:t>
              </a:r>
              <a:r>
                <a:rPr lang="nb-NO" sz="1400" dirty="0">
                  <a:solidFill>
                    <a:schemeClr val="tx2"/>
                  </a:solidFill>
                  <a:latin typeface="Helvetica" pitchFamily="2" charset="0"/>
                </a:rPr>
                <a:t>Prøv å klassifisere en sirkel</a:t>
              </a:r>
            </a:p>
          </p:txBody>
        </p:sp>
      </p:grpSp>
      <p:cxnSp>
        <p:nvCxnSpPr>
          <p:cNvPr id="9" name="Rett linje 8">
            <a:extLst>
              <a:ext uri="{FF2B5EF4-FFF2-40B4-BE49-F238E27FC236}">
                <a16:creationId xmlns:a16="http://schemas.microsoft.com/office/drawing/2014/main" id="{4220D4B6-8473-6E5A-E198-D90CC6B0AB6A}"/>
              </a:ext>
            </a:extLst>
          </p:cNvPr>
          <p:cNvCxnSpPr>
            <a:cxnSpLocks/>
          </p:cNvCxnSpPr>
          <p:nvPr/>
        </p:nvCxnSpPr>
        <p:spPr>
          <a:xfrm>
            <a:off x="2623586" y="5567516"/>
            <a:ext cx="6944811" cy="0"/>
          </a:xfrm>
          <a:prstGeom prst="line">
            <a:avLst/>
          </a:prstGeom>
          <a:ln w="12700">
            <a:solidFill>
              <a:schemeClr val="tx2">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Avrundet rektangel 7">
            <a:extLst>
              <a:ext uri="{FF2B5EF4-FFF2-40B4-BE49-F238E27FC236}">
                <a16:creationId xmlns:a16="http://schemas.microsoft.com/office/drawing/2014/main" id="{C7F72890-5F61-8423-0E79-C18412D71FB6}"/>
              </a:ext>
            </a:extLst>
          </p:cNvPr>
          <p:cNvSpPr/>
          <p:nvPr/>
        </p:nvSpPr>
        <p:spPr>
          <a:xfrm>
            <a:off x="7735428" y="657017"/>
            <a:ext cx="3801278" cy="738665"/>
          </a:xfrm>
          <a:prstGeom prst="roundRect">
            <a:avLst>
              <a:gd name="adj" fmla="val 16295"/>
            </a:avLst>
          </a:prstGeom>
          <a:solidFill>
            <a:schemeClr val="accent1">
              <a:lumMod val="20000"/>
              <a:lumOff val="80000"/>
              <a:alpha val="4128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nb-NO" sz="1400" b="1" dirty="0">
                <a:solidFill>
                  <a:schemeClr val="tx2"/>
                </a:solidFill>
                <a:latin typeface="Helvetica Light" panose="020B0403020202020204" pitchFamily="34" charset="0"/>
              </a:rPr>
            </a:br>
            <a:r>
              <a:rPr lang="nb-NO" sz="1400" b="1" dirty="0">
                <a:solidFill>
                  <a:schemeClr val="tx2"/>
                </a:solidFill>
                <a:latin typeface="Helvetica Light" panose="020B0403020202020204" pitchFamily="34" charset="0"/>
              </a:rPr>
              <a:t>teachablemachine.withgoogle.com</a:t>
            </a:r>
          </a:p>
          <a:p>
            <a:pPr algn="ctr"/>
            <a:r>
              <a:rPr lang="nb-NO" sz="1200" dirty="0">
                <a:solidFill>
                  <a:schemeClr val="tx2"/>
                </a:solidFill>
                <a:latin typeface="Helvetica Light" panose="020B0403020202020204" pitchFamily="34" charset="0"/>
              </a:rPr>
              <a:t> </a:t>
            </a:r>
          </a:p>
        </p:txBody>
      </p:sp>
    </p:spTree>
    <p:extLst>
      <p:ext uri="{BB962C8B-B14F-4D97-AF65-F5344CB8AC3E}">
        <p14:creationId xmlns:p14="http://schemas.microsoft.com/office/powerpoint/2010/main" val="196939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AFF"/>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AFF3F667-7941-0965-4225-7B5642B29674}"/>
              </a:ext>
            </a:extLst>
          </p:cNvPr>
          <p:cNvSpPr txBox="1"/>
          <p:nvPr/>
        </p:nvSpPr>
        <p:spPr>
          <a:xfrm>
            <a:off x="5185204" y="726473"/>
            <a:ext cx="1821461" cy="769441"/>
          </a:xfrm>
          <a:prstGeom prst="rect">
            <a:avLst/>
          </a:prstGeom>
          <a:noFill/>
        </p:spPr>
        <p:txBody>
          <a:bodyPr wrap="none" rtlCol="0">
            <a:spAutoFit/>
          </a:bodyPr>
          <a:lstStyle/>
          <a:p>
            <a:pPr algn="ctr"/>
            <a:r>
              <a:rPr lang="nb-NO" sz="4400" b="1" spc="300" dirty="0">
                <a:solidFill>
                  <a:schemeClr val="tx2"/>
                </a:solidFill>
                <a:latin typeface="Helvetica" pitchFamily="2" charset="0"/>
              </a:rPr>
              <a:t>DATA</a:t>
            </a:r>
          </a:p>
        </p:txBody>
      </p:sp>
      <p:sp>
        <p:nvSpPr>
          <p:cNvPr id="3" name="TekstSylinder 2">
            <a:extLst>
              <a:ext uri="{FF2B5EF4-FFF2-40B4-BE49-F238E27FC236}">
                <a16:creationId xmlns:a16="http://schemas.microsoft.com/office/drawing/2014/main" id="{576C9D93-01FB-6AF3-25B6-FAD20C3BA1DF}"/>
              </a:ext>
            </a:extLst>
          </p:cNvPr>
          <p:cNvSpPr txBox="1"/>
          <p:nvPr/>
        </p:nvSpPr>
        <p:spPr>
          <a:xfrm>
            <a:off x="5170842" y="2379113"/>
            <a:ext cx="1850186" cy="2471446"/>
          </a:xfrm>
          <a:prstGeom prst="rect">
            <a:avLst/>
          </a:prstGeom>
          <a:noFill/>
        </p:spPr>
        <p:txBody>
          <a:bodyPr wrap="none" rtlCol="0">
            <a:spAutoFit/>
          </a:bodyPr>
          <a:lstStyle/>
          <a:p>
            <a:pPr algn="ctr">
              <a:lnSpc>
                <a:spcPct val="200000"/>
              </a:lnSpc>
            </a:pPr>
            <a:r>
              <a:rPr lang="nb-NO" sz="2000" b="1" spc="300" dirty="0">
                <a:solidFill>
                  <a:schemeClr val="tx2"/>
                </a:solidFill>
                <a:latin typeface="Helvetica" pitchFamily="2" charset="0"/>
              </a:rPr>
              <a:t>MENGDE</a:t>
            </a:r>
          </a:p>
          <a:p>
            <a:pPr algn="ctr">
              <a:lnSpc>
                <a:spcPct val="200000"/>
              </a:lnSpc>
            </a:pPr>
            <a:r>
              <a:rPr lang="nb-NO" sz="2000" b="1" spc="300" dirty="0">
                <a:solidFill>
                  <a:schemeClr val="tx2"/>
                </a:solidFill>
                <a:latin typeface="Helvetica" pitchFamily="2" charset="0"/>
              </a:rPr>
              <a:t>KVALITET</a:t>
            </a:r>
          </a:p>
          <a:p>
            <a:pPr algn="ctr">
              <a:lnSpc>
                <a:spcPct val="200000"/>
              </a:lnSpc>
            </a:pPr>
            <a:r>
              <a:rPr lang="nb-NO" sz="2000" b="1" spc="300" dirty="0">
                <a:solidFill>
                  <a:schemeClr val="tx2"/>
                </a:solidFill>
                <a:latin typeface="Helvetica" pitchFamily="2" charset="0"/>
              </a:rPr>
              <a:t>STØY</a:t>
            </a:r>
          </a:p>
          <a:p>
            <a:pPr algn="ctr">
              <a:lnSpc>
                <a:spcPct val="200000"/>
              </a:lnSpc>
            </a:pPr>
            <a:r>
              <a:rPr lang="nb-NO" sz="2000" b="1" spc="300" dirty="0">
                <a:solidFill>
                  <a:schemeClr val="tx2"/>
                </a:solidFill>
                <a:latin typeface="Helvetica" pitchFamily="2" charset="0"/>
              </a:rPr>
              <a:t>SKJEVHET</a:t>
            </a:r>
          </a:p>
        </p:txBody>
      </p:sp>
      <p:sp>
        <p:nvSpPr>
          <p:cNvPr id="4" name="TekstSylinder 3">
            <a:extLst>
              <a:ext uri="{FF2B5EF4-FFF2-40B4-BE49-F238E27FC236}">
                <a16:creationId xmlns:a16="http://schemas.microsoft.com/office/drawing/2014/main" id="{819A509C-53C0-89F7-E326-CCDA8FCB6DDE}"/>
              </a:ext>
            </a:extLst>
          </p:cNvPr>
          <p:cNvSpPr txBox="1"/>
          <p:nvPr/>
        </p:nvSpPr>
        <p:spPr>
          <a:xfrm>
            <a:off x="949948" y="2388360"/>
            <a:ext cx="1609736" cy="1855893"/>
          </a:xfrm>
          <a:prstGeom prst="rect">
            <a:avLst/>
          </a:prstGeom>
          <a:noFill/>
        </p:spPr>
        <p:txBody>
          <a:bodyPr wrap="none" rtlCol="0">
            <a:spAutoFit/>
          </a:bodyPr>
          <a:lstStyle/>
          <a:p>
            <a:pPr>
              <a:lnSpc>
                <a:spcPct val="200000"/>
              </a:lnSpc>
            </a:pPr>
            <a:r>
              <a:rPr lang="nb-NO" sz="2000" spc="300" dirty="0">
                <a:solidFill>
                  <a:schemeClr val="tx2"/>
                </a:solidFill>
                <a:latin typeface="Helvetica" pitchFamily="2" charset="0"/>
              </a:rPr>
              <a:t>TRENING</a:t>
            </a:r>
          </a:p>
          <a:p>
            <a:pPr>
              <a:lnSpc>
                <a:spcPct val="200000"/>
              </a:lnSpc>
            </a:pPr>
            <a:r>
              <a:rPr lang="nb-NO" sz="2000" spc="300" dirty="0">
                <a:solidFill>
                  <a:schemeClr val="tx2"/>
                </a:solidFill>
                <a:latin typeface="Helvetica" pitchFamily="2" charset="0"/>
              </a:rPr>
              <a:t>TESTING</a:t>
            </a:r>
          </a:p>
          <a:p>
            <a:pPr>
              <a:lnSpc>
                <a:spcPct val="200000"/>
              </a:lnSpc>
            </a:pPr>
            <a:r>
              <a:rPr lang="nb-NO" sz="2000" spc="300" dirty="0">
                <a:solidFill>
                  <a:schemeClr val="tx2"/>
                </a:solidFill>
                <a:latin typeface="Helvetica" pitchFamily="2" charset="0"/>
              </a:rPr>
              <a:t>KILDER</a:t>
            </a:r>
          </a:p>
        </p:txBody>
      </p:sp>
      <p:sp>
        <p:nvSpPr>
          <p:cNvPr id="5" name="TekstSylinder 4">
            <a:extLst>
              <a:ext uri="{FF2B5EF4-FFF2-40B4-BE49-F238E27FC236}">
                <a16:creationId xmlns:a16="http://schemas.microsoft.com/office/drawing/2014/main" id="{1AE89C16-5659-C609-39F5-B7E40BB918AB}"/>
              </a:ext>
            </a:extLst>
          </p:cNvPr>
          <p:cNvSpPr txBox="1"/>
          <p:nvPr/>
        </p:nvSpPr>
        <p:spPr>
          <a:xfrm>
            <a:off x="8401210" y="2383737"/>
            <a:ext cx="2840842" cy="1855893"/>
          </a:xfrm>
          <a:prstGeom prst="rect">
            <a:avLst/>
          </a:prstGeom>
          <a:noFill/>
        </p:spPr>
        <p:txBody>
          <a:bodyPr wrap="none" rtlCol="0">
            <a:spAutoFit/>
          </a:bodyPr>
          <a:lstStyle/>
          <a:p>
            <a:pPr algn="r">
              <a:lnSpc>
                <a:spcPct val="200000"/>
              </a:lnSpc>
            </a:pPr>
            <a:r>
              <a:rPr lang="nb-NO" sz="2000" spc="300" dirty="0">
                <a:solidFill>
                  <a:schemeClr val="tx2"/>
                </a:solidFill>
                <a:latin typeface="Helvetica" pitchFamily="2" charset="0"/>
              </a:rPr>
              <a:t>NØYAKTIGHET</a:t>
            </a:r>
          </a:p>
          <a:p>
            <a:pPr algn="r">
              <a:lnSpc>
                <a:spcPct val="200000"/>
              </a:lnSpc>
            </a:pPr>
            <a:r>
              <a:rPr lang="nb-NO" sz="2000" spc="300" dirty="0">
                <a:solidFill>
                  <a:schemeClr val="tx2"/>
                </a:solidFill>
                <a:latin typeface="Helvetica" pitchFamily="2" charset="0"/>
              </a:rPr>
              <a:t>BIAS</a:t>
            </a:r>
          </a:p>
          <a:p>
            <a:pPr algn="r">
              <a:lnSpc>
                <a:spcPct val="200000"/>
              </a:lnSpc>
            </a:pPr>
            <a:r>
              <a:rPr lang="nb-NO" sz="2000" spc="300" dirty="0">
                <a:solidFill>
                  <a:schemeClr val="tx2"/>
                </a:solidFill>
                <a:latin typeface="Helvetica" pitchFamily="2" charset="0"/>
              </a:rPr>
              <a:t>RETTFERDIGHET</a:t>
            </a:r>
          </a:p>
        </p:txBody>
      </p:sp>
    </p:spTree>
    <p:extLst>
      <p:ext uri="{BB962C8B-B14F-4D97-AF65-F5344CB8AC3E}">
        <p14:creationId xmlns:p14="http://schemas.microsoft.com/office/powerpoint/2010/main" val="3377131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16" name="TekstSylinder 15">
            <a:extLst>
              <a:ext uri="{FF2B5EF4-FFF2-40B4-BE49-F238E27FC236}">
                <a16:creationId xmlns:a16="http://schemas.microsoft.com/office/drawing/2014/main" id="{4FCCD454-2029-93A0-B123-CD3801105354}"/>
              </a:ext>
            </a:extLst>
          </p:cNvPr>
          <p:cNvSpPr txBox="1"/>
          <p:nvPr/>
        </p:nvSpPr>
        <p:spPr>
          <a:xfrm>
            <a:off x="4036980" y="1117686"/>
            <a:ext cx="4127219" cy="523220"/>
          </a:xfrm>
          <a:prstGeom prst="rect">
            <a:avLst/>
          </a:prstGeom>
          <a:noFill/>
        </p:spPr>
        <p:txBody>
          <a:bodyPr wrap="none" rtlCol="0">
            <a:spAutoFit/>
          </a:bodyPr>
          <a:lstStyle/>
          <a:p>
            <a:pPr algn="ctr"/>
            <a:r>
              <a:rPr lang="nb-NO" sz="2800" b="1" spc="300" dirty="0">
                <a:solidFill>
                  <a:schemeClr val="tx2"/>
                </a:solidFill>
                <a:latin typeface="Helvetica" pitchFamily="2" charset="0"/>
              </a:rPr>
              <a:t>REPRESENTASJON</a:t>
            </a:r>
          </a:p>
        </p:txBody>
      </p:sp>
      <p:grpSp>
        <p:nvGrpSpPr>
          <p:cNvPr id="4" name="Gruppe 3">
            <a:extLst>
              <a:ext uri="{FF2B5EF4-FFF2-40B4-BE49-F238E27FC236}">
                <a16:creationId xmlns:a16="http://schemas.microsoft.com/office/drawing/2014/main" id="{A33D0F24-E9BE-D81B-F4E9-31BE0C67D731}"/>
              </a:ext>
            </a:extLst>
          </p:cNvPr>
          <p:cNvGrpSpPr/>
          <p:nvPr/>
        </p:nvGrpSpPr>
        <p:grpSpPr>
          <a:xfrm>
            <a:off x="2588506" y="2588608"/>
            <a:ext cx="7155721" cy="2340000"/>
            <a:chOff x="2538425" y="2392021"/>
            <a:chExt cx="7155721" cy="2340000"/>
          </a:xfrm>
        </p:grpSpPr>
        <p:grpSp>
          <p:nvGrpSpPr>
            <p:cNvPr id="5" name="Grafikk 131">
              <a:extLst>
                <a:ext uri="{FF2B5EF4-FFF2-40B4-BE49-F238E27FC236}">
                  <a16:creationId xmlns:a16="http://schemas.microsoft.com/office/drawing/2014/main" id="{D5591927-FACC-B0E5-88E6-6F8D52A8EFA3}"/>
                </a:ext>
              </a:extLst>
            </p:cNvPr>
            <p:cNvGrpSpPr/>
            <p:nvPr/>
          </p:nvGrpSpPr>
          <p:grpSpPr>
            <a:xfrm>
              <a:off x="2538425" y="2399980"/>
              <a:ext cx="2332053" cy="2332041"/>
              <a:chOff x="5593187" y="1479752"/>
              <a:chExt cx="2332053" cy="2332041"/>
            </a:xfrm>
          </p:grpSpPr>
          <p:sp>
            <p:nvSpPr>
              <p:cNvPr id="760" name="Friform 759">
                <a:extLst>
                  <a:ext uri="{FF2B5EF4-FFF2-40B4-BE49-F238E27FC236}">
                    <a16:creationId xmlns:a16="http://schemas.microsoft.com/office/drawing/2014/main" id="{B6476769-D226-0A80-8598-F67837340660}"/>
                  </a:ext>
                </a:extLst>
              </p:cNvPr>
              <p:cNvSpPr/>
              <p:nvPr/>
            </p:nvSpPr>
            <p:spPr>
              <a:xfrm>
                <a:off x="6657377" y="1479752"/>
                <a:ext cx="1146716" cy="664750"/>
              </a:xfrm>
              <a:custGeom>
                <a:avLst/>
                <a:gdLst>
                  <a:gd name="connsiteX0" fmla="*/ 101835 w 1146716"/>
                  <a:gd name="connsiteY0" fmla="*/ 0 h 664750"/>
                  <a:gd name="connsiteX1" fmla="*/ 3173 w 1146716"/>
                  <a:gd name="connsiteY1" fmla="*/ 4194 h 664750"/>
                  <a:gd name="connsiteX2" fmla="*/ 600 w 1146716"/>
                  <a:gd name="connsiteY2" fmla="*/ 30415 h 664750"/>
                  <a:gd name="connsiteX3" fmla="*/ 60266 w 1146716"/>
                  <a:gd name="connsiteY3" fmla="*/ 168100 h 664750"/>
                  <a:gd name="connsiteX4" fmla="*/ 87269 w 1146716"/>
                  <a:gd name="connsiteY4" fmla="*/ 180098 h 664750"/>
                  <a:gd name="connsiteX5" fmla="*/ 133084 w 1146716"/>
                  <a:gd name="connsiteY5" fmla="*/ 185049 h 664750"/>
                  <a:gd name="connsiteX6" fmla="*/ 159001 w 1146716"/>
                  <a:gd name="connsiteY6" fmla="*/ 168180 h 664750"/>
                  <a:gd name="connsiteX7" fmla="*/ 174955 w 1146716"/>
                  <a:gd name="connsiteY7" fmla="*/ 171749 h 664750"/>
                  <a:gd name="connsiteX8" fmla="*/ 184313 w 1146716"/>
                  <a:gd name="connsiteY8" fmla="*/ 159758 h 664750"/>
                  <a:gd name="connsiteX9" fmla="*/ 207001 w 1146716"/>
                  <a:gd name="connsiteY9" fmla="*/ 149699 h 664750"/>
                  <a:gd name="connsiteX10" fmla="*/ 231695 w 1146716"/>
                  <a:gd name="connsiteY10" fmla="*/ 171494 h 664750"/>
                  <a:gd name="connsiteX11" fmla="*/ 231063 w 1146716"/>
                  <a:gd name="connsiteY11" fmla="*/ 191553 h 664750"/>
                  <a:gd name="connsiteX12" fmla="*/ 236243 w 1146716"/>
                  <a:gd name="connsiteY12" fmla="*/ 200087 h 664750"/>
                  <a:gd name="connsiteX13" fmla="*/ 236326 w 1146716"/>
                  <a:gd name="connsiteY13" fmla="*/ 212731 h 664750"/>
                  <a:gd name="connsiteX14" fmla="*/ 223202 w 1146716"/>
                  <a:gd name="connsiteY14" fmla="*/ 248767 h 664750"/>
                  <a:gd name="connsiteX15" fmla="*/ 221416 w 1146716"/>
                  <a:gd name="connsiteY15" fmla="*/ 286297 h 664750"/>
                  <a:gd name="connsiteX16" fmla="*/ 251771 w 1146716"/>
                  <a:gd name="connsiteY16" fmla="*/ 303342 h 664750"/>
                  <a:gd name="connsiteX17" fmla="*/ 272686 w 1146716"/>
                  <a:gd name="connsiteY17" fmla="*/ 294484 h 664750"/>
                  <a:gd name="connsiteX18" fmla="*/ 299125 w 1146716"/>
                  <a:gd name="connsiteY18" fmla="*/ 302265 h 664750"/>
                  <a:gd name="connsiteX19" fmla="*/ 313513 w 1146716"/>
                  <a:gd name="connsiteY19" fmla="*/ 289792 h 664750"/>
                  <a:gd name="connsiteX20" fmla="*/ 353117 w 1146716"/>
                  <a:gd name="connsiteY20" fmla="*/ 285670 h 664750"/>
                  <a:gd name="connsiteX21" fmla="*/ 391209 w 1146716"/>
                  <a:gd name="connsiteY21" fmla="*/ 303212 h 664750"/>
                  <a:gd name="connsiteX22" fmla="*/ 472285 w 1146716"/>
                  <a:gd name="connsiteY22" fmla="*/ 295130 h 664750"/>
                  <a:gd name="connsiteX23" fmla="*/ 527445 w 1146716"/>
                  <a:gd name="connsiteY23" fmla="*/ 330775 h 664750"/>
                  <a:gd name="connsiteX24" fmla="*/ 540664 w 1146716"/>
                  <a:gd name="connsiteY24" fmla="*/ 325774 h 664750"/>
                  <a:gd name="connsiteX25" fmla="*/ 566251 w 1146716"/>
                  <a:gd name="connsiteY25" fmla="*/ 335747 h 664750"/>
                  <a:gd name="connsiteX26" fmla="*/ 585297 w 1146716"/>
                  <a:gd name="connsiteY26" fmla="*/ 320900 h 664750"/>
                  <a:gd name="connsiteX27" fmla="*/ 656342 w 1146716"/>
                  <a:gd name="connsiteY27" fmla="*/ 324874 h 664750"/>
                  <a:gd name="connsiteX28" fmla="*/ 691466 w 1146716"/>
                  <a:gd name="connsiteY28" fmla="*/ 307450 h 664750"/>
                  <a:gd name="connsiteX29" fmla="*/ 718469 w 1146716"/>
                  <a:gd name="connsiteY29" fmla="*/ 333390 h 664750"/>
                  <a:gd name="connsiteX30" fmla="*/ 750776 w 1146716"/>
                  <a:gd name="connsiteY30" fmla="*/ 342552 h 664750"/>
                  <a:gd name="connsiteX31" fmla="*/ 771746 w 1146716"/>
                  <a:gd name="connsiteY31" fmla="*/ 394700 h 664750"/>
                  <a:gd name="connsiteX32" fmla="*/ 768022 w 1146716"/>
                  <a:gd name="connsiteY32" fmla="*/ 412372 h 664750"/>
                  <a:gd name="connsiteX33" fmla="*/ 776555 w 1146716"/>
                  <a:gd name="connsiteY33" fmla="*/ 428855 h 664750"/>
                  <a:gd name="connsiteX34" fmla="*/ 769891 w 1146716"/>
                  <a:gd name="connsiteY34" fmla="*/ 464845 h 664750"/>
                  <a:gd name="connsiteX35" fmla="*/ 772185 w 1146716"/>
                  <a:gd name="connsiteY35" fmla="*/ 499753 h 664750"/>
                  <a:gd name="connsiteX36" fmla="*/ 797869 w 1146716"/>
                  <a:gd name="connsiteY36" fmla="*/ 507996 h 664750"/>
                  <a:gd name="connsiteX37" fmla="*/ 814386 w 1146716"/>
                  <a:gd name="connsiteY37" fmla="*/ 522216 h 664750"/>
                  <a:gd name="connsiteX38" fmla="*/ 865244 w 1146716"/>
                  <a:gd name="connsiteY38" fmla="*/ 540309 h 664750"/>
                  <a:gd name="connsiteX39" fmla="*/ 886723 w 1146716"/>
                  <a:gd name="connsiteY39" fmla="*/ 573902 h 664750"/>
                  <a:gd name="connsiteX40" fmla="*/ 916323 w 1146716"/>
                  <a:gd name="connsiteY40" fmla="*/ 601055 h 664750"/>
                  <a:gd name="connsiteX41" fmla="*/ 930394 w 1146716"/>
                  <a:gd name="connsiteY41" fmla="*/ 602842 h 664750"/>
                  <a:gd name="connsiteX42" fmla="*/ 940165 w 1146716"/>
                  <a:gd name="connsiteY42" fmla="*/ 599000 h 664750"/>
                  <a:gd name="connsiteX43" fmla="*/ 983492 w 1146716"/>
                  <a:gd name="connsiteY43" fmla="*/ 630132 h 664750"/>
                  <a:gd name="connsiteX44" fmla="*/ 1024457 w 1146716"/>
                  <a:gd name="connsiteY44" fmla="*/ 624358 h 664750"/>
                  <a:gd name="connsiteX45" fmla="*/ 1051734 w 1146716"/>
                  <a:gd name="connsiteY45" fmla="*/ 654369 h 664750"/>
                  <a:gd name="connsiteX46" fmla="*/ 1085690 w 1146716"/>
                  <a:gd name="connsiteY46" fmla="*/ 647415 h 664750"/>
                  <a:gd name="connsiteX47" fmla="*/ 1095666 w 1146716"/>
                  <a:gd name="connsiteY47" fmla="*/ 656413 h 664750"/>
                  <a:gd name="connsiteX48" fmla="*/ 1146717 w 1146716"/>
                  <a:gd name="connsiteY48" fmla="*/ 648108 h 664750"/>
                  <a:gd name="connsiteX49" fmla="*/ 101835 w 1146716"/>
                  <a:gd name="connsiteY49" fmla="*/ 0 h 66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46716" h="664750">
                    <a:moveTo>
                      <a:pt x="101835" y="0"/>
                    </a:moveTo>
                    <a:cubicBezTo>
                      <a:pt x="68594" y="0"/>
                      <a:pt x="35710" y="1469"/>
                      <a:pt x="3173" y="4194"/>
                    </a:cubicBezTo>
                    <a:cubicBezTo>
                      <a:pt x="1744" y="17477"/>
                      <a:pt x="777" y="27382"/>
                      <a:pt x="600" y="30415"/>
                    </a:cubicBezTo>
                    <a:cubicBezTo>
                      <a:pt x="-2881" y="89932"/>
                      <a:pt x="7747" y="134808"/>
                      <a:pt x="60266" y="168100"/>
                    </a:cubicBezTo>
                    <a:cubicBezTo>
                      <a:pt x="68635" y="173400"/>
                      <a:pt x="77553" y="178133"/>
                      <a:pt x="87269" y="180098"/>
                    </a:cubicBezTo>
                    <a:cubicBezTo>
                      <a:pt x="98180" y="182304"/>
                      <a:pt x="122324" y="186653"/>
                      <a:pt x="133084" y="185049"/>
                    </a:cubicBezTo>
                    <a:cubicBezTo>
                      <a:pt x="143926" y="183429"/>
                      <a:pt x="148296" y="170751"/>
                      <a:pt x="159001" y="168180"/>
                    </a:cubicBezTo>
                    <a:cubicBezTo>
                      <a:pt x="164429" y="166874"/>
                      <a:pt x="169142" y="173972"/>
                      <a:pt x="174955" y="171749"/>
                    </a:cubicBezTo>
                    <a:cubicBezTo>
                      <a:pt x="180053" y="169793"/>
                      <a:pt x="180658" y="163071"/>
                      <a:pt x="184313" y="159758"/>
                    </a:cubicBezTo>
                    <a:cubicBezTo>
                      <a:pt x="193905" y="151081"/>
                      <a:pt x="193025" y="148603"/>
                      <a:pt x="207001" y="149699"/>
                    </a:cubicBezTo>
                    <a:cubicBezTo>
                      <a:pt x="219313" y="150663"/>
                      <a:pt x="233454" y="157559"/>
                      <a:pt x="231695" y="171494"/>
                    </a:cubicBezTo>
                    <a:cubicBezTo>
                      <a:pt x="230829" y="178236"/>
                      <a:pt x="228273" y="185353"/>
                      <a:pt x="231063" y="191553"/>
                    </a:cubicBezTo>
                    <a:cubicBezTo>
                      <a:pt x="232423" y="194597"/>
                      <a:pt x="234965" y="197010"/>
                      <a:pt x="236243" y="200087"/>
                    </a:cubicBezTo>
                    <a:cubicBezTo>
                      <a:pt x="237906" y="204040"/>
                      <a:pt x="237301" y="208559"/>
                      <a:pt x="236326" y="212731"/>
                    </a:cubicBezTo>
                    <a:cubicBezTo>
                      <a:pt x="233399" y="225183"/>
                      <a:pt x="227380" y="236673"/>
                      <a:pt x="223202" y="248767"/>
                    </a:cubicBezTo>
                    <a:cubicBezTo>
                      <a:pt x="219025" y="260858"/>
                      <a:pt x="216757" y="274383"/>
                      <a:pt x="221416" y="286297"/>
                    </a:cubicBezTo>
                    <a:cubicBezTo>
                      <a:pt x="226074" y="298211"/>
                      <a:pt x="239596" y="307299"/>
                      <a:pt x="251771" y="303342"/>
                    </a:cubicBezTo>
                    <a:cubicBezTo>
                      <a:pt x="259041" y="300979"/>
                      <a:pt x="265046" y="294475"/>
                      <a:pt x="272686" y="294484"/>
                    </a:cubicBezTo>
                    <a:cubicBezTo>
                      <a:pt x="282045" y="294497"/>
                      <a:pt x="290028" y="304438"/>
                      <a:pt x="299125" y="302265"/>
                    </a:cubicBezTo>
                    <a:cubicBezTo>
                      <a:pt x="305392" y="300764"/>
                      <a:pt x="308827" y="294223"/>
                      <a:pt x="313513" y="289792"/>
                    </a:cubicBezTo>
                    <a:cubicBezTo>
                      <a:pt x="323682" y="280174"/>
                      <a:pt x="339993" y="280814"/>
                      <a:pt x="353117" y="285670"/>
                    </a:cubicBezTo>
                    <a:cubicBezTo>
                      <a:pt x="366240" y="290528"/>
                      <a:pt x="377921" y="298850"/>
                      <a:pt x="391209" y="303212"/>
                    </a:cubicBezTo>
                    <a:cubicBezTo>
                      <a:pt x="423049" y="313650"/>
                      <a:pt x="443414" y="274975"/>
                      <a:pt x="472285" y="295130"/>
                    </a:cubicBezTo>
                    <a:cubicBezTo>
                      <a:pt x="488844" y="306686"/>
                      <a:pt x="502325" y="340309"/>
                      <a:pt x="527445" y="330775"/>
                    </a:cubicBezTo>
                    <a:cubicBezTo>
                      <a:pt x="531870" y="329094"/>
                      <a:pt x="535951" y="326209"/>
                      <a:pt x="540664" y="325774"/>
                    </a:cubicBezTo>
                    <a:cubicBezTo>
                      <a:pt x="550806" y="324833"/>
                      <a:pt x="557127" y="335369"/>
                      <a:pt x="566251" y="335747"/>
                    </a:cubicBezTo>
                    <a:cubicBezTo>
                      <a:pt x="581711" y="336383"/>
                      <a:pt x="576599" y="328569"/>
                      <a:pt x="585297" y="320900"/>
                    </a:cubicBezTo>
                    <a:cubicBezTo>
                      <a:pt x="601197" y="306890"/>
                      <a:pt x="634905" y="322755"/>
                      <a:pt x="656342" y="324874"/>
                    </a:cubicBezTo>
                    <a:cubicBezTo>
                      <a:pt x="671019" y="326324"/>
                      <a:pt x="691054" y="322193"/>
                      <a:pt x="691466" y="307450"/>
                    </a:cubicBezTo>
                    <a:cubicBezTo>
                      <a:pt x="704136" y="309589"/>
                      <a:pt x="710842" y="323040"/>
                      <a:pt x="718469" y="333390"/>
                    </a:cubicBezTo>
                    <a:cubicBezTo>
                      <a:pt x="726082" y="343740"/>
                      <a:pt x="742105" y="352039"/>
                      <a:pt x="750776" y="342552"/>
                    </a:cubicBezTo>
                    <a:cubicBezTo>
                      <a:pt x="768448" y="352451"/>
                      <a:pt x="777641" y="375324"/>
                      <a:pt x="771746" y="394700"/>
                    </a:cubicBezTo>
                    <a:cubicBezTo>
                      <a:pt x="769973" y="400525"/>
                      <a:pt x="766977" y="406373"/>
                      <a:pt x="768022" y="412372"/>
                    </a:cubicBezTo>
                    <a:cubicBezTo>
                      <a:pt x="769093" y="418501"/>
                      <a:pt x="774137" y="423121"/>
                      <a:pt x="776555" y="428855"/>
                    </a:cubicBezTo>
                    <a:cubicBezTo>
                      <a:pt x="781433" y="440444"/>
                      <a:pt x="774879" y="453299"/>
                      <a:pt x="769891" y="464845"/>
                    </a:cubicBezTo>
                    <a:cubicBezTo>
                      <a:pt x="764916" y="476388"/>
                      <a:pt x="762319" y="491957"/>
                      <a:pt x="772185" y="499753"/>
                    </a:cubicBezTo>
                    <a:cubicBezTo>
                      <a:pt x="779304" y="505374"/>
                      <a:pt x="789706" y="504065"/>
                      <a:pt x="797869" y="507996"/>
                    </a:cubicBezTo>
                    <a:cubicBezTo>
                      <a:pt x="804451" y="511162"/>
                      <a:pt x="808917" y="517372"/>
                      <a:pt x="814386" y="522216"/>
                    </a:cubicBezTo>
                    <a:cubicBezTo>
                      <a:pt x="829846" y="535931"/>
                      <a:pt x="849400" y="530929"/>
                      <a:pt x="865244" y="540309"/>
                    </a:cubicBezTo>
                    <a:cubicBezTo>
                      <a:pt x="877323" y="547460"/>
                      <a:pt x="880759" y="562105"/>
                      <a:pt x="886723" y="573902"/>
                    </a:cubicBezTo>
                    <a:cubicBezTo>
                      <a:pt x="892893" y="586117"/>
                      <a:pt x="903611" y="595959"/>
                      <a:pt x="916323" y="601055"/>
                    </a:cubicBezTo>
                    <a:cubicBezTo>
                      <a:pt x="920789" y="602845"/>
                      <a:pt x="925736" y="604071"/>
                      <a:pt x="930394" y="602842"/>
                    </a:cubicBezTo>
                    <a:cubicBezTo>
                      <a:pt x="933788" y="601949"/>
                      <a:pt x="936757" y="599817"/>
                      <a:pt x="940165" y="599000"/>
                    </a:cubicBezTo>
                    <a:cubicBezTo>
                      <a:pt x="958317" y="594672"/>
                      <a:pt x="965257" y="626216"/>
                      <a:pt x="983492" y="630132"/>
                    </a:cubicBezTo>
                    <a:cubicBezTo>
                      <a:pt x="997289" y="633095"/>
                      <a:pt x="1011580" y="618606"/>
                      <a:pt x="1024457" y="624358"/>
                    </a:cubicBezTo>
                    <a:cubicBezTo>
                      <a:pt x="1037168" y="630032"/>
                      <a:pt x="1038102" y="651529"/>
                      <a:pt x="1051734" y="654369"/>
                    </a:cubicBezTo>
                    <a:cubicBezTo>
                      <a:pt x="1063359" y="656793"/>
                      <a:pt x="1074779" y="642713"/>
                      <a:pt x="1085690" y="647415"/>
                    </a:cubicBezTo>
                    <a:cubicBezTo>
                      <a:pt x="1089826" y="649203"/>
                      <a:pt x="1092423" y="653271"/>
                      <a:pt x="1095666" y="656413"/>
                    </a:cubicBezTo>
                    <a:cubicBezTo>
                      <a:pt x="1112088" y="672347"/>
                      <a:pt x="1130749" y="663132"/>
                      <a:pt x="1146717" y="648108"/>
                    </a:cubicBezTo>
                    <a:cubicBezTo>
                      <a:pt x="955968" y="264022"/>
                      <a:pt x="559765" y="0"/>
                      <a:pt x="101835" y="0"/>
                    </a:cubicBezTo>
                    <a:close/>
                  </a:path>
                </a:pathLst>
              </a:custGeom>
              <a:solidFill>
                <a:srgbClr val="81BC48"/>
              </a:solidFill>
              <a:ln w="1374" cap="flat">
                <a:noFill/>
                <a:prstDash val="solid"/>
                <a:miter/>
              </a:ln>
            </p:spPr>
            <p:txBody>
              <a:bodyPr rtlCol="0" anchor="ctr"/>
              <a:lstStyle/>
              <a:p>
                <a:endParaRPr lang="nb-NO"/>
              </a:p>
            </p:txBody>
          </p:sp>
          <p:sp>
            <p:nvSpPr>
              <p:cNvPr id="761" name="Friform 760">
                <a:extLst>
                  <a:ext uri="{FF2B5EF4-FFF2-40B4-BE49-F238E27FC236}">
                    <a16:creationId xmlns:a16="http://schemas.microsoft.com/office/drawing/2014/main" id="{D0E2D718-103F-6B98-1E78-0BDDB357CB83}"/>
                  </a:ext>
                </a:extLst>
              </p:cNvPr>
              <p:cNvSpPr/>
              <p:nvPr/>
            </p:nvSpPr>
            <p:spPr>
              <a:xfrm>
                <a:off x="7208702" y="2263435"/>
                <a:ext cx="716539" cy="1091170"/>
              </a:xfrm>
              <a:custGeom>
                <a:avLst/>
                <a:gdLst>
                  <a:gd name="connsiteX0" fmla="*/ 683916 w 716539"/>
                  <a:gd name="connsiteY0" fmla="*/ 107691 h 1091170"/>
                  <a:gd name="connsiteX1" fmla="*/ 672181 w 716539"/>
                  <a:gd name="connsiteY1" fmla="*/ 107079 h 1091170"/>
                  <a:gd name="connsiteX2" fmla="*/ 652379 w 716539"/>
                  <a:gd name="connsiteY2" fmla="*/ 94398 h 1091170"/>
                  <a:gd name="connsiteX3" fmla="*/ 634432 w 716539"/>
                  <a:gd name="connsiteY3" fmla="*/ 97983 h 1091170"/>
                  <a:gd name="connsiteX4" fmla="*/ 620498 w 716539"/>
                  <a:gd name="connsiteY4" fmla="*/ 89507 h 1091170"/>
                  <a:gd name="connsiteX5" fmla="*/ 605533 w 716539"/>
                  <a:gd name="connsiteY5" fmla="*/ 84462 h 1091170"/>
                  <a:gd name="connsiteX6" fmla="*/ 600050 w 716539"/>
                  <a:gd name="connsiteY6" fmla="*/ 86946 h 1091170"/>
                  <a:gd name="connsiteX7" fmla="*/ 590912 w 716539"/>
                  <a:gd name="connsiteY7" fmla="*/ 84740 h 1091170"/>
                  <a:gd name="connsiteX8" fmla="*/ 578434 w 716539"/>
                  <a:gd name="connsiteY8" fmla="*/ 87793 h 1091170"/>
                  <a:gd name="connsiteX9" fmla="*/ 566617 w 716539"/>
                  <a:gd name="connsiteY9" fmla="*/ 91610 h 1091170"/>
                  <a:gd name="connsiteX10" fmla="*/ 563786 w 716539"/>
                  <a:gd name="connsiteY10" fmla="*/ 98325 h 1091170"/>
                  <a:gd name="connsiteX11" fmla="*/ 558454 w 716539"/>
                  <a:gd name="connsiteY11" fmla="*/ 102452 h 1091170"/>
                  <a:gd name="connsiteX12" fmla="*/ 553768 w 716539"/>
                  <a:gd name="connsiteY12" fmla="*/ 110081 h 1091170"/>
                  <a:gd name="connsiteX13" fmla="*/ 550800 w 716539"/>
                  <a:gd name="connsiteY13" fmla="*/ 110985 h 1091170"/>
                  <a:gd name="connsiteX14" fmla="*/ 547419 w 716539"/>
                  <a:gd name="connsiteY14" fmla="*/ 116402 h 1091170"/>
                  <a:gd name="connsiteX15" fmla="*/ 543929 w 716539"/>
                  <a:gd name="connsiteY15" fmla="*/ 117852 h 1091170"/>
                  <a:gd name="connsiteX16" fmla="*/ 535560 w 716539"/>
                  <a:gd name="connsiteY16" fmla="*/ 124430 h 1091170"/>
                  <a:gd name="connsiteX17" fmla="*/ 524333 w 716539"/>
                  <a:gd name="connsiteY17" fmla="*/ 126995 h 1091170"/>
                  <a:gd name="connsiteX18" fmla="*/ 520321 w 716539"/>
                  <a:gd name="connsiteY18" fmla="*/ 126780 h 1091170"/>
                  <a:gd name="connsiteX19" fmla="*/ 514288 w 716539"/>
                  <a:gd name="connsiteY19" fmla="*/ 121969 h 1091170"/>
                  <a:gd name="connsiteX20" fmla="*/ 509176 w 716539"/>
                  <a:gd name="connsiteY20" fmla="*/ 121925 h 1091170"/>
                  <a:gd name="connsiteX21" fmla="*/ 506071 w 716539"/>
                  <a:gd name="connsiteY21" fmla="*/ 118424 h 1091170"/>
                  <a:gd name="connsiteX22" fmla="*/ 502663 w 716539"/>
                  <a:gd name="connsiteY22" fmla="*/ 117252 h 1091170"/>
                  <a:gd name="connsiteX23" fmla="*/ 498884 w 716539"/>
                  <a:gd name="connsiteY23" fmla="*/ 113807 h 1091170"/>
                  <a:gd name="connsiteX24" fmla="*/ 492439 w 716539"/>
                  <a:gd name="connsiteY24" fmla="*/ 100436 h 1091170"/>
                  <a:gd name="connsiteX25" fmla="*/ 490020 w 716539"/>
                  <a:gd name="connsiteY25" fmla="*/ 94289 h 1091170"/>
                  <a:gd name="connsiteX26" fmla="*/ 484235 w 716539"/>
                  <a:gd name="connsiteY26" fmla="*/ 92240 h 1091170"/>
                  <a:gd name="connsiteX27" fmla="*/ 479947 w 716539"/>
                  <a:gd name="connsiteY27" fmla="*/ 94416 h 1091170"/>
                  <a:gd name="connsiteX28" fmla="*/ 477515 w 716539"/>
                  <a:gd name="connsiteY28" fmla="*/ 93217 h 1091170"/>
                  <a:gd name="connsiteX29" fmla="*/ 467703 w 716539"/>
                  <a:gd name="connsiteY29" fmla="*/ 97168 h 1091170"/>
                  <a:gd name="connsiteX30" fmla="*/ 463251 w 716539"/>
                  <a:gd name="connsiteY30" fmla="*/ 95230 h 1091170"/>
                  <a:gd name="connsiteX31" fmla="*/ 449757 w 716539"/>
                  <a:gd name="connsiteY31" fmla="*/ 98629 h 1091170"/>
                  <a:gd name="connsiteX32" fmla="*/ 440783 w 716539"/>
                  <a:gd name="connsiteY32" fmla="*/ 95890 h 1091170"/>
                  <a:gd name="connsiteX33" fmla="*/ 426739 w 716539"/>
                  <a:gd name="connsiteY33" fmla="*/ 97429 h 1091170"/>
                  <a:gd name="connsiteX34" fmla="*/ 416722 w 716539"/>
                  <a:gd name="connsiteY34" fmla="*/ 90914 h 1091170"/>
                  <a:gd name="connsiteX35" fmla="*/ 409136 w 716539"/>
                  <a:gd name="connsiteY35" fmla="*/ 90436 h 1091170"/>
                  <a:gd name="connsiteX36" fmla="*/ 402114 w 716539"/>
                  <a:gd name="connsiteY36" fmla="*/ 80156 h 1091170"/>
                  <a:gd name="connsiteX37" fmla="*/ 397208 w 716539"/>
                  <a:gd name="connsiteY37" fmla="*/ 77718 h 1091170"/>
                  <a:gd name="connsiteX38" fmla="*/ 391299 w 716539"/>
                  <a:gd name="connsiteY38" fmla="*/ 65653 h 1091170"/>
                  <a:gd name="connsiteX39" fmla="*/ 387273 w 716539"/>
                  <a:gd name="connsiteY39" fmla="*/ 63510 h 1091170"/>
                  <a:gd name="connsiteX40" fmla="*/ 386174 w 716539"/>
                  <a:gd name="connsiteY40" fmla="*/ 61163 h 1091170"/>
                  <a:gd name="connsiteX41" fmla="*/ 384690 w 716539"/>
                  <a:gd name="connsiteY41" fmla="*/ 49701 h 1091170"/>
                  <a:gd name="connsiteX42" fmla="*/ 383205 w 716539"/>
                  <a:gd name="connsiteY42" fmla="*/ 40955 h 1091170"/>
                  <a:gd name="connsiteX43" fmla="*/ 371511 w 716539"/>
                  <a:gd name="connsiteY43" fmla="*/ 4466 h 1091170"/>
                  <a:gd name="connsiteX44" fmla="*/ 350830 w 716539"/>
                  <a:gd name="connsiteY44" fmla="*/ 1699 h 1091170"/>
                  <a:gd name="connsiteX45" fmla="*/ 339026 w 716539"/>
                  <a:gd name="connsiteY45" fmla="*/ 9937 h 1091170"/>
                  <a:gd name="connsiteX46" fmla="*/ 325518 w 716539"/>
                  <a:gd name="connsiteY46" fmla="*/ 13130 h 1091170"/>
                  <a:gd name="connsiteX47" fmla="*/ 311693 w 716539"/>
                  <a:gd name="connsiteY47" fmla="*/ 5438 h 1091170"/>
                  <a:gd name="connsiteX48" fmla="*/ 301634 w 716539"/>
                  <a:gd name="connsiteY48" fmla="*/ 10238 h 1091170"/>
                  <a:gd name="connsiteX49" fmla="*/ 291163 w 716539"/>
                  <a:gd name="connsiteY49" fmla="*/ 11326 h 1091170"/>
                  <a:gd name="connsiteX50" fmla="*/ 288868 w 716539"/>
                  <a:gd name="connsiteY50" fmla="*/ 8571 h 1091170"/>
                  <a:gd name="connsiteX51" fmla="*/ 273601 w 716539"/>
                  <a:gd name="connsiteY51" fmla="*/ 8454 h 1091170"/>
                  <a:gd name="connsiteX52" fmla="*/ 252521 w 716539"/>
                  <a:gd name="connsiteY52" fmla="*/ 17111 h 1091170"/>
                  <a:gd name="connsiteX53" fmla="*/ 247423 w 716539"/>
                  <a:gd name="connsiteY53" fmla="*/ 18249 h 1091170"/>
                  <a:gd name="connsiteX54" fmla="*/ 240552 w 716539"/>
                  <a:gd name="connsiteY54" fmla="*/ 14072 h 1091170"/>
                  <a:gd name="connsiteX55" fmla="*/ 215281 w 716539"/>
                  <a:gd name="connsiteY55" fmla="*/ 16847 h 1091170"/>
                  <a:gd name="connsiteX56" fmla="*/ 191274 w 716539"/>
                  <a:gd name="connsiteY56" fmla="*/ 28424 h 1091170"/>
                  <a:gd name="connsiteX57" fmla="*/ 180679 w 716539"/>
                  <a:gd name="connsiteY57" fmla="*/ 28734 h 1091170"/>
                  <a:gd name="connsiteX58" fmla="*/ 170291 w 716539"/>
                  <a:gd name="connsiteY58" fmla="*/ 32245 h 1091170"/>
                  <a:gd name="connsiteX59" fmla="*/ 161743 w 716539"/>
                  <a:gd name="connsiteY59" fmla="*/ 33695 h 1091170"/>
                  <a:gd name="connsiteX60" fmla="*/ 146449 w 716539"/>
                  <a:gd name="connsiteY60" fmla="*/ 49301 h 1091170"/>
                  <a:gd name="connsiteX61" fmla="*/ 136156 w 716539"/>
                  <a:gd name="connsiteY61" fmla="*/ 56791 h 1091170"/>
                  <a:gd name="connsiteX62" fmla="*/ 131676 w 716539"/>
                  <a:gd name="connsiteY62" fmla="*/ 65045 h 1091170"/>
                  <a:gd name="connsiteX63" fmla="*/ 123473 w 716539"/>
                  <a:gd name="connsiteY63" fmla="*/ 85769 h 1091170"/>
                  <a:gd name="connsiteX64" fmla="*/ 119199 w 716539"/>
                  <a:gd name="connsiteY64" fmla="*/ 94677 h 1091170"/>
                  <a:gd name="connsiteX65" fmla="*/ 111888 w 716539"/>
                  <a:gd name="connsiteY65" fmla="*/ 106176 h 1091170"/>
                  <a:gd name="connsiteX66" fmla="*/ 111160 w 716539"/>
                  <a:gd name="connsiteY66" fmla="*/ 118377 h 1091170"/>
                  <a:gd name="connsiteX67" fmla="*/ 105017 w 716539"/>
                  <a:gd name="connsiteY67" fmla="*/ 126900 h 1091170"/>
                  <a:gd name="connsiteX68" fmla="*/ 102585 w 716539"/>
                  <a:gd name="connsiteY68" fmla="*/ 134489 h 1091170"/>
                  <a:gd name="connsiteX69" fmla="*/ 62322 w 716539"/>
                  <a:gd name="connsiteY69" fmla="*/ 201923 h 1091170"/>
                  <a:gd name="connsiteX70" fmla="*/ 60851 w 716539"/>
                  <a:gd name="connsiteY70" fmla="*/ 232831 h 1091170"/>
                  <a:gd name="connsiteX71" fmla="*/ 30139 w 716539"/>
                  <a:gd name="connsiteY71" fmla="*/ 265636 h 1091170"/>
                  <a:gd name="connsiteX72" fmla="*/ 15009 w 716539"/>
                  <a:gd name="connsiteY72" fmla="*/ 359436 h 1091170"/>
                  <a:gd name="connsiteX73" fmla="*/ 9320 w 716539"/>
                  <a:gd name="connsiteY73" fmla="*/ 446710 h 1091170"/>
                  <a:gd name="connsiteX74" fmla="*/ 56303 w 716539"/>
                  <a:gd name="connsiteY74" fmla="*/ 526028 h 1091170"/>
                  <a:gd name="connsiteX75" fmla="*/ 85271 w 716539"/>
                  <a:gd name="connsiteY75" fmla="*/ 578782 h 1091170"/>
                  <a:gd name="connsiteX76" fmla="*/ 137558 w 716539"/>
                  <a:gd name="connsiteY76" fmla="*/ 601827 h 1091170"/>
                  <a:gd name="connsiteX77" fmla="*/ 174661 w 716539"/>
                  <a:gd name="connsiteY77" fmla="*/ 593032 h 1091170"/>
                  <a:gd name="connsiteX78" fmla="*/ 209633 w 716539"/>
                  <a:gd name="connsiteY78" fmla="*/ 621285 h 1091170"/>
                  <a:gd name="connsiteX79" fmla="*/ 267651 w 716539"/>
                  <a:gd name="connsiteY79" fmla="*/ 595520 h 1091170"/>
                  <a:gd name="connsiteX80" fmla="*/ 332072 w 716539"/>
                  <a:gd name="connsiteY80" fmla="*/ 610457 h 1091170"/>
                  <a:gd name="connsiteX81" fmla="*/ 358264 w 716539"/>
                  <a:gd name="connsiteY81" fmla="*/ 587948 h 1091170"/>
                  <a:gd name="connsiteX82" fmla="*/ 386435 w 716539"/>
                  <a:gd name="connsiteY82" fmla="*/ 604287 h 1091170"/>
                  <a:gd name="connsiteX83" fmla="*/ 426039 w 716539"/>
                  <a:gd name="connsiteY83" fmla="*/ 654348 h 1091170"/>
                  <a:gd name="connsiteX84" fmla="*/ 438667 w 716539"/>
                  <a:gd name="connsiteY84" fmla="*/ 677214 h 1091170"/>
                  <a:gd name="connsiteX85" fmla="*/ 435823 w 716539"/>
                  <a:gd name="connsiteY85" fmla="*/ 702458 h 1091170"/>
                  <a:gd name="connsiteX86" fmla="*/ 438832 w 716539"/>
                  <a:gd name="connsiteY86" fmla="*/ 763142 h 1091170"/>
                  <a:gd name="connsiteX87" fmla="*/ 457768 w 716539"/>
                  <a:gd name="connsiteY87" fmla="*/ 813162 h 1091170"/>
                  <a:gd name="connsiteX88" fmla="*/ 462633 w 716539"/>
                  <a:gd name="connsiteY88" fmla="*/ 866287 h 1091170"/>
                  <a:gd name="connsiteX89" fmla="*/ 473613 w 716539"/>
                  <a:gd name="connsiteY89" fmla="*/ 1078638 h 1091170"/>
                  <a:gd name="connsiteX90" fmla="*/ 476320 w 716539"/>
                  <a:gd name="connsiteY90" fmla="*/ 1091171 h 1091170"/>
                  <a:gd name="connsiteX91" fmla="*/ 716539 w 716539"/>
                  <a:gd name="connsiteY91" fmla="*/ 382344 h 1091170"/>
                  <a:gd name="connsiteX92" fmla="*/ 683916 w 716539"/>
                  <a:gd name="connsiteY92" fmla="*/ 107691 h 109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16539" h="1091170">
                    <a:moveTo>
                      <a:pt x="683916" y="107691"/>
                    </a:moveTo>
                    <a:cubicBezTo>
                      <a:pt x="679959" y="107687"/>
                      <a:pt x="675932" y="108293"/>
                      <a:pt x="672181" y="107079"/>
                    </a:cubicBezTo>
                    <a:cubicBezTo>
                      <a:pt x="664623" y="104622"/>
                      <a:pt x="660267" y="95325"/>
                      <a:pt x="652379" y="94398"/>
                    </a:cubicBezTo>
                    <a:cubicBezTo>
                      <a:pt x="646264" y="93682"/>
                      <a:pt x="640575" y="98418"/>
                      <a:pt x="634432" y="97983"/>
                    </a:cubicBezTo>
                    <a:cubicBezTo>
                      <a:pt x="628908" y="97591"/>
                      <a:pt x="624648" y="93193"/>
                      <a:pt x="620498" y="89507"/>
                    </a:cubicBezTo>
                    <a:cubicBezTo>
                      <a:pt x="616348" y="85821"/>
                      <a:pt x="610700" y="82430"/>
                      <a:pt x="605533" y="84462"/>
                    </a:cubicBezTo>
                    <a:cubicBezTo>
                      <a:pt x="603651" y="85202"/>
                      <a:pt x="602029" y="86616"/>
                      <a:pt x="600050" y="86946"/>
                    </a:cubicBezTo>
                    <a:cubicBezTo>
                      <a:pt x="596931" y="87468"/>
                      <a:pt x="594045" y="85198"/>
                      <a:pt x="590912" y="84740"/>
                    </a:cubicBezTo>
                    <a:cubicBezTo>
                      <a:pt x="586638" y="84117"/>
                      <a:pt x="582667" y="86893"/>
                      <a:pt x="578434" y="87793"/>
                    </a:cubicBezTo>
                    <a:cubicBezTo>
                      <a:pt x="574257" y="88681"/>
                      <a:pt x="569049" y="88101"/>
                      <a:pt x="566617" y="91610"/>
                    </a:cubicBezTo>
                    <a:cubicBezTo>
                      <a:pt x="565229" y="93617"/>
                      <a:pt x="565311" y="96409"/>
                      <a:pt x="563786" y="98325"/>
                    </a:cubicBezTo>
                    <a:cubicBezTo>
                      <a:pt x="562370" y="100092"/>
                      <a:pt x="559897" y="100719"/>
                      <a:pt x="558454" y="102452"/>
                    </a:cubicBezTo>
                    <a:cubicBezTo>
                      <a:pt x="556489" y="104795"/>
                      <a:pt x="556585" y="108879"/>
                      <a:pt x="553768" y="110081"/>
                    </a:cubicBezTo>
                    <a:cubicBezTo>
                      <a:pt x="552806" y="110489"/>
                      <a:pt x="551693" y="110445"/>
                      <a:pt x="550800" y="110985"/>
                    </a:cubicBezTo>
                    <a:cubicBezTo>
                      <a:pt x="548945" y="112107"/>
                      <a:pt x="549096" y="115036"/>
                      <a:pt x="547419" y="116402"/>
                    </a:cubicBezTo>
                    <a:cubicBezTo>
                      <a:pt x="546444" y="117202"/>
                      <a:pt x="545056" y="117276"/>
                      <a:pt x="543929" y="117852"/>
                    </a:cubicBezTo>
                    <a:cubicBezTo>
                      <a:pt x="540796" y="119459"/>
                      <a:pt x="539009" y="122883"/>
                      <a:pt x="535560" y="124430"/>
                    </a:cubicBezTo>
                    <a:cubicBezTo>
                      <a:pt x="532042" y="126008"/>
                      <a:pt x="528126" y="126526"/>
                      <a:pt x="524333" y="126995"/>
                    </a:cubicBezTo>
                    <a:cubicBezTo>
                      <a:pt x="522987" y="127158"/>
                      <a:pt x="521571" y="127316"/>
                      <a:pt x="520321" y="126780"/>
                    </a:cubicBezTo>
                    <a:cubicBezTo>
                      <a:pt x="517916" y="125750"/>
                      <a:pt x="516858" y="122465"/>
                      <a:pt x="514288" y="121969"/>
                    </a:cubicBezTo>
                    <a:cubicBezTo>
                      <a:pt x="512598" y="121641"/>
                      <a:pt x="510729" y="122692"/>
                      <a:pt x="509176" y="121925"/>
                    </a:cubicBezTo>
                    <a:cubicBezTo>
                      <a:pt x="507761" y="121230"/>
                      <a:pt x="507348" y="119351"/>
                      <a:pt x="506071" y="118424"/>
                    </a:cubicBezTo>
                    <a:cubicBezTo>
                      <a:pt x="505095" y="117717"/>
                      <a:pt x="503789" y="117687"/>
                      <a:pt x="502663" y="117252"/>
                    </a:cubicBezTo>
                    <a:cubicBezTo>
                      <a:pt x="501055" y="116629"/>
                      <a:pt x="499887" y="115216"/>
                      <a:pt x="498884" y="113807"/>
                    </a:cubicBezTo>
                    <a:cubicBezTo>
                      <a:pt x="495998" y="109753"/>
                      <a:pt x="493813" y="105212"/>
                      <a:pt x="492439" y="100436"/>
                    </a:cubicBezTo>
                    <a:cubicBezTo>
                      <a:pt x="491820" y="98310"/>
                      <a:pt x="491339" y="96074"/>
                      <a:pt x="490020" y="94289"/>
                    </a:cubicBezTo>
                    <a:cubicBezTo>
                      <a:pt x="488715" y="92508"/>
                      <a:pt x="486255" y="91324"/>
                      <a:pt x="484235" y="92240"/>
                    </a:cubicBezTo>
                    <a:cubicBezTo>
                      <a:pt x="482737" y="92923"/>
                      <a:pt x="481569" y="94660"/>
                      <a:pt x="479947" y="94416"/>
                    </a:cubicBezTo>
                    <a:cubicBezTo>
                      <a:pt x="479040" y="94278"/>
                      <a:pt x="478367" y="93546"/>
                      <a:pt x="477515" y="93217"/>
                    </a:cubicBezTo>
                    <a:cubicBezTo>
                      <a:pt x="474093" y="91895"/>
                      <a:pt x="471373" y="97452"/>
                      <a:pt x="467703" y="97168"/>
                    </a:cubicBezTo>
                    <a:cubicBezTo>
                      <a:pt x="466082" y="97040"/>
                      <a:pt x="464790" y="95762"/>
                      <a:pt x="463251" y="95230"/>
                    </a:cubicBezTo>
                    <a:cubicBezTo>
                      <a:pt x="458771" y="93684"/>
                      <a:pt x="454498" y="98688"/>
                      <a:pt x="449757" y="98629"/>
                    </a:cubicBezTo>
                    <a:cubicBezTo>
                      <a:pt x="446610" y="98589"/>
                      <a:pt x="443903" y="96326"/>
                      <a:pt x="440783" y="95890"/>
                    </a:cubicBezTo>
                    <a:cubicBezTo>
                      <a:pt x="436056" y="95235"/>
                      <a:pt x="431274" y="98876"/>
                      <a:pt x="426739" y="97429"/>
                    </a:cubicBezTo>
                    <a:cubicBezTo>
                      <a:pt x="422892" y="96212"/>
                      <a:pt x="420665" y="91728"/>
                      <a:pt x="416722" y="90914"/>
                    </a:cubicBezTo>
                    <a:cubicBezTo>
                      <a:pt x="414221" y="90395"/>
                      <a:pt x="411459" y="91490"/>
                      <a:pt x="409136" y="90436"/>
                    </a:cubicBezTo>
                    <a:cubicBezTo>
                      <a:pt x="405275" y="88685"/>
                      <a:pt x="405550" y="82636"/>
                      <a:pt x="402114" y="80156"/>
                    </a:cubicBezTo>
                    <a:cubicBezTo>
                      <a:pt x="400630" y="79081"/>
                      <a:pt x="398651" y="78850"/>
                      <a:pt x="397208" y="77718"/>
                    </a:cubicBezTo>
                    <a:cubicBezTo>
                      <a:pt x="393594" y="74886"/>
                      <a:pt x="395147" y="68147"/>
                      <a:pt x="391299" y="65653"/>
                    </a:cubicBezTo>
                    <a:cubicBezTo>
                      <a:pt x="390008" y="64819"/>
                      <a:pt x="388304" y="64639"/>
                      <a:pt x="387273" y="63510"/>
                    </a:cubicBezTo>
                    <a:cubicBezTo>
                      <a:pt x="386682" y="62869"/>
                      <a:pt x="386407" y="62004"/>
                      <a:pt x="386174" y="61163"/>
                    </a:cubicBezTo>
                    <a:cubicBezTo>
                      <a:pt x="385116" y="57404"/>
                      <a:pt x="384731" y="53594"/>
                      <a:pt x="384690" y="49701"/>
                    </a:cubicBezTo>
                    <a:cubicBezTo>
                      <a:pt x="384676" y="46601"/>
                      <a:pt x="383700" y="44004"/>
                      <a:pt x="383205" y="40955"/>
                    </a:cubicBezTo>
                    <a:cubicBezTo>
                      <a:pt x="381474" y="30159"/>
                      <a:pt x="380457" y="11914"/>
                      <a:pt x="371511" y="4466"/>
                    </a:cubicBezTo>
                    <a:cubicBezTo>
                      <a:pt x="365877" y="-224"/>
                      <a:pt x="357495" y="-1345"/>
                      <a:pt x="350830" y="1699"/>
                    </a:cubicBezTo>
                    <a:cubicBezTo>
                      <a:pt x="346446" y="3694"/>
                      <a:pt x="342983" y="7199"/>
                      <a:pt x="339026" y="9937"/>
                    </a:cubicBezTo>
                    <a:cubicBezTo>
                      <a:pt x="335082" y="12675"/>
                      <a:pt x="330066" y="14690"/>
                      <a:pt x="325518" y="13130"/>
                    </a:cubicBezTo>
                    <a:cubicBezTo>
                      <a:pt x="320461" y="11399"/>
                      <a:pt x="317039" y="5604"/>
                      <a:pt x="311693" y="5438"/>
                    </a:cubicBezTo>
                    <a:cubicBezTo>
                      <a:pt x="307914" y="5321"/>
                      <a:pt x="304768" y="8116"/>
                      <a:pt x="301634" y="10238"/>
                    </a:cubicBezTo>
                    <a:cubicBezTo>
                      <a:pt x="298501" y="12361"/>
                      <a:pt x="294008" y="13827"/>
                      <a:pt x="291163" y="11326"/>
                    </a:cubicBezTo>
                    <a:cubicBezTo>
                      <a:pt x="290270" y="10533"/>
                      <a:pt x="289679" y="9445"/>
                      <a:pt x="288868" y="8571"/>
                    </a:cubicBezTo>
                    <a:cubicBezTo>
                      <a:pt x="285158" y="4606"/>
                      <a:pt x="278631" y="6387"/>
                      <a:pt x="273601" y="8454"/>
                    </a:cubicBezTo>
                    <a:lnTo>
                      <a:pt x="252521" y="17111"/>
                    </a:lnTo>
                    <a:cubicBezTo>
                      <a:pt x="250886" y="17781"/>
                      <a:pt x="249182" y="18459"/>
                      <a:pt x="247423" y="18249"/>
                    </a:cubicBezTo>
                    <a:cubicBezTo>
                      <a:pt x="244730" y="17925"/>
                      <a:pt x="242792" y="15627"/>
                      <a:pt x="240552" y="14072"/>
                    </a:cubicBezTo>
                    <a:cubicBezTo>
                      <a:pt x="233187" y="8936"/>
                      <a:pt x="222949" y="12157"/>
                      <a:pt x="215281" y="16847"/>
                    </a:cubicBezTo>
                    <a:cubicBezTo>
                      <a:pt x="207627" y="21538"/>
                      <a:pt x="200234" y="27738"/>
                      <a:pt x="191274" y="28424"/>
                    </a:cubicBezTo>
                    <a:cubicBezTo>
                      <a:pt x="187757" y="28694"/>
                      <a:pt x="184156" y="28069"/>
                      <a:pt x="180679" y="28734"/>
                    </a:cubicBezTo>
                    <a:cubicBezTo>
                      <a:pt x="177079" y="29420"/>
                      <a:pt x="173864" y="31443"/>
                      <a:pt x="170291" y="32245"/>
                    </a:cubicBezTo>
                    <a:cubicBezTo>
                      <a:pt x="167460" y="32879"/>
                      <a:pt x="164478" y="32734"/>
                      <a:pt x="161743" y="33695"/>
                    </a:cubicBezTo>
                    <a:cubicBezTo>
                      <a:pt x="154776" y="36142"/>
                      <a:pt x="152055" y="44497"/>
                      <a:pt x="146449" y="49301"/>
                    </a:cubicBezTo>
                    <a:cubicBezTo>
                      <a:pt x="143206" y="52066"/>
                      <a:pt x="139015" y="53644"/>
                      <a:pt x="136156" y="56791"/>
                    </a:cubicBezTo>
                    <a:cubicBezTo>
                      <a:pt x="134040" y="59120"/>
                      <a:pt x="132831" y="62116"/>
                      <a:pt x="131676" y="65045"/>
                    </a:cubicBezTo>
                    <a:cubicBezTo>
                      <a:pt x="128942" y="71955"/>
                      <a:pt x="126207" y="78860"/>
                      <a:pt x="123473" y="85769"/>
                    </a:cubicBezTo>
                    <a:cubicBezTo>
                      <a:pt x="122263" y="88839"/>
                      <a:pt x="121040" y="91935"/>
                      <a:pt x="119199" y="94677"/>
                    </a:cubicBezTo>
                    <a:cubicBezTo>
                      <a:pt x="116643" y="98476"/>
                      <a:pt x="112864" y="101700"/>
                      <a:pt x="111888" y="106176"/>
                    </a:cubicBezTo>
                    <a:cubicBezTo>
                      <a:pt x="111009" y="110180"/>
                      <a:pt x="112589" y="114535"/>
                      <a:pt x="111160" y="118377"/>
                    </a:cubicBezTo>
                    <a:cubicBezTo>
                      <a:pt x="109937" y="121671"/>
                      <a:pt x="106763" y="123844"/>
                      <a:pt x="105017" y="126900"/>
                    </a:cubicBezTo>
                    <a:cubicBezTo>
                      <a:pt x="103698" y="129216"/>
                      <a:pt x="103272" y="131911"/>
                      <a:pt x="102585" y="134489"/>
                    </a:cubicBezTo>
                    <a:cubicBezTo>
                      <a:pt x="95769" y="160225"/>
                      <a:pt x="66224" y="174948"/>
                      <a:pt x="62322" y="201923"/>
                    </a:cubicBezTo>
                    <a:cubicBezTo>
                      <a:pt x="60851" y="212170"/>
                      <a:pt x="63792" y="222905"/>
                      <a:pt x="60851" y="232831"/>
                    </a:cubicBezTo>
                    <a:cubicBezTo>
                      <a:pt x="56537" y="247430"/>
                      <a:pt x="41407" y="255403"/>
                      <a:pt x="30139" y="265636"/>
                    </a:cubicBezTo>
                    <a:cubicBezTo>
                      <a:pt x="4813" y="288628"/>
                      <a:pt x="-1797" y="329658"/>
                      <a:pt x="15009" y="359436"/>
                    </a:cubicBezTo>
                    <a:cubicBezTo>
                      <a:pt x="-5150" y="382674"/>
                      <a:pt x="-2869" y="418457"/>
                      <a:pt x="9320" y="446710"/>
                    </a:cubicBezTo>
                    <a:cubicBezTo>
                      <a:pt x="21509" y="474950"/>
                      <a:pt x="41860" y="498860"/>
                      <a:pt x="56303" y="526028"/>
                    </a:cubicBezTo>
                    <a:cubicBezTo>
                      <a:pt x="65730" y="543782"/>
                      <a:pt x="72738" y="563062"/>
                      <a:pt x="85271" y="578782"/>
                    </a:cubicBezTo>
                    <a:cubicBezTo>
                      <a:pt x="97789" y="594503"/>
                      <a:pt x="117976" y="606375"/>
                      <a:pt x="137558" y="601827"/>
                    </a:cubicBezTo>
                    <a:cubicBezTo>
                      <a:pt x="150145" y="598900"/>
                      <a:pt x="162211" y="589515"/>
                      <a:pt x="174661" y="593032"/>
                    </a:cubicBezTo>
                    <a:cubicBezTo>
                      <a:pt x="189309" y="597196"/>
                      <a:pt x="195026" y="617025"/>
                      <a:pt x="209633" y="621285"/>
                    </a:cubicBezTo>
                    <a:cubicBezTo>
                      <a:pt x="230603" y="627400"/>
                      <a:pt x="245925" y="597814"/>
                      <a:pt x="267651" y="595520"/>
                    </a:cubicBezTo>
                    <a:cubicBezTo>
                      <a:pt x="290325" y="593129"/>
                      <a:pt x="311982" y="621230"/>
                      <a:pt x="332072" y="610457"/>
                    </a:cubicBezTo>
                    <a:cubicBezTo>
                      <a:pt x="342365" y="604933"/>
                      <a:pt x="346913" y="590710"/>
                      <a:pt x="358264" y="587948"/>
                    </a:cubicBezTo>
                    <a:cubicBezTo>
                      <a:pt x="369450" y="585227"/>
                      <a:pt x="379303" y="595258"/>
                      <a:pt x="386435" y="604287"/>
                    </a:cubicBezTo>
                    <a:cubicBezTo>
                      <a:pt x="399641" y="620969"/>
                      <a:pt x="412846" y="637652"/>
                      <a:pt x="426039" y="654348"/>
                    </a:cubicBezTo>
                    <a:cubicBezTo>
                      <a:pt x="431508" y="661246"/>
                      <a:pt x="437156" y="668543"/>
                      <a:pt x="438667" y="677214"/>
                    </a:cubicBezTo>
                    <a:cubicBezTo>
                      <a:pt x="440138" y="685610"/>
                      <a:pt x="437527" y="694103"/>
                      <a:pt x="435823" y="702458"/>
                    </a:cubicBezTo>
                    <a:cubicBezTo>
                      <a:pt x="431700" y="722507"/>
                      <a:pt x="432758" y="743601"/>
                      <a:pt x="438832" y="763142"/>
                    </a:cubicBezTo>
                    <a:cubicBezTo>
                      <a:pt x="444150" y="780168"/>
                      <a:pt x="453151" y="795929"/>
                      <a:pt x="457768" y="813162"/>
                    </a:cubicBezTo>
                    <a:cubicBezTo>
                      <a:pt x="462372" y="830394"/>
                      <a:pt x="462427" y="848450"/>
                      <a:pt x="462633" y="866287"/>
                    </a:cubicBezTo>
                    <a:cubicBezTo>
                      <a:pt x="463430" y="937181"/>
                      <a:pt x="467099" y="1008033"/>
                      <a:pt x="473613" y="1078638"/>
                    </a:cubicBezTo>
                    <a:cubicBezTo>
                      <a:pt x="473984" y="1082706"/>
                      <a:pt x="474822" y="1087200"/>
                      <a:pt x="476320" y="1091171"/>
                    </a:cubicBezTo>
                    <a:cubicBezTo>
                      <a:pt x="626957" y="894719"/>
                      <a:pt x="716539" y="649016"/>
                      <a:pt x="716539" y="382344"/>
                    </a:cubicBezTo>
                    <a:cubicBezTo>
                      <a:pt x="716539" y="287730"/>
                      <a:pt x="705189" y="195776"/>
                      <a:pt x="683916" y="107691"/>
                    </a:cubicBezTo>
                    <a:close/>
                  </a:path>
                </a:pathLst>
              </a:custGeom>
              <a:solidFill>
                <a:srgbClr val="81BC48"/>
              </a:solidFill>
              <a:ln w="1374" cap="flat">
                <a:noFill/>
                <a:prstDash val="solid"/>
                <a:miter/>
              </a:ln>
            </p:spPr>
            <p:txBody>
              <a:bodyPr rtlCol="0" anchor="ctr"/>
              <a:lstStyle/>
              <a:p>
                <a:endParaRPr lang="nb-NO"/>
              </a:p>
            </p:txBody>
          </p:sp>
          <p:sp>
            <p:nvSpPr>
              <p:cNvPr id="762" name="Friform 761">
                <a:extLst>
                  <a:ext uri="{FF2B5EF4-FFF2-40B4-BE49-F238E27FC236}">
                    <a16:creationId xmlns:a16="http://schemas.microsoft.com/office/drawing/2014/main" id="{D17C6B29-23D8-AC1C-BA06-FF2E79FEFEB8}"/>
                  </a:ext>
                </a:extLst>
              </p:cNvPr>
              <p:cNvSpPr/>
              <p:nvPr/>
            </p:nvSpPr>
            <p:spPr>
              <a:xfrm>
                <a:off x="6084351" y="1483946"/>
                <a:ext cx="1808267" cy="2327847"/>
              </a:xfrm>
              <a:custGeom>
                <a:avLst/>
                <a:gdLst>
                  <a:gd name="connsiteX0" fmla="*/ 1719743 w 1808267"/>
                  <a:gd name="connsiteY0" fmla="*/ 643914 h 2327847"/>
                  <a:gd name="connsiteX1" fmla="*/ 1668693 w 1808267"/>
                  <a:gd name="connsiteY1" fmla="*/ 652219 h 2327847"/>
                  <a:gd name="connsiteX2" fmla="*/ 1658716 w 1808267"/>
                  <a:gd name="connsiteY2" fmla="*/ 643221 h 2327847"/>
                  <a:gd name="connsiteX3" fmla="*/ 1624760 w 1808267"/>
                  <a:gd name="connsiteY3" fmla="*/ 650175 h 2327847"/>
                  <a:gd name="connsiteX4" fmla="*/ 1597483 w 1808267"/>
                  <a:gd name="connsiteY4" fmla="*/ 620164 h 2327847"/>
                  <a:gd name="connsiteX5" fmla="*/ 1556533 w 1808267"/>
                  <a:gd name="connsiteY5" fmla="*/ 625938 h 2327847"/>
                  <a:gd name="connsiteX6" fmla="*/ 1513205 w 1808267"/>
                  <a:gd name="connsiteY6" fmla="*/ 594806 h 2327847"/>
                  <a:gd name="connsiteX7" fmla="*/ 1503434 w 1808267"/>
                  <a:gd name="connsiteY7" fmla="*/ 598648 h 2327847"/>
                  <a:gd name="connsiteX8" fmla="*/ 1489349 w 1808267"/>
                  <a:gd name="connsiteY8" fmla="*/ 596861 h 2327847"/>
                  <a:gd name="connsiteX9" fmla="*/ 1459749 w 1808267"/>
                  <a:gd name="connsiteY9" fmla="*/ 569708 h 2327847"/>
                  <a:gd name="connsiteX10" fmla="*/ 1438285 w 1808267"/>
                  <a:gd name="connsiteY10" fmla="*/ 536115 h 2327847"/>
                  <a:gd name="connsiteX11" fmla="*/ 1387413 w 1808267"/>
                  <a:gd name="connsiteY11" fmla="*/ 518022 h 2327847"/>
                  <a:gd name="connsiteX12" fmla="*/ 1370909 w 1808267"/>
                  <a:gd name="connsiteY12" fmla="*/ 503802 h 2327847"/>
                  <a:gd name="connsiteX13" fmla="*/ 1345212 w 1808267"/>
                  <a:gd name="connsiteY13" fmla="*/ 495559 h 2327847"/>
                  <a:gd name="connsiteX14" fmla="*/ 1342931 w 1808267"/>
                  <a:gd name="connsiteY14" fmla="*/ 460651 h 2327847"/>
                  <a:gd name="connsiteX15" fmla="*/ 1349582 w 1808267"/>
                  <a:gd name="connsiteY15" fmla="*/ 424661 h 2327847"/>
                  <a:gd name="connsiteX16" fmla="*/ 1341062 w 1808267"/>
                  <a:gd name="connsiteY16" fmla="*/ 408178 h 2327847"/>
                  <a:gd name="connsiteX17" fmla="*/ 1344786 w 1808267"/>
                  <a:gd name="connsiteY17" fmla="*/ 390506 h 2327847"/>
                  <a:gd name="connsiteX18" fmla="*/ 1323802 w 1808267"/>
                  <a:gd name="connsiteY18" fmla="*/ 338358 h 2327847"/>
                  <a:gd name="connsiteX19" fmla="*/ 1291495 w 1808267"/>
                  <a:gd name="connsiteY19" fmla="*/ 329196 h 2327847"/>
                  <a:gd name="connsiteX20" fmla="*/ 1264507 w 1808267"/>
                  <a:gd name="connsiteY20" fmla="*/ 303256 h 2327847"/>
                  <a:gd name="connsiteX21" fmla="*/ 1229369 w 1808267"/>
                  <a:gd name="connsiteY21" fmla="*/ 320680 h 2327847"/>
                  <a:gd name="connsiteX22" fmla="*/ 1158324 w 1808267"/>
                  <a:gd name="connsiteY22" fmla="*/ 316706 h 2327847"/>
                  <a:gd name="connsiteX23" fmla="*/ 1139278 w 1808267"/>
                  <a:gd name="connsiteY23" fmla="*/ 331553 h 2327847"/>
                  <a:gd name="connsiteX24" fmla="*/ 1113691 w 1808267"/>
                  <a:gd name="connsiteY24" fmla="*/ 321580 h 2327847"/>
                  <a:gd name="connsiteX25" fmla="*/ 1100485 w 1808267"/>
                  <a:gd name="connsiteY25" fmla="*/ 326581 h 2327847"/>
                  <a:gd name="connsiteX26" fmla="*/ 1045326 w 1808267"/>
                  <a:gd name="connsiteY26" fmla="*/ 290936 h 2327847"/>
                  <a:gd name="connsiteX27" fmla="*/ 964249 w 1808267"/>
                  <a:gd name="connsiteY27" fmla="*/ 299018 h 2327847"/>
                  <a:gd name="connsiteX28" fmla="*/ 926157 w 1808267"/>
                  <a:gd name="connsiteY28" fmla="*/ 281476 h 2327847"/>
                  <a:gd name="connsiteX29" fmla="*/ 886553 w 1808267"/>
                  <a:gd name="connsiteY29" fmla="*/ 285598 h 2327847"/>
                  <a:gd name="connsiteX30" fmla="*/ 872152 w 1808267"/>
                  <a:gd name="connsiteY30" fmla="*/ 298071 h 2327847"/>
                  <a:gd name="connsiteX31" fmla="*/ 845727 w 1808267"/>
                  <a:gd name="connsiteY31" fmla="*/ 290290 h 2327847"/>
                  <a:gd name="connsiteX32" fmla="*/ 824798 w 1808267"/>
                  <a:gd name="connsiteY32" fmla="*/ 299148 h 2327847"/>
                  <a:gd name="connsiteX33" fmla="*/ 794442 w 1808267"/>
                  <a:gd name="connsiteY33" fmla="*/ 282103 h 2327847"/>
                  <a:gd name="connsiteX34" fmla="*/ 796243 w 1808267"/>
                  <a:gd name="connsiteY34" fmla="*/ 244573 h 2327847"/>
                  <a:gd name="connsiteX35" fmla="*/ 809352 w 1808267"/>
                  <a:gd name="connsiteY35" fmla="*/ 208537 h 2327847"/>
                  <a:gd name="connsiteX36" fmla="*/ 809283 w 1808267"/>
                  <a:gd name="connsiteY36" fmla="*/ 195893 h 2327847"/>
                  <a:gd name="connsiteX37" fmla="*/ 804089 w 1808267"/>
                  <a:gd name="connsiteY37" fmla="*/ 187359 h 2327847"/>
                  <a:gd name="connsiteX38" fmla="*/ 804721 w 1808267"/>
                  <a:gd name="connsiteY38" fmla="*/ 167300 h 2327847"/>
                  <a:gd name="connsiteX39" fmla="*/ 780041 w 1808267"/>
                  <a:gd name="connsiteY39" fmla="*/ 145505 h 2327847"/>
                  <a:gd name="connsiteX40" fmla="*/ 757353 w 1808267"/>
                  <a:gd name="connsiteY40" fmla="*/ 155564 h 2327847"/>
                  <a:gd name="connsiteX41" fmla="*/ 747981 w 1808267"/>
                  <a:gd name="connsiteY41" fmla="*/ 167555 h 2327847"/>
                  <a:gd name="connsiteX42" fmla="*/ 732027 w 1808267"/>
                  <a:gd name="connsiteY42" fmla="*/ 163986 h 2327847"/>
                  <a:gd name="connsiteX43" fmla="*/ 706110 w 1808267"/>
                  <a:gd name="connsiteY43" fmla="*/ 180855 h 2327847"/>
                  <a:gd name="connsiteX44" fmla="*/ 660295 w 1808267"/>
                  <a:gd name="connsiteY44" fmla="*/ 175904 h 2327847"/>
                  <a:gd name="connsiteX45" fmla="*/ 633307 w 1808267"/>
                  <a:gd name="connsiteY45" fmla="*/ 163906 h 2327847"/>
                  <a:gd name="connsiteX46" fmla="*/ 573632 w 1808267"/>
                  <a:gd name="connsiteY46" fmla="*/ 26221 h 2327847"/>
                  <a:gd name="connsiteX47" fmla="*/ 576205 w 1808267"/>
                  <a:gd name="connsiteY47" fmla="*/ 0 h 2327847"/>
                  <a:gd name="connsiteX48" fmla="*/ 0 w 1808267"/>
                  <a:gd name="connsiteY48" fmla="*/ 210840 h 2327847"/>
                  <a:gd name="connsiteX49" fmla="*/ 25318 w 1808267"/>
                  <a:gd name="connsiteY49" fmla="*/ 218749 h 2327847"/>
                  <a:gd name="connsiteX50" fmla="*/ 49652 w 1808267"/>
                  <a:gd name="connsiteY50" fmla="*/ 238419 h 2327847"/>
                  <a:gd name="connsiteX51" fmla="*/ 81222 w 1808267"/>
                  <a:gd name="connsiteY51" fmla="*/ 230282 h 2327847"/>
                  <a:gd name="connsiteX52" fmla="*/ 131897 w 1808267"/>
                  <a:gd name="connsiteY52" fmla="*/ 264380 h 2327847"/>
                  <a:gd name="connsiteX53" fmla="*/ 136845 w 1808267"/>
                  <a:gd name="connsiteY53" fmla="*/ 263963 h 2327847"/>
                  <a:gd name="connsiteX54" fmla="*/ 138368 w 1808267"/>
                  <a:gd name="connsiteY54" fmla="*/ 260813 h 2327847"/>
                  <a:gd name="connsiteX55" fmla="*/ 154169 w 1808267"/>
                  <a:gd name="connsiteY55" fmla="*/ 257540 h 2327847"/>
                  <a:gd name="connsiteX56" fmla="*/ 172121 w 1808267"/>
                  <a:gd name="connsiteY56" fmla="*/ 243108 h 2327847"/>
                  <a:gd name="connsiteX57" fmla="*/ 184802 w 1808267"/>
                  <a:gd name="connsiteY57" fmla="*/ 250864 h 2327847"/>
                  <a:gd name="connsiteX58" fmla="*/ 183660 w 1808267"/>
                  <a:gd name="connsiteY58" fmla="*/ 266715 h 2327847"/>
                  <a:gd name="connsiteX59" fmla="*/ 205344 w 1808267"/>
                  <a:gd name="connsiteY59" fmla="*/ 272263 h 2327847"/>
                  <a:gd name="connsiteX60" fmla="*/ 209369 w 1808267"/>
                  <a:gd name="connsiteY60" fmla="*/ 278224 h 2327847"/>
                  <a:gd name="connsiteX61" fmla="*/ 213610 w 1808267"/>
                  <a:gd name="connsiteY61" fmla="*/ 279647 h 2327847"/>
                  <a:gd name="connsiteX62" fmla="*/ 217058 w 1808267"/>
                  <a:gd name="connsiteY62" fmla="*/ 283594 h 2327847"/>
                  <a:gd name="connsiteX63" fmla="*/ 196638 w 1808267"/>
                  <a:gd name="connsiteY63" fmla="*/ 334742 h 2327847"/>
                  <a:gd name="connsiteX64" fmla="*/ 134761 w 1808267"/>
                  <a:gd name="connsiteY64" fmla="*/ 395558 h 2327847"/>
                  <a:gd name="connsiteX65" fmla="*/ 194174 w 1808267"/>
                  <a:gd name="connsiteY65" fmla="*/ 439366 h 2327847"/>
                  <a:gd name="connsiteX66" fmla="*/ 227275 w 1808267"/>
                  <a:gd name="connsiteY66" fmla="*/ 441834 h 2327847"/>
                  <a:gd name="connsiteX67" fmla="*/ 258581 w 1808267"/>
                  <a:gd name="connsiteY67" fmla="*/ 458378 h 2327847"/>
                  <a:gd name="connsiteX68" fmla="*/ 270696 w 1808267"/>
                  <a:gd name="connsiteY68" fmla="*/ 459215 h 2327847"/>
                  <a:gd name="connsiteX69" fmla="*/ 299873 w 1808267"/>
                  <a:gd name="connsiteY69" fmla="*/ 517120 h 2327847"/>
                  <a:gd name="connsiteX70" fmla="*/ 312666 w 1808267"/>
                  <a:gd name="connsiteY70" fmla="*/ 514188 h 2327847"/>
                  <a:gd name="connsiteX71" fmla="*/ 338677 w 1808267"/>
                  <a:gd name="connsiteY71" fmla="*/ 464627 h 2327847"/>
                  <a:gd name="connsiteX72" fmla="*/ 335480 w 1808267"/>
                  <a:gd name="connsiteY72" fmla="*/ 406335 h 2327847"/>
                  <a:gd name="connsiteX73" fmla="*/ 370284 w 1808267"/>
                  <a:gd name="connsiteY73" fmla="*/ 340345 h 2327847"/>
                  <a:gd name="connsiteX74" fmla="*/ 423330 w 1808267"/>
                  <a:gd name="connsiteY74" fmla="*/ 353614 h 2327847"/>
                  <a:gd name="connsiteX75" fmla="*/ 456629 w 1808267"/>
                  <a:gd name="connsiteY75" fmla="*/ 399881 h 2327847"/>
                  <a:gd name="connsiteX76" fmla="*/ 492341 w 1808267"/>
                  <a:gd name="connsiteY76" fmla="*/ 362619 h 2327847"/>
                  <a:gd name="connsiteX77" fmla="*/ 502379 w 1808267"/>
                  <a:gd name="connsiteY77" fmla="*/ 356537 h 2327847"/>
                  <a:gd name="connsiteX78" fmla="*/ 512165 w 1808267"/>
                  <a:gd name="connsiteY78" fmla="*/ 362057 h 2327847"/>
                  <a:gd name="connsiteX79" fmla="*/ 533904 w 1808267"/>
                  <a:gd name="connsiteY79" fmla="*/ 430794 h 2327847"/>
                  <a:gd name="connsiteX80" fmla="*/ 562292 w 1808267"/>
                  <a:gd name="connsiteY80" fmla="*/ 427715 h 2327847"/>
                  <a:gd name="connsiteX81" fmla="*/ 571176 w 1808267"/>
                  <a:gd name="connsiteY81" fmla="*/ 454851 h 2327847"/>
                  <a:gd name="connsiteX82" fmla="*/ 566449 w 1808267"/>
                  <a:gd name="connsiteY82" fmla="*/ 477584 h 2327847"/>
                  <a:gd name="connsiteX83" fmla="*/ 588331 w 1808267"/>
                  <a:gd name="connsiteY83" fmla="*/ 481742 h 2327847"/>
                  <a:gd name="connsiteX84" fmla="*/ 591294 w 1808267"/>
                  <a:gd name="connsiteY84" fmla="*/ 523687 h 2327847"/>
                  <a:gd name="connsiteX85" fmla="*/ 608393 w 1808267"/>
                  <a:gd name="connsiteY85" fmla="*/ 533257 h 2327847"/>
                  <a:gd name="connsiteX86" fmla="*/ 568892 w 1808267"/>
                  <a:gd name="connsiteY86" fmla="*/ 582613 h 2327847"/>
                  <a:gd name="connsiteX87" fmla="*/ 509897 w 1808267"/>
                  <a:gd name="connsiteY87" fmla="*/ 529455 h 2327847"/>
                  <a:gd name="connsiteX88" fmla="*/ 477362 w 1808267"/>
                  <a:gd name="connsiteY88" fmla="*/ 562354 h 2327847"/>
                  <a:gd name="connsiteX89" fmla="*/ 510560 w 1808267"/>
                  <a:gd name="connsiteY89" fmla="*/ 600677 h 2327847"/>
                  <a:gd name="connsiteX90" fmla="*/ 563592 w 1808267"/>
                  <a:gd name="connsiteY90" fmla="*/ 604225 h 2327847"/>
                  <a:gd name="connsiteX91" fmla="*/ 546439 w 1808267"/>
                  <a:gd name="connsiteY91" fmla="*/ 648989 h 2327847"/>
                  <a:gd name="connsiteX92" fmla="*/ 466537 w 1808267"/>
                  <a:gd name="connsiteY92" fmla="*/ 683351 h 2327847"/>
                  <a:gd name="connsiteX93" fmla="*/ 457130 w 1808267"/>
                  <a:gd name="connsiteY93" fmla="*/ 644252 h 2327847"/>
                  <a:gd name="connsiteX94" fmla="*/ 434511 w 1808267"/>
                  <a:gd name="connsiteY94" fmla="*/ 672167 h 2327847"/>
                  <a:gd name="connsiteX95" fmla="*/ 433376 w 1808267"/>
                  <a:gd name="connsiteY95" fmla="*/ 713187 h 2327847"/>
                  <a:gd name="connsiteX96" fmla="*/ 369022 w 1808267"/>
                  <a:gd name="connsiteY96" fmla="*/ 722001 h 2327847"/>
                  <a:gd name="connsiteX97" fmla="*/ 322485 w 1808267"/>
                  <a:gd name="connsiteY97" fmla="*/ 849701 h 2327847"/>
                  <a:gd name="connsiteX98" fmla="*/ 273733 w 1808267"/>
                  <a:gd name="connsiteY98" fmla="*/ 916762 h 2327847"/>
                  <a:gd name="connsiteX99" fmla="*/ 249072 w 1808267"/>
                  <a:gd name="connsiteY99" fmla="*/ 937949 h 2327847"/>
                  <a:gd name="connsiteX100" fmla="*/ 230784 w 1808267"/>
                  <a:gd name="connsiteY100" fmla="*/ 934695 h 2327847"/>
                  <a:gd name="connsiteX101" fmla="*/ 178930 w 1808267"/>
                  <a:gd name="connsiteY101" fmla="*/ 924006 h 2327847"/>
                  <a:gd name="connsiteX102" fmla="*/ 75360 w 1808267"/>
                  <a:gd name="connsiteY102" fmla="*/ 971395 h 2327847"/>
                  <a:gd name="connsiteX103" fmla="*/ 49158 w 1808267"/>
                  <a:gd name="connsiteY103" fmla="*/ 990251 h 2327847"/>
                  <a:gd name="connsiteX104" fmla="*/ 51059 w 1808267"/>
                  <a:gd name="connsiteY104" fmla="*/ 1038269 h 2327847"/>
                  <a:gd name="connsiteX105" fmla="*/ 83470 w 1808267"/>
                  <a:gd name="connsiteY105" fmla="*/ 1131614 h 2327847"/>
                  <a:gd name="connsiteX106" fmla="*/ 92830 w 1808267"/>
                  <a:gd name="connsiteY106" fmla="*/ 1146345 h 2327847"/>
                  <a:gd name="connsiteX107" fmla="*/ 138055 w 1808267"/>
                  <a:gd name="connsiteY107" fmla="*/ 1139048 h 2327847"/>
                  <a:gd name="connsiteX108" fmla="*/ 165625 w 1808267"/>
                  <a:gd name="connsiteY108" fmla="*/ 1171397 h 2327847"/>
                  <a:gd name="connsiteX109" fmla="*/ 201956 w 1808267"/>
                  <a:gd name="connsiteY109" fmla="*/ 1176893 h 2327847"/>
                  <a:gd name="connsiteX110" fmla="*/ 220120 w 1808267"/>
                  <a:gd name="connsiteY110" fmla="*/ 1219259 h 2327847"/>
                  <a:gd name="connsiteX111" fmla="*/ 239020 w 1808267"/>
                  <a:gd name="connsiteY111" fmla="*/ 1226061 h 2327847"/>
                  <a:gd name="connsiteX112" fmla="*/ 244761 w 1808267"/>
                  <a:gd name="connsiteY112" fmla="*/ 1254039 h 2327847"/>
                  <a:gd name="connsiteX113" fmla="*/ 261540 w 1808267"/>
                  <a:gd name="connsiteY113" fmla="*/ 1286717 h 2327847"/>
                  <a:gd name="connsiteX114" fmla="*/ 277699 w 1808267"/>
                  <a:gd name="connsiteY114" fmla="*/ 1297298 h 2327847"/>
                  <a:gd name="connsiteX115" fmla="*/ 293413 w 1808267"/>
                  <a:gd name="connsiteY115" fmla="*/ 1304128 h 2327847"/>
                  <a:gd name="connsiteX116" fmla="*/ 299345 w 1808267"/>
                  <a:gd name="connsiteY116" fmla="*/ 1302754 h 2327847"/>
                  <a:gd name="connsiteX117" fmla="*/ 313371 w 1808267"/>
                  <a:gd name="connsiteY117" fmla="*/ 1305104 h 2327847"/>
                  <a:gd name="connsiteX118" fmla="*/ 334889 w 1808267"/>
                  <a:gd name="connsiteY118" fmla="*/ 1305447 h 2327847"/>
                  <a:gd name="connsiteX119" fmla="*/ 345803 w 1808267"/>
                  <a:gd name="connsiteY119" fmla="*/ 1303070 h 2327847"/>
                  <a:gd name="connsiteX120" fmla="*/ 359873 w 1808267"/>
                  <a:gd name="connsiteY120" fmla="*/ 1281564 h 2327847"/>
                  <a:gd name="connsiteX121" fmla="*/ 382459 w 1808267"/>
                  <a:gd name="connsiteY121" fmla="*/ 1255043 h 2327847"/>
                  <a:gd name="connsiteX122" fmla="*/ 390641 w 1808267"/>
                  <a:gd name="connsiteY122" fmla="*/ 1252157 h 2327847"/>
                  <a:gd name="connsiteX123" fmla="*/ 395806 w 1808267"/>
                  <a:gd name="connsiteY123" fmla="*/ 1257997 h 2327847"/>
                  <a:gd name="connsiteX124" fmla="*/ 394772 w 1808267"/>
                  <a:gd name="connsiteY124" fmla="*/ 1261831 h 2327847"/>
                  <a:gd name="connsiteX125" fmla="*/ 400683 w 1808267"/>
                  <a:gd name="connsiteY125" fmla="*/ 1265720 h 2327847"/>
                  <a:gd name="connsiteX126" fmla="*/ 400670 w 1808267"/>
                  <a:gd name="connsiteY126" fmla="*/ 1276521 h 2327847"/>
                  <a:gd name="connsiteX127" fmla="*/ 399765 w 1808267"/>
                  <a:gd name="connsiteY127" fmla="*/ 1287514 h 2327847"/>
                  <a:gd name="connsiteX128" fmla="*/ 408118 w 1808267"/>
                  <a:gd name="connsiteY128" fmla="*/ 1291623 h 2327847"/>
                  <a:gd name="connsiteX129" fmla="*/ 411064 w 1808267"/>
                  <a:gd name="connsiteY129" fmla="*/ 1300349 h 2327847"/>
                  <a:gd name="connsiteX130" fmla="*/ 416570 w 1808267"/>
                  <a:gd name="connsiteY130" fmla="*/ 1303482 h 2327847"/>
                  <a:gd name="connsiteX131" fmla="*/ 425769 w 1808267"/>
                  <a:gd name="connsiteY131" fmla="*/ 1314833 h 2327847"/>
                  <a:gd name="connsiteX132" fmla="*/ 439564 w 1808267"/>
                  <a:gd name="connsiteY132" fmla="*/ 1317842 h 2327847"/>
                  <a:gd name="connsiteX133" fmla="*/ 447886 w 1808267"/>
                  <a:gd name="connsiteY133" fmla="*/ 1306437 h 2327847"/>
                  <a:gd name="connsiteX134" fmla="*/ 448237 w 1808267"/>
                  <a:gd name="connsiteY134" fmla="*/ 1301490 h 2327847"/>
                  <a:gd name="connsiteX135" fmla="*/ 458538 w 1808267"/>
                  <a:gd name="connsiteY135" fmla="*/ 1300418 h 2327847"/>
                  <a:gd name="connsiteX136" fmla="*/ 460057 w 1808267"/>
                  <a:gd name="connsiteY136" fmla="*/ 1305970 h 2327847"/>
                  <a:gd name="connsiteX137" fmla="*/ 468177 w 1808267"/>
                  <a:gd name="connsiteY137" fmla="*/ 1309254 h 2327847"/>
                  <a:gd name="connsiteX138" fmla="*/ 476128 w 1808267"/>
                  <a:gd name="connsiteY138" fmla="*/ 1313734 h 2327847"/>
                  <a:gd name="connsiteX139" fmla="*/ 498560 w 1808267"/>
                  <a:gd name="connsiteY139" fmla="*/ 1309721 h 2327847"/>
                  <a:gd name="connsiteX140" fmla="*/ 502922 w 1808267"/>
                  <a:gd name="connsiteY140" fmla="*/ 1306808 h 2327847"/>
                  <a:gd name="connsiteX141" fmla="*/ 507288 w 1808267"/>
                  <a:gd name="connsiteY141" fmla="*/ 1309103 h 2327847"/>
                  <a:gd name="connsiteX142" fmla="*/ 562840 w 1808267"/>
                  <a:gd name="connsiteY142" fmla="*/ 1349833 h 2327847"/>
                  <a:gd name="connsiteX143" fmla="*/ 580566 w 1808267"/>
                  <a:gd name="connsiteY143" fmla="*/ 1363877 h 2327847"/>
                  <a:gd name="connsiteX144" fmla="*/ 589226 w 1808267"/>
                  <a:gd name="connsiteY144" fmla="*/ 1373923 h 2327847"/>
                  <a:gd name="connsiteX145" fmla="*/ 602662 w 1808267"/>
                  <a:gd name="connsiteY145" fmla="*/ 1370102 h 2327847"/>
                  <a:gd name="connsiteX146" fmla="*/ 622437 w 1808267"/>
                  <a:gd name="connsiteY146" fmla="*/ 1386675 h 2327847"/>
                  <a:gd name="connsiteX147" fmla="*/ 639353 w 1808267"/>
                  <a:gd name="connsiteY147" fmla="*/ 1387156 h 2327847"/>
                  <a:gd name="connsiteX148" fmla="*/ 654180 w 1808267"/>
                  <a:gd name="connsiteY148" fmla="*/ 1397187 h 2327847"/>
                  <a:gd name="connsiteX149" fmla="*/ 666355 w 1808267"/>
                  <a:gd name="connsiteY149" fmla="*/ 1388063 h 2327847"/>
                  <a:gd name="connsiteX150" fmla="*/ 680963 w 1808267"/>
                  <a:gd name="connsiteY150" fmla="*/ 1391732 h 2327847"/>
                  <a:gd name="connsiteX151" fmla="*/ 694457 w 1808267"/>
                  <a:gd name="connsiteY151" fmla="*/ 1417168 h 2327847"/>
                  <a:gd name="connsiteX152" fmla="*/ 713215 w 1808267"/>
                  <a:gd name="connsiteY152" fmla="*/ 1444198 h 2327847"/>
                  <a:gd name="connsiteX153" fmla="*/ 758590 w 1808267"/>
                  <a:gd name="connsiteY153" fmla="*/ 1487800 h 2327847"/>
                  <a:gd name="connsiteX154" fmla="*/ 779450 w 1808267"/>
                  <a:gd name="connsiteY154" fmla="*/ 1498959 h 2327847"/>
                  <a:gd name="connsiteX155" fmla="*/ 840024 w 1808267"/>
                  <a:gd name="connsiteY155" fmla="*/ 1515559 h 2327847"/>
                  <a:gd name="connsiteX156" fmla="*/ 876742 w 1808267"/>
                  <a:gd name="connsiteY156" fmla="*/ 1506846 h 2327847"/>
                  <a:gd name="connsiteX157" fmla="*/ 892160 w 1808267"/>
                  <a:gd name="connsiteY157" fmla="*/ 1548512 h 2327847"/>
                  <a:gd name="connsiteX158" fmla="*/ 864566 w 1808267"/>
                  <a:gd name="connsiteY158" fmla="*/ 1683607 h 2327847"/>
                  <a:gd name="connsiteX159" fmla="*/ 856761 w 1808267"/>
                  <a:gd name="connsiteY159" fmla="*/ 1729573 h 2327847"/>
                  <a:gd name="connsiteX160" fmla="*/ 877237 w 1808267"/>
                  <a:gd name="connsiteY160" fmla="*/ 1748949 h 2327847"/>
                  <a:gd name="connsiteX161" fmla="*/ 881977 w 1808267"/>
                  <a:gd name="connsiteY161" fmla="*/ 1812930 h 2327847"/>
                  <a:gd name="connsiteX162" fmla="*/ 828632 w 1808267"/>
                  <a:gd name="connsiteY162" fmla="*/ 1854911 h 2327847"/>
                  <a:gd name="connsiteX163" fmla="*/ 804460 w 1808267"/>
                  <a:gd name="connsiteY163" fmla="*/ 1868474 h 2327847"/>
                  <a:gd name="connsiteX164" fmla="*/ 782789 w 1808267"/>
                  <a:gd name="connsiteY164" fmla="*/ 1898514 h 2327847"/>
                  <a:gd name="connsiteX165" fmla="*/ 729870 w 1808267"/>
                  <a:gd name="connsiteY165" fmla="*/ 1921957 h 2327847"/>
                  <a:gd name="connsiteX166" fmla="*/ 726998 w 1808267"/>
                  <a:gd name="connsiteY166" fmla="*/ 1953385 h 2327847"/>
                  <a:gd name="connsiteX167" fmla="*/ 640631 w 1808267"/>
                  <a:gd name="connsiteY167" fmla="*/ 2084893 h 2327847"/>
                  <a:gd name="connsiteX168" fmla="*/ 610550 w 1808267"/>
                  <a:gd name="connsiteY168" fmla="*/ 2137950 h 2327847"/>
                  <a:gd name="connsiteX169" fmla="*/ 545129 w 1808267"/>
                  <a:gd name="connsiteY169" fmla="*/ 2184287 h 2327847"/>
                  <a:gd name="connsiteX170" fmla="*/ 541289 w 1808267"/>
                  <a:gd name="connsiteY170" fmla="*/ 2229402 h 2327847"/>
                  <a:gd name="connsiteX171" fmla="*/ 499702 w 1808267"/>
                  <a:gd name="connsiteY171" fmla="*/ 2311866 h 2327847"/>
                  <a:gd name="connsiteX172" fmla="*/ 497644 w 1808267"/>
                  <a:gd name="connsiteY172" fmla="*/ 2314463 h 2327847"/>
                  <a:gd name="connsiteX173" fmla="*/ 674862 w 1808267"/>
                  <a:gd name="connsiteY173" fmla="*/ 2327848 h 2327847"/>
                  <a:gd name="connsiteX174" fmla="*/ 1600685 w 1808267"/>
                  <a:gd name="connsiteY174" fmla="*/ 1870646 h 2327847"/>
                  <a:gd name="connsiteX175" fmla="*/ 1597964 w 1808267"/>
                  <a:gd name="connsiteY175" fmla="*/ 1858113 h 2327847"/>
                  <a:gd name="connsiteX176" fmla="*/ 1586984 w 1808267"/>
                  <a:gd name="connsiteY176" fmla="*/ 1645776 h 2327847"/>
                  <a:gd name="connsiteX177" fmla="*/ 1582120 w 1808267"/>
                  <a:gd name="connsiteY177" fmla="*/ 1592650 h 2327847"/>
                  <a:gd name="connsiteX178" fmla="*/ 1563197 w 1808267"/>
                  <a:gd name="connsiteY178" fmla="*/ 1542616 h 2327847"/>
                  <a:gd name="connsiteX179" fmla="*/ 1560174 w 1808267"/>
                  <a:gd name="connsiteY179" fmla="*/ 1481933 h 2327847"/>
                  <a:gd name="connsiteX180" fmla="*/ 1563019 w 1808267"/>
                  <a:gd name="connsiteY180" fmla="*/ 1456703 h 2327847"/>
                  <a:gd name="connsiteX181" fmla="*/ 1550404 w 1808267"/>
                  <a:gd name="connsiteY181" fmla="*/ 1433823 h 2327847"/>
                  <a:gd name="connsiteX182" fmla="*/ 1510786 w 1808267"/>
                  <a:gd name="connsiteY182" fmla="*/ 1383762 h 2327847"/>
                  <a:gd name="connsiteX183" fmla="*/ 1482616 w 1808267"/>
                  <a:gd name="connsiteY183" fmla="*/ 1367423 h 2327847"/>
                  <a:gd name="connsiteX184" fmla="*/ 1456438 w 1808267"/>
                  <a:gd name="connsiteY184" fmla="*/ 1389932 h 2327847"/>
                  <a:gd name="connsiteX185" fmla="*/ 1392003 w 1808267"/>
                  <a:gd name="connsiteY185" fmla="*/ 1374994 h 2327847"/>
                  <a:gd name="connsiteX186" fmla="*/ 1333999 w 1808267"/>
                  <a:gd name="connsiteY186" fmla="*/ 1400774 h 2327847"/>
                  <a:gd name="connsiteX187" fmla="*/ 1299012 w 1808267"/>
                  <a:gd name="connsiteY187" fmla="*/ 1372521 h 2327847"/>
                  <a:gd name="connsiteX188" fmla="*/ 1261909 w 1808267"/>
                  <a:gd name="connsiteY188" fmla="*/ 1381302 h 2327847"/>
                  <a:gd name="connsiteX189" fmla="*/ 1209622 w 1808267"/>
                  <a:gd name="connsiteY189" fmla="*/ 1358257 h 2327847"/>
                  <a:gd name="connsiteX190" fmla="*/ 1180654 w 1808267"/>
                  <a:gd name="connsiteY190" fmla="*/ 1305516 h 2327847"/>
                  <a:gd name="connsiteX191" fmla="*/ 1133671 w 1808267"/>
                  <a:gd name="connsiteY191" fmla="*/ 1226185 h 2327847"/>
                  <a:gd name="connsiteX192" fmla="*/ 1139360 w 1808267"/>
                  <a:gd name="connsiteY192" fmla="*/ 1138925 h 2327847"/>
                  <a:gd name="connsiteX193" fmla="*/ 1154490 w 1808267"/>
                  <a:gd name="connsiteY193" fmla="*/ 1045121 h 2327847"/>
                  <a:gd name="connsiteX194" fmla="*/ 1185203 w 1808267"/>
                  <a:gd name="connsiteY194" fmla="*/ 1012315 h 2327847"/>
                  <a:gd name="connsiteX195" fmla="*/ 1186673 w 1808267"/>
                  <a:gd name="connsiteY195" fmla="*/ 981407 h 2327847"/>
                  <a:gd name="connsiteX196" fmla="*/ 1226937 w 1808267"/>
                  <a:gd name="connsiteY196" fmla="*/ 913974 h 2327847"/>
                  <a:gd name="connsiteX197" fmla="*/ 1229383 w 1808267"/>
                  <a:gd name="connsiteY197" fmla="*/ 906384 h 2327847"/>
                  <a:gd name="connsiteX198" fmla="*/ 1235511 w 1808267"/>
                  <a:gd name="connsiteY198" fmla="*/ 897861 h 2327847"/>
                  <a:gd name="connsiteX199" fmla="*/ 1236240 w 1808267"/>
                  <a:gd name="connsiteY199" fmla="*/ 885660 h 2327847"/>
                  <a:gd name="connsiteX200" fmla="*/ 1243550 w 1808267"/>
                  <a:gd name="connsiteY200" fmla="*/ 874161 h 2327847"/>
                  <a:gd name="connsiteX201" fmla="*/ 1247824 w 1808267"/>
                  <a:gd name="connsiteY201" fmla="*/ 865254 h 2327847"/>
                  <a:gd name="connsiteX202" fmla="*/ 1256028 w 1808267"/>
                  <a:gd name="connsiteY202" fmla="*/ 844530 h 2327847"/>
                  <a:gd name="connsiteX203" fmla="*/ 1260508 w 1808267"/>
                  <a:gd name="connsiteY203" fmla="*/ 836275 h 2327847"/>
                  <a:gd name="connsiteX204" fmla="*/ 1270800 w 1808267"/>
                  <a:gd name="connsiteY204" fmla="*/ 828786 h 2327847"/>
                  <a:gd name="connsiteX205" fmla="*/ 1286095 w 1808267"/>
                  <a:gd name="connsiteY205" fmla="*/ 813179 h 2327847"/>
                  <a:gd name="connsiteX206" fmla="*/ 1294642 w 1808267"/>
                  <a:gd name="connsiteY206" fmla="*/ 811730 h 2327847"/>
                  <a:gd name="connsiteX207" fmla="*/ 1305031 w 1808267"/>
                  <a:gd name="connsiteY207" fmla="*/ 808218 h 2327847"/>
                  <a:gd name="connsiteX208" fmla="*/ 1315626 w 1808267"/>
                  <a:gd name="connsiteY208" fmla="*/ 807908 h 2327847"/>
                  <a:gd name="connsiteX209" fmla="*/ 1339633 w 1808267"/>
                  <a:gd name="connsiteY209" fmla="*/ 796332 h 2327847"/>
                  <a:gd name="connsiteX210" fmla="*/ 1364904 w 1808267"/>
                  <a:gd name="connsiteY210" fmla="*/ 793556 h 2327847"/>
                  <a:gd name="connsiteX211" fmla="*/ 1371775 w 1808267"/>
                  <a:gd name="connsiteY211" fmla="*/ 797734 h 2327847"/>
                  <a:gd name="connsiteX212" fmla="*/ 1376873 w 1808267"/>
                  <a:gd name="connsiteY212" fmla="*/ 796596 h 2327847"/>
                  <a:gd name="connsiteX213" fmla="*/ 1397953 w 1808267"/>
                  <a:gd name="connsiteY213" fmla="*/ 787938 h 2327847"/>
                  <a:gd name="connsiteX214" fmla="*/ 1413220 w 1808267"/>
                  <a:gd name="connsiteY214" fmla="*/ 788055 h 2327847"/>
                  <a:gd name="connsiteX215" fmla="*/ 1415515 w 1808267"/>
                  <a:gd name="connsiteY215" fmla="*/ 790810 h 2327847"/>
                  <a:gd name="connsiteX216" fmla="*/ 1425986 w 1808267"/>
                  <a:gd name="connsiteY216" fmla="*/ 789722 h 2327847"/>
                  <a:gd name="connsiteX217" fmla="*/ 1436045 w 1808267"/>
                  <a:gd name="connsiteY217" fmla="*/ 784922 h 2327847"/>
                  <a:gd name="connsiteX218" fmla="*/ 1449869 w 1808267"/>
                  <a:gd name="connsiteY218" fmla="*/ 792615 h 2327847"/>
                  <a:gd name="connsiteX219" fmla="*/ 1463377 w 1808267"/>
                  <a:gd name="connsiteY219" fmla="*/ 789421 h 2327847"/>
                  <a:gd name="connsiteX220" fmla="*/ 1475181 w 1808267"/>
                  <a:gd name="connsiteY220" fmla="*/ 781183 h 2327847"/>
                  <a:gd name="connsiteX221" fmla="*/ 1495863 w 1808267"/>
                  <a:gd name="connsiteY221" fmla="*/ 783951 h 2327847"/>
                  <a:gd name="connsiteX222" fmla="*/ 1507557 w 1808267"/>
                  <a:gd name="connsiteY222" fmla="*/ 820439 h 2327847"/>
                  <a:gd name="connsiteX223" fmla="*/ 1509041 w 1808267"/>
                  <a:gd name="connsiteY223" fmla="*/ 829186 h 2327847"/>
                  <a:gd name="connsiteX224" fmla="*/ 1510525 w 1808267"/>
                  <a:gd name="connsiteY224" fmla="*/ 840648 h 2327847"/>
                  <a:gd name="connsiteX225" fmla="*/ 1511624 w 1808267"/>
                  <a:gd name="connsiteY225" fmla="*/ 842995 h 2327847"/>
                  <a:gd name="connsiteX226" fmla="*/ 1515651 w 1808267"/>
                  <a:gd name="connsiteY226" fmla="*/ 845137 h 2327847"/>
                  <a:gd name="connsiteX227" fmla="*/ 1521560 w 1808267"/>
                  <a:gd name="connsiteY227" fmla="*/ 857202 h 2327847"/>
                  <a:gd name="connsiteX228" fmla="*/ 1526466 w 1808267"/>
                  <a:gd name="connsiteY228" fmla="*/ 859640 h 2327847"/>
                  <a:gd name="connsiteX229" fmla="*/ 1533488 w 1808267"/>
                  <a:gd name="connsiteY229" fmla="*/ 869920 h 2327847"/>
                  <a:gd name="connsiteX230" fmla="*/ 1541073 w 1808267"/>
                  <a:gd name="connsiteY230" fmla="*/ 870399 h 2327847"/>
                  <a:gd name="connsiteX231" fmla="*/ 1551091 w 1808267"/>
                  <a:gd name="connsiteY231" fmla="*/ 876914 h 2327847"/>
                  <a:gd name="connsiteX232" fmla="*/ 1565135 w 1808267"/>
                  <a:gd name="connsiteY232" fmla="*/ 875374 h 2327847"/>
                  <a:gd name="connsiteX233" fmla="*/ 1574108 w 1808267"/>
                  <a:gd name="connsiteY233" fmla="*/ 878113 h 2327847"/>
                  <a:gd name="connsiteX234" fmla="*/ 1587603 w 1808267"/>
                  <a:gd name="connsiteY234" fmla="*/ 874715 h 2327847"/>
                  <a:gd name="connsiteX235" fmla="*/ 1592055 w 1808267"/>
                  <a:gd name="connsiteY235" fmla="*/ 876652 h 2327847"/>
                  <a:gd name="connsiteX236" fmla="*/ 1601867 w 1808267"/>
                  <a:gd name="connsiteY236" fmla="*/ 872702 h 2327847"/>
                  <a:gd name="connsiteX237" fmla="*/ 1604299 w 1808267"/>
                  <a:gd name="connsiteY237" fmla="*/ 873900 h 2327847"/>
                  <a:gd name="connsiteX238" fmla="*/ 1608586 w 1808267"/>
                  <a:gd name="connsiteY238" fmla="*/ 871725 h 2327847"/>
                  <a:gd name="connsiteX239" fmla="*/ 1614372 w 1808267"/>
                  <a:gd name="connsiteY239" fmla="*/ 873773 h 2327847"/>
                  <a:gd name="connsiteX240" fmla="*/ 1616790 w 1808267"/>
                  <a:gd name="connsiteY240" fmla="*/ 879920 h 2327847"/>
                  <a:gd name="connsiteX241" fmla="*/ 1623235 w 1808267"/>
                  <a:gd name="connsiteY241" fmla="*/ 893291 h 2327847"/>
                  <a:gd name="connsiteX242" fmla="*/ 1627014 w 1808267"/>
                  <a:gd name="connsiteY242" fmla="*/ 896736 h 2327847"/>
                  <a:gd name="connsiteX243" fmla="*/ 1630422 w 1808267"/>
                  <a:gd name="connsiteY243" fmla="*/ 897908 h 2327847"/>
                  <a:gd name="connsiteX244" fmla="*/ 1633528 w 1808267"/>
                  <a:gd name="connsiteY244" fmla="*/ 901410 h 2327847"/>
                  <a:gd name="connsiteX245" fmla="*/ 1638640 w 1808267"/>
                  <a:gd name="connsiteY245" fmla="*/ 901454 h 2327847"/>
                  <a:gd name="connsiteX246" fmla="*/ 1644672 w 1808267"/>
                  <a:gd name="connsiteY246" fmla="*/ 906265 h 2327847"/>
                  <a:gd name="connsiteX247" fmla="*/ 1648685 w 1808267"/>
                  <a:gd name="connsiteY247" fmla="*/ 906479 h 2327847"/>
                  <a:gd name="connsiteX248" fmla="*/ 1659912 w 1808267"/>
                  <a:gd name="connsiteY248" fmla="*/ 903915 h 2327847"/>
                  <a:gd name="connsiteX249" fmla="*/ 1668280 w 1808267"/>
                  <a:gd name="connsiteY249" fmla="*/ 897337 h 2327847"/>
                  <a:gd name="connsiteX250" fmla="*/ 1671771 w 1808267"/>
                  <a:gd name="connsiteY250" fmla="*/ 895887 h 2327847"/>
                  <a:gd name="connsiteX251" fmla="*/ 1675151 w 1808267"/>
                  <a:gd name="connsiteY251" fmla="*/ 890470 h 2327847"/>
                  <a:gd name="connsiteX252" fmla="*/ 1678120 w 1808267"/>
                  <a:gd name="connsiteY252" fmla="*/ 889566 h 2327847"/>
                  <a:gd name="connsiteX253" fmla="*/ 1682806 w 1808267"/>
                  <a:gd name="connsiteY253" fmla="*/ 881936 h 2327847"/>
                  <a:gd name="connsiteX254" fmla="*/ 1688137 w 1808267"/>
                  <a:gd name="connsiteY254" fmla="*/ 877809 h 2327847"/>
                  <a:gd name="connsiteX255" fmla="*/ 1690968 w 1808267"/>
                  <a:gd name="connsiteY255" fmla="*/ 871094 h 2327847"/>
                  <a:gd name="connsiteX256" fmla="*/ 1702786 w 1808267"/>
                  <a:gd name="connsiteY256" fmla="*/ 867278 h 2327847"/>
                  <a:gd name="connsiteX257" fmla="*/ 1715264 w 1808267"/>
                  <a:gd name="connsiteY257" fmla="*/ 864224 h 2327847"/>
                  <a:gd name="connsiteX258" fmla="*/ 1724402 w 1808267"/>
                  <a:gd name="connsiteY258" fmla="*/ 866430 h 2327847"/>
                  <a:gd name="connsiteX259" fmla="*/ 1729885 w 1808267"/>
                  <a:gd name="connsiteY259" fmla="*/ 863947 h 2327847"/>
                  <a:gd name="connsiteX260" fmla="*/ 1744850 w 1808267"/>
                  <a:gd name="connsiteY260" fmla="*/ 868991 h 2327847"/>
                  <a:gd name="connsiteX261" fmla="*/ 1758784 w 1808267"/>
                  <a:gd name="connsiteY261" fmla="*/ 877467 h 2327847"/>
                  <a:gd name="connsiteX262" fmla="*/ 1776730 w 1808267"/>
                  <a:gd name="connsiteY262" fmla="*/ 873882 h 2327847"/>
                  <a:gd name="connsiteX263" fmla="*/ 1796532 w 1808267"/>
                  <a:gd name="connsiteY263" fmla="*/ 886563 h 2327847"/>
                  <a:gd name="connsiteX264" fmla="*/ 1808268 w 1808267"/>
                  <a:gd name="connsiteY264" fmla="*/ 887176 h 2327847"/>
                  <a:gd name="connsiteX265" fmla="*/ 1719743 w 1808267"/>
                  <a:gd name="connsiteY265" fmla="*/ 643914 h 232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1808267" h="2327847">
                    <a:moveTo>
                      <a:pt x="1719743" y="643914"/>
                    </a:moveTo>
                    <a:cubicBezTo>
                      <a:pt x="1703775" y="658938"/>
                      <a:pt x="1685114" y="668153"/>
                      <a:pt x="1668693" y="652219"/>
                    </a:cubicBezTo>
                    <a:cubicBezTo>
                      <a:pt x="1665463" y="649077"/>
                      <a:pt x="1662866" y="645009"/>
                      <a:pt x="1658716" y="643221"/>
                    </a:cubicBezTo>
                    <a:cubicBezTo>
                      <a:pt x="1647819" y="638519"/>
                      <a:pt x="1636386" y="652597"/>
                      <a:pt x="1624760" y="650175"/>
                    </a:cubicBezTo>
                    <a:cubicBezTo>
                      <a:pt x="1611142" y="647336"/>
                      <a:pt x="1610194" y="625838"/>
                      <a:pt x="1597483" y="620164"/>
                    </a:cubicBezTo>
                    <a:cubicBezTo>
                      <a:pt x="1584607" y="614413"/>
                      <a:pt x="1570316" y="628901"/>
                      <a:pt x="1556533" y="625938"/>
                    </a:cubicBezTo>
                    <a:cubicBezTo>
                      <a:pt x="1538283" y="622022"/>
                      <a:pt x="1531358" y="590478"/>
                      <a:pt x="1513205" y="594806"/>
                    </a:cubicBezTo>
                    <a:cubicBezTo>
                      <a:pt x="1509797" y="595623"/>
                      <a:pt x="1506815" y="597755"/>
                      <a:pt x="1503434" y="598648"/>
                    </a:cubicBezTo>
                    <a:cubicBezTo>
                      <a:pt x="1498776" y="599877"/>
                      <a:pt x="1493815" y="598653"/>
                      <a:pt x="1489349" y="596861"/>
                    </a:cubicBezTo>
                    <a:cubicBezTo>
                      <a:pt x="1476652" y="591765"/>
                      <a:pt x="1465919" y="581923"/>
                      <a:pt x="1459749" y="569708"/>
                    </a:cubicBezTo>
                    <a:cubicBezTo>
                      <a:pt x="1453799" y="557911"/>
                      <a:pt x="1450364" y="543266"/>
                      <a:pt x="1438285" y="536115"/>
                    </a:cubicBezTo>
                    <a:cubicBezTo>
                      <a:pt x="1422441" y="526735"/>
                      <a:pt x="1402872" y="531737"/>
                      <a:pt x="1387413" y="518022"/>
                    </a:cubicBezTo>
                    <a:cubicBezTo>
                      <a:pt x="1381957" y="513178"/>
                      <a:pt x="1377477" y="506968"/>
                      <a:pt x="1370909" y="503802"/>
                    </a:cubicBezTo>
                    <a:cubicBezTo>
                      <a:pt x="1362733" y="499871"/>
                      <a:pt x="1352330" y="501180"/>
                      <a:pt x="1345212" y="495559"/>
                    </a:cubicBezTo>
                    <a:cubicBezTo>
                      <a:pt x="1335345" y="487762"/>
                      <a:pt x="1337942" y="472193"/>
                      <a:pt x="1342931" y="460651"/>
                    </a:cubicBezTo>
                    <a:cubicBezTo>
                      <a:pt x="1347919" y="449105"/>
                      <a:pt x="1354474" y="436251"/>
                      <a:pt x="1349582" y="424661"/>
                    </a:cubicBezTo>
                    <a:cubicBezTo>
                      <a:pt x="1347177" y="418927"/>
                      <a:pt x="1342134" y="414307"/>
                      <a:pt x="1341062" y="408178"/>
                    </a:cubicBezTo>
                    <a:cubicBezTo>
                      <a:pt x="1340004" y="402180"/>
                      <a:pt x="1343013" y="396331"/>
                      <a:pt x="1344786" y="390506"/>
                    </a:cubicBezTo>
                    <a:cubicBezTo>
                      <a:pt x="1350667" y="371130"/>
                      <a:pt x="1341474" y="348257"/>
                      <a:pt x="1323802" y="338358"/>
                    </a:cubicBezTo>
                    <a:cubicBezTo>
                      <a:pt x="1315145" y="347845"/>
                      <a:pt x="1299108" y="339546"/>
                      <a:pt x="1291495" y="329196"/>
                    </a:cubicBezTo>
                    <a:cubicBezTo>
                      <a:pt x="1283882" y="318844"/>
                      <a:pt x="1277176" y="305395"/>
                      <a:pt x="1264507" y="303256"/>
                    </a:cubicBezTo>
                    <a:cubicBezTo>
                      <a:pt x="1264094" y="317998"/>
                      <a:pt x="1244045" y="322129"/>
                      <a:pt x="1229369" y="320680"/>
                    </a:cubicBezTo>
                    <a:cubicBezTo>
                      <a:pt x="1207945" y="318561"/>
                      <a:pt x="1174223" y="302698"/>
                      <a:pt x="1158324" y="316706"/>
                    </a:cubicBezTo>
                    <a:cubicBezTo>
                      <a:pt x="1149626" y="324375"/>
                      <a:pt x="1154737" y="332189"/>
                      <a:pt x="1139278" y="331553"/>
                    </a:cubicBezTo>
                    <a:cubicBezTo>
                      <a:pt x="1130167" y="331175"/>
                      <a:pt x="1123832" y="320640"/>
                      <a:pt x="1113691" y="321580"/>
                    </a:cubicBezTo>
                    <a:cubicBezTo>
                      <a:pt x="1108977" y="322015"/>
                      <a:pt x="1104910" y="324900"/>
                      <a:pt x="1100485" y="326581"/>
                    </a:cubicBezTo>
                    <a:cubicBezTo>
                      <a:pt x="1075351" y="336115"/>
                      <a:pt x="1061884" y="302492"/>
                      <a:pt x="1045326" y="290936"/>
                    </a:cubicBezTo>
                    <a:cubicBezTo>
                      <a:pt x="1016440" y="270781"/>
                      <a:pt x="996075" y="309455"/>
                      <a:pt x="964249" y="299018"/>
                    </a:cubicBezTo>
                    <a:cubicBezTo>
                      <a:pt x="950947" y="294656"/>
                      <a:pt x="939267" y="286334"/>
                      <a:pt x="926157" y="281476"/>
                    </a:cubicBezTo>
                    <a:cubicBezTo>
                      <a:pt x="913020" y="276620"/>
                      <a:pt x="896708" y="275980"/>
                      <a:pt x="886553" y="285598"/>
                    </a:cubicBezTo>
                    <a:cubicBezTo>
                      <a:pt x="881867" y="290029"/>
                      <a:pt x="878432" y="296570"/>
                      <a:pt x="872152" y="298071"/>
                    </a:cubicBezTo>
                    <a:cubicBezTo>
                      <a:pt x="863055" y="300244"/>
                      <a:pt x="855071" y="290304"/>
                      <a:pt x="845727" y="290290"/>
                    </a:cubicBezTo>
                    <a:cubicBezTo>
                      <a:pt x="838073" y="290279"/>
                      <a:pt x="832081" y="296785"/>
                      <a:pt x="824798" y="299148"/>
                    </a:cubicBezTo>
                    <a:cubicBezTo>
                      <a:pt x="812637" y="303105"/>
                      <a:pt x="799115" y="294017"/>
                      <a:pt x="794442" y="282103"/>
                    </a:cubicBezTo>
                    <a:cubicBezTo>
                      <a:pt x="789784" y="270189"/>
                      <a:pt x="792065" y="256664"/>
                      <a:pt x="796243" y="244573"/>
                    </a:cubicBezTo>
                    <a:cubicBezTo>
                      <a:pt x="800420" y="232479"/>
                      <a:pt x="806425" y="220989"/>
                      <a:pt x="809352" y="208537"/>
                    </a:cubicBezTo>
                    <a:cubicBezTo>
                      <a:pt x="810342" y="204366"/>
                      <a:pt x="810946" y="199846"/>
                      <a:pt x="809283" y="195893"/>
                    </a:cubicBezTo>
                    <a:cubicBezTo>
                      <a:pt x="807992" y="192816"/>
                      <a:pt x="805463" y="190403"/>
                      <a:pt x="804089" y="187359"/>
                    </a:cubicBezTo>
                    <a:cubicBezTo>
                      <a:pt x="801300" y="181159"/>
                      <a:pt x="803869" y="174042"/>
                      <a:pt x="804721" y="167300"/>
                    </a:cubicBezTo>
                    <a:cubicBezTo>
                      <a:pt x="806480" y="153365"/>
                      <a:pt x="792340" y="146469"/>
                      <a:pt x="780041" y="145505"/>
                    </a:cubicBezTo>
                    <a:cubicBezTo>
                      <a:pt x="766066" y="144411"/>
                      <a:pt x="766945" y="146887"/>
                      <a:pt x="757353" y="155564"/>
                    </a:cubicBezTo>
                    <a:cubicBezTo>
                      <a:pt x="753684" y="158878"/>
                      <a:pt x="753093" y="165599"/>
                      <a:pt x="747981" y="167555"/>
                    </a:cubicBezTo>
                    <a:cubicBezTo>
                      <a:pt x="742169" y="169777"/>
                      <a:pt x="737455" y="162680"/>
                      <a:pt x="732027" y="163986"/>
                    </a:cubicBezTo>
                    <a:cubicBezTo>
                      <a:pt x="721336" y="166557"/>
                      <a:pt x="716966" y="179235"/>
                      <a:pt x="706110" y="180855"/>
                    </a:cubicBezTo>
                    <a:cubicBezTo>
                      <a:pt x="695351" y="182459"/>
                      <a:pt x="671206" y="178110"/>
                      <a:pt x="660295" y="175904"/>
                    </a:cubicBezTo>
                    <a:cubicBezTo>
                      <a:pt x="650594" y="173939"/>
                      <a:pt x="641662" y="169206"/>
                      <a:pt x="633307" y="163906"/>
                    </a:cubicBezTo>
                    <a:cubicBezTo>
                      <a:pt x="580779" y="130615"/>
                      <a:pt x="570150" y="85738"/>
                      <a:pt x="573632" y="26221"/>
                    </a:cubicBezTo>
                    <a:cubicBezTo>
                      <a:pt x="573809" y="23188"/>
                      <a:pt x="574776" y="13283"/>
                      <a:pt x="576205" y="0"/>
                    </a:cubicBezTo>
                    <a:cubicBezTo>
                      <a:pt x="362573" y="17903"/>
                      <a:pt x="165298" y="93323"/>
                      <a:pt x="0" y="210840"/>
                    </a:cubicBezTo>
                    <a:cubicBezTo>
                      <a:pt x="9166" y="210816"/>
                      <a:pt x="18054" y="213086"/>
                      <a:pt x="25318" y="218749"/>
                    </a:cubicBezTo>
                    <a:cubicBezTo>
                      <a:pt x="33633" y="225234"/>
                      <a:pt x="39484" y="235617"/>
                      <a:pt x="49652" y="238419"/>
                    </a:cubicBezTo>
                    <a:cubicBezTo>
                      <a:pt x="60368" y="241371"/>
                      <a:pt x="71019" y="234687"/>
                      <a:pt x="81222" y="230282"/>
                    </a:cubicBezTo>
                    <a:cubicBezTo>
                      <a:pt x="116839" y="214913"/>
                      <a:pt x="106338" y="256201"/>
                      <a:pt x="131897" y="264380"/>
                    </a:cubicBezTo>
                    <a:cubicBezTo>
                      <a:pt x="133560" y="264912"/>
                      <a:pt x="135619" y="265208"/>
                      <a:pt x="136845" y="263963"/>
                    </a:cubicBezTo>
                    <a:cubicBezTo>
                      <a:pt x="137672" y="263126"/>
                      <a:pt x="137833" y="261856"/>
                      <a:pt x="138368" y="260813"/>
                    </a:cubicBezTo>
                    <a:cubicBezTo>
                      <a:pt x="140946" y="255768"/>
                      <a:pt x="148668" y="258888"/>
                      <a:pt x="154169" y="257540"/>
                    </a:cubicBezTo>
                    <a:cubicBezTo>
                      <a:pt x="161771" y="255679"/>
                      <a:pt x="164523" y="244970"/>
                      <a:pt x="172121" y="243108"/>
                    </a:cubicBezTo>
                    <a:cubicBezTo>
                      <a:pt x="177387" y="241823"/>
                      <a:pt x="182907" y="245786"/>
                      <a:pt x="184802" y="250864"/>
                    </a:cubicBezTo>
                    <a:cubicBezTo>
                      <a:pt x="186693" y="255946"/>
                      <a:pt x="185669" y="261680"/>
                      <a:pt x="183660" y="266715"/>
                    </a:cubicBezTo>
                    <a:cubicBezTo>
                      <a:pt x="191513" y="265682"/>
                      <a:pt x="201241" y="265484"/>
                      <a:pt x="205344" y="272263"/>
                    </a:cubicBezTo>
                    <a:cubicBezTo>
                      <a:pt x="206603" y="274344"/>
                      <a:pt x="207256" y="277016"/>
                      <a:pt x="209369" y="278224"/>
                    </a:cubicBezTo>
                    <a:cubicBezTo>
                      <a:pt x="210668" y="278964"/>
                      <a:pt x="212272" y="278977"/>
                      <a:pt x="213610" y="279647"/>
                    </a:cubicBezTo>
                    <a:cubicBezTo>
                      <a:pt x="215197" y="280440"/>
                      <a:pt x="216200" y="282041"/>
                      <a:pt x="217058" y="283594"/>
                    </a:cubicBezTo>
                    <a:cubicBezTo>
                      <a:pt x="231788" y="310338"/>
                      <a:pt x="221145" y="322122"/>
                      <a:pt x="196638" y="334742"/>
                    </a:cubicBezTo>
                    <a:cubicBezTo>
                      <a:pt x="170534" y="348183"/>
                      <a:pt x="148654" y="369688"/>
                      <a:pt x="134761" y="395558"/>
                    </a:cubicBezTo>
                    <a:cubicBezTo>
                      <a:pt x="161897" y="390389"/>
                      <a:pt x="191087" y="411913"/>
                      <a:pt x="194174" y="439366"/>
                    </a:cubicBezTo>
                    <a:cubicBezTo>
                      <a:pt x="202920" y="431219"/>
                      <a:pt x="217296" y="435249"/>
                      <a:pt x="227275" y="441834"/>
                    </a:cubicBezTo>
                    <a:cubicBezTo>
                      <a:pt x="237253" y="448422"/>
                      <a:pt x="246663" y="457401"/>
                      <a:pt x="258581" y="458378"/>
                    </a:cubicBezTo>
                    <a:cubicBezTo>
                      <a:pt x="262626" y="458709"/>
                      <a:pt x="266799" y="458074"/>
                      <a:pt x="270696" y="459215"/>
                    </a:cubicBezTo>
                    <a:cubicBezTo>
                      <a:pt x="293098" y="465770"/>
                      <a:pt x="276872" y="513150"/>
                      <a:pt x="299873" y="517120"/>
                    </a:cubicBezTo>
                    <a:cubicBezTo>
                      <a:pt x="304271" y="517877"/>
                      <a:pt x="308768" y="516353"/>
                      <a:pt x="312666" y="514188"/>
                    </a:cubicBezTo>
                    <a:cubicBezTo>
                      <a:pt x="329692" y="504735"/>
                      <a:pt x="337506" y="484067"/>
                      <a:pt x="338677" y="464627"/>
                    </a:cubicBezTo>
                    <a:cubicBezTo>
                      <a:pt x="339845" y="445185"/>
                      <a:pt x="335767" y="425809"/>
                      <a:pt x="335480" y="406335"/>
                    </a:cubicBezTo>
                    <a:cubicBezTo>
                      <a:pt x="335089" y="379756"/>
                      <a:pt x="345238" y="349252"/>
                      <a:pt x="370284" y="340345"/>
                    </a:cubicBezTo>
                    <a:cubicBezTo>
                      <a:pt x="388287" y="333944"/>
                      <a:pt x="408875" y="341124"/>
                      <a:pt x="423330" y="353614"/>
                    </a:cubicBezTo>
                    <a:cubicBezTo>
                      <a:pt x="437787" y="366106"/>
                      <a:pt x="447355" y="383176"/>
                      <a:pt x="456629" y="399881"/>
                    </a:cubicBezTo>
                    <a:cubicBezTo>
                      <a:pt x="468532" y="387461"/>
                      <a:pt x="480436" y="375039"/>
                      <a:pt x="492341" y="362619"/>
                    </a:cubicBezTo>
                    <a:cubicBezTo>
                      <a:pt x="495125" y="359714"/>
                      <a:pt x="498356" y="356604"/>
                      <a:pt x="502379" y="356537"/>
                    </a:cubicBezTo>
                    <a:cubicBezTo>
                      <a:pt x="506239" y="356473"/>
                      <a:pt x="509510" y="359259"/>
                      <a:pt x="512165" y="362057"/>
                    </a:cubicBezTo>
                    <a:cubicBezTo>
                      <a:pt x="529284" y="380104"/>
                      <a:pt x="537533" y="406191"/>
                      <a:pt x="533904" y="430794"/>
                    </a:cubicBezTo>
                    <a:cubicBezTo>
                      <a:pt x="541158" y="423486"/>
                      <a:pt x="553642" y="422134"/>
                      <a:pt x="562292" y="427715"/>
                    </a:cubicBezTo>
                    <a:cubicBezTo>
                      <a:pt x="570942" y="433299"/>
                      <a:pt x="574849" y="445230"/>
                      <a:pt x="571176" y="454851"/>
                    </a:cubicBezTo>
                    <a:cubicBezTo>
                      <a:pt x="568253" y="462513"/>
                      <a:pt x="561304" y="471196"/>
                      <a:pt x="566449" y="477584"/>
                    </a:cubicBezTo>
                    <a:cubicBezTo>
                      <a:pt x="571256" y="483549"/>
                      <a:pt x="580944" y="479714"/>
                      <a:pt x="588331" y="481742"/>
                    </a:cubicBezTo>
                    <a:cubicBezTo>
                      <a:pt x="604037" y="486054"/>
                      <a:pt x="599364" y="509529"/>
                      <a:pt x="591294" y="523687"/>
                    </a:cubicBezTo>
                    <a:lnTo>
                      <a:pt x="608393" y="533257"/>
                    </a:lnTo>
                    <a:cubicBezTo>
                      <a:pt x="604133" y="556202"/>
                      <a:pt x="592068" y="585345"/>
                      <a:pt x="568892" y="582613"/>
                    </a:cubicBezTo>
                    <a:cubicBezTo>
                      <a:pt x="541707" y="579413"/>
                      <a:pt x="536749" y="534773"/>
                      <a:pt x="509897" y="529455"/>
                    </a:cubicBezTo>
                    <a:cubicBezTo>
                      <a:pt x="492373" y="525979"/>
                      <a:pt x="475896" y="544549"/>
                      <a:pt x="477362" y="562354"/>
                    </a:cubicBezTo>
                    <a:cubicBezTo>
                      <a:pt x="478826" y="580156"/>
                      <a:pt x="493748" y="594630"/>
                      <a:pt x="510560" y="600677"/>
                    </a:cubicBezTo>
                    <a:cubicBezTo>
                      <a:pt x="527374" y="606719"/>
                      <a:pt x="545803" y="605896"/>
                      <a:pt x="563592" y="604225"/>
                    </a:cubicBezTo>
                    <a:cubicBezTo>
                      <a:pt x="572268" y="619335"/>
                      <a:pt x="559909" y="637935"/>
                      <a:pt x="546439" y="648989"/>
                    </a:cubicBezTo>
                    <a:cubicBezTo>
                      <a:pt x="523730" y="667628"/>
                      <a:pt x="495683" y="679689"/>
                      <a:pt x="466537" y="683351"/>
                    </a:cubicBezTo>
                    <a:cubicBezTo>
                      <a:pt x="470939" y="668884"/>
                      <a:pt x="471849" y="647730"/>
                      <a:pt x="457130" y="644252"/>
                    </a:cubicBezTo>
                    <a:cubicBezTo>
                      <a:pt x="443626" y="641058"/>
                      <a:pt x="434120" y="658295"/>
                      <a:pt x="434511" y="672167"/>
                    </a:cubicBezTo>
                    <a:cubicBezTo>
                      <a:pt x="434903" y="686035"/>
                      <a:pt x="439717" y="700842"/>
                      <a:pt x="433376" y="713187"/>
                    </a:cubicBezTo>
                    <a:cubicBezTo>
                      <a:pt x="422540" y="734300"/>
                      <a:pt x="391465" y="729717"/>
                      <a:pt x="369022" y="722001"/>
                    </a:cubicBezTo>
                    <a:cubicBezTo>
                      <a:pt x="366803" y="768975"/>
                      <a:pt x="361025" y="822756"/>
                      <a:pt x="322485" y="849701"/>
                    </a:cubicBezTo>
                    <a:cubicBezTo>
                      <a:pt x="307584" y="872996"/>
                      <a:pt x="291298" y="895404"/>
                      <a:pt x="273733" y="916762"/>
                    </a:cubicBezTo>
                    <a:cubicBezTo>
                      <a:pt x="266777" y="925228"/>
                      <a:pt x="259218" y="933821"/>
                      <a:pt x="249072" y="937949"/>
                    </a:cubicBezTo>
                    <a:cubicBezTo>
                      <a:pt x="238922" y="942077"/>
                      <a:pt x="236629" y="943961"/>
                      <a:pt x="230784" y="934695"/>
                    </a:cubicBezTo>
                    <a:cubicBezTo>
                      <a:pt x="213502" y="931130"/>
                      <a:pt x="196217" y="927568"/>
                      <a:pt x="178930" y="924006"/>
                    </a:cubicBezTo>
                    <a:cubicBezTo>
                      <a:pt x="144407" y="939804"/>
                      <a:pt x="109883" y="955597"/>
                      <a:pt x="75360" y="971395"/>
                    </a:cubicBezTo>
                    <a:cubicBezTo>
                      <a:pt x="65423" y="975941"/>
                      <a:pt x="54923" y="980969"/>
                      <a:pt x="49158" y="990251"/>
                    </a:cubicBezTo>
                    <a:cubicBezTo>
                      <a:pt x="40405" y="1004348"/>
                      <a:pt x="45617" y="1022588"/>
                      <a:pt x="51059" y="1038269"/>
                    </a:cubicBezTo>
                    <a:cubicBezTo>
                      <a:pt x="61861" y="1069385"/>
                      <a:pt x="72664" y="1100503"/>
                      <a:pt x="83470" y="1131614"/>
                    </a:cubicBezTo>
                    <a:cubicBezTo>
                      <a:pt x="85417" y="1137235"/>
                      <a:pt x="87725" y="1143308"/>
                      <a:pt x="92830" y="1146345"/>
                    </a:cubicBezTo>
                    <a:cubicBezTo>
                      <a:pt x="106424" y="1154467"/>
                      <a:pt x="122978" y="1134225"/>
                      <a:pt x="138055" y="1139048"/>
                    </a:cubicBezTo>
                    <a:cubicBezTo>
                      <a:pt x="151863" y="1143473"/>
                      <a:pt x="152744" y="1164732"/>
                      <a:pt x="165625" y="1171397"/>
                    </a:cubicBezTo>
                    <a:cubicBezTo>
                      <a:pt x="176698" y="1177127"/>
                      <a:pt x="191946" y="1169459"/>
                      <a:pt x="201956" y="1176893"/>
                    </a:cubicBezTo>
                    <a:cubicBezTo>
                      <a:pt x="214700" y="1186361"/>
                      <a:pt x="206639" y="1210877"/>
                      <a:pt x="220120" y="1219259"/>
                    </a:cubicBezTo>
                    <a:cubicBezTo>
                      <a:pt x="225844" y="1222832"/>
                      <a:pt x="233700" y="1221911"/>
                      <a:pt x="239020" y="1226061"/>
                    </a:cubicBezTo>
                    <a:cubicBezTo>
                      <a:pt x="246824" y="1232135"/>
                      <a:pt x="244365" y="1244145"/>
                      <a:pt x="244761" y="1254039"/>
                    </a:cubicBezTo>
                    <a:cubicBezTo>
                      <a:pt x="245277" y="1266833"/>
                      <a:pt x="252180" y="1278321"/>
                      <a:pt x="261540" y="1286717"/>
                    </a:cubicBezTo>
                    <a:cubicBezTo>
                      <a:pt x="266437" y="1291115"/>
                      <a:pt x="271911" y="1294262"/>
                      <a:pt x="277699" y="1297298"/>
                    </a:cubicBezTo>
                    <a:cubicBezTo>
                      <a:pt x="282445" y="1299800"/>
                      <a:pt x="287769" y="1304843"/>
                      <a:pt x="293413" y="1304128"/>
                    </a:cubicBezTo>
                    <a:cubicBezTo>
                      <a:pt x="295428" y="1303867"/>
                      <a:pt x="297340" y="1303070"/>
                      <a:pt x="299345" y="1302754"/>
                    </a:cubicBezTo>
                    <a:cubicBezTo>
                      <a:pt x="304068" y="1302026"/>
                      <a:pt x="308715" y="1304059"/>
                      <a:pt x="313371" y="1305104"/>
                    </a:cubicBezTo>
                    <a:cubicBezTo>
                      <a:pt x="320397" y="1306698"/>
                      <a:pt x="327712" y="1306079"/>
                      <a:pt x="334889" y="1305447"/>
                    </a:cubicBezTo>
                    <a:cubicBezTo>
                      <a:pt x="338622" y="1305104"/>
                      <a:pt x="342458" y="1304747"/>
                      <a:pt x="345803" y="1303070"/>
                    </a:cubicBezTo>
                    <a:cubicBezTo>
                      <a:pt x="353623" y="1299112"/>
                      <a:pt x="356265" y="1289548"/>
                      <a:pt x="359873" y="1281564"/>
                    </a:cubicBezTo>
                    <a:cubicBezTo>
                      <a:pt x="364720" y="1270846"/>
                      <a:pt x="372648" y="1261542"/>
                      <a:pt x="382459" y="1255043"/>
                    </a:cubicBezTo>
                    <a:cubicBezTo>
                      <a:pt x="384920" y="1253421"/>
                      <a:pt x="387702" y="1251923"/>
                      <a:pt x="390641" y="1252157"/>
                    </a:cubicBezTo>
                    <a:cubicBezTo>
                      <a:pt x="393580" y="1252404"/>
                      <a:pt x="396466" y="1255125"/>
                      <a:pt x="395806" y="1257997"/>
                    </a:cubicBezTo>
                    <a:cubicBezTo>
                      <a:pt x="395508" y="1259303"/>
                      <a:pt x="394544" y="1260512"/>
                      <a:pt x="394772" y="1261831"/>
                    </a:cubicBezTo>
                    <a:cubicBezTo>
                      <a:pt x="395187" y="1264263"/>
                      <a:pt x="398672" y="1264291"/>
                      <a:pt x="400683" y="1265720"/>
                    </a:cubicBezTo>
                    <a:cubicBezTo>
                      <a:pt x="403914" y="1268001"/>
                      <a:pt x="402525" y="1273031"/>
                      <a:pt x="400670" y="1276521"/>
                    </a:cubicBezTo>
                    <a:cubicBezTo>
                      <a:pt x="398819" y="1280025"/>
                      <a:pt x="396958" y="1284725"/>
                      <a:pt x="399765" y="1287514"/>
                    </a:cubicBezTo>
                    <a:cubicBezTo>
                      <a:pt x="401998" y="1289727"/>
                      <a:pt x="406069" y="1289246"/>
                      <a:pt x="408118" y="1291623"/>
                    </a:cubicBezTo>
                    <a:cubicBezTo>
                      <a:pt x="410139" y="1293987"/>
                      <a:pt x="409108" y="1297931"/>
                      <a:pt x="411064" y="1300349"/>
                    </a:cubicBezTo>
                    <a:cubicBezTo>
                      <a:pt x="412402" y="1302012"/>
                      <a:pt x="414716" y="1302438"/>
                      <a:pt x="416570" y="1303482"/>
                    </a:cubicBezTo>
                    <a:cubicBezTo>
                      <a:pt x="420848" y="1305901"/>
                      <a:pt x="422318" y="1311343"/>
                      <a:pt x="425769" y="1314833"/>
                    </a:cubicBezTo>
                    <a:cubicBezTo>
                      <a:pt x="429263" y="1318378"/>
                      <a:pt x="434911" y="1319615"/>
                      <a:pt x="439564" y="1317842"/>
                    </a:cubicBezTo>
                    <a:cubicBezTo>
                      <a:pt x="444217" y="1316070"/>
                      <a:pt x="447623" y="1311411"/>
                      <a:pt x="447886" y="1306437"/>
                    </a:cubicBezTo>
                    <a:cubicBezTo>
                      <a:pt x="447973" y="1304788"/>
                      <a:pt x="447746" y="1303070"/>
                      <a:pt x="448237" y="1301490"/>
                    </a:cubicBezTo>
                    <a:cubicBezTo>
                      <a:pt x="449535" y="1297312"/>
                      <a:pt x="456402" y="1296598"/>
                      <a:pt x="458538" y="1300418"/>
                    </a:cubicBezTo>
                    <a:cubicBezTo>
                      <a:pt x="459477" y="1302094"/>
                      <a:pt x="459498" y="1304128"/>
                      <a:pt x="460057" y="1305970"/>
                    </a:cubicBezTo>
                    <a:cubicBezTo>
                      <a:pt x="461580" y="1310985"/>
                      <a:pt x="464897" y="1307948"/>
                      <a:pt x="468177" y="1309254"/>
                    </a:cubicBezTo>
                    <a:cubicBezTo>
                      <a:pt x="470975" y="1310353"/>
                      <a:pt x="473201" y="1312662"/>
                      <a:pt x="476128" y="1313734"/>
                    </a:cubicBezTo>
                    <a:cubicBezTo>
                      <a:pt x="483674" y="1316509"/>
                      <a:pt x="492702" y="1315589"/>
                      <a:pt x="498560" y="1309721"/>
                    </a:cubicBezTo>
                    <a:cubicBezTo>
                      <a:pt x="499829" y="1308457"/>
                      <a:pt x="501131" y="1306904"/>
                      <a:pt x="502922" y="1306808"/>
                    </a:cubicBezTo>
                    <a:cubicBezTo>
                      <a:pt x="504612" y="1306698"/>
                      <a:pt x="506050" y="1307948"/>
                      <a:pt x="507288" y="1309103"/>
                    </a:cubicBezTo>
                    <a:cubicBezTo>
                      <a:pt x="524109" y="1324810"/>
                      <a:pt x="542799" y="1338524"/>
                      <a:pt x="562840" y="1349833"/>
                    </a:cubicBezTo>
                    <a:cubicBezTo>
                      <a:pt x="569482" y="1353585"/>
                      <a:pt x="576589" y="1357377"/>
                      <a:pt x="580566" y="1363877"/>
                    </a:cubicBezTo>
                    <a:cubicBezTo>
                      <a:pt x="582953" y="1367794"/>
                      <a:pt x="584736" y="1373029"/>
                      <a:pt x="589226" y="1373923"/>
                    </a:cubicBezTo>
                    <a:cubicBezTo>
                      <a:pt x="593868" y="1374843"/>
                      <a:pt x="597949" y="1370240"/>
                      <a:pt x="602662" y="1370102"/>
                    </a:cubicBezTo>
                    <a:cubicBezTo>
                      <a:pt x="611567" y="1369841"/>
                      <a:pt x="613986" y="1383858"/>
                      <a:pt x="622437" y="1386675"/>
                    </a:cubicBezTo>
                    <a:cubicBezTo>
                      <a:pt x="627837" y="1388489"/>
                      <a:pt x="634062" y="1385026"/>
                      <a:pt x="639353" y="1387156"/>
                    </a:cubicBezTo>
                    <a:cubicBezTo>
                      <a:pt x="645042" y="1389451"/>
                      <a:pt x="648052" y="1397600"/>
                      <a:pt x="654180" y="1397187"/>
                    </a:cubicBezTo>
                    <a:cubicBezTo>
                      <a:pt x="659347" y="1396857"/>
                      <a:pt x="661821" y="1390550"/>
                      <a:pt x="666355" y="1388063"/>
                    </a:cubicBezTo>
                    <a:cubicBezTo>
                      <a:pt x="671110" y="1385466"/>
                      <a:pt x="677349" y="1387706"/>
                      <a:pt x="680963" y="1391732"/>
                    </a:cubicBezTo>
                    <a:cubicBezTo>
                      <a:pt x="686927" y="1398397"/>
                      <a:pt x="689785" y="1409349"/>
                      <a:pt x="694457" y="1417168"/>
                    </a:cubicBezTo>
                    <a:cubicBezTo>
                      <a:pt x="700078" y="1426595"/>
                      <a:pt x="706358" y="1435623"/>
                      <a:pt x="713215" y="1444198"/>
                    </a:cubicBezTo>
                    <a:cubicBezTo>
                      <a:pt x="726366" y="1460619"/>
                      <a:pt x="741647" y="1475337"/>
                      <a:pt x="758590" y="1487800"/>
                    </a:cubicBezTo>
                    <a:cubicBezTo>
                      <a:pt x="764994" y="1492500"/>
                      <a:pt x="771769" y="1496952"/>
                      <a:pt x="779450" y="1498959"/>
                    </a:cubicBezTo>
                    <a:cubicBezTo>
                      <a:pt x="801038" y="1504579"/>
                      <a:pt x="832919" y="1494410"/>
                      <a:pt x="840024" y="1515559"/>
                    </a:cubicBezTo>
                    <a:cubicBezTo>
                      <a:pt x="842621" y="1500539"/>
                      <a:pt x="865102" y="1497007"/>
                      <a:pt x="876742" y="1506846"/>
                    </a:cubicBezTo>
                    <a:cubicBezTo>
                      <a:pt x="888395" y="1516672"/>
                      <a:pt x="891308" y="1533299"/>
                      <a:pt x="892160" y="1548512"/>
                    </a:cubicBezTo>
                    <a:cubicBezTo>
                      <a:pt x="894771" y="1594917"/>
                      <a:pt x="885165" y="1641942"/>
                      <a:pt x="864566" y="1683607"/>
                    </a:cubicBezTo>
                    <a:cubicBezTo>
                      <a:pt x="857380" y="1698145"/>
                      <a:pt x="848791" y="1715433"/>
                      <a:pt x="856761" y="1729573"/>
                    </a:cubicBezTo>
                    <a:cubicBezTo>
                      <a:pt x="861406" y="1737804"/>
                      <a:pt x="870503" y="1742311"/>
                      <a:pt x="877237" y="1748949"/>
                    </a:cubicBezTo>
                    <a:cubicBezTo>
                      <a:pt x="893617" y="1765123"/>
                      <a:pt x="893562" y="1793032"/>
                      <a:pt x="881977" y="1812930"/>
                    </a:cubicBezTo>
                    <a:cubicBezTo>
                      <a:pt x="870393" y="1832828"/>
                      <a:pt x="849808" y="1845869"/>
                      <a:pt x="828632" y="1854911"/>
                    </a:cubicBezTo>
                    <a:cubicBezTo>
                      <a:pt x="820084" y="1858580"/>
                      <a:pt x="811029" y="1861892"/>
                      <a:pt x="804460" y="1868474"/>
                    </a:cubicBezTo>
                    <a:cubicBezTo>
                      <a:pt x="795693" y="1877269"/>
                      <a:pt x="792491" y="1890777"/>
                      <a:pt x="782789" y="1898514"/>
                    </a:cubicBezTo>
                    <a:cubicBezTo>
                      <a:pt x="767344" y="1910840"/>
                      <a:pt x="740052" y="1905028"/>
                      <a:pt x="729870" y="1921957"/>
                    </a:cubicBezTo>
                    <a:cubicBezTo>
                      <a:pt x="724360" y="1931123"/>
                      <a:pt x="726915" y="1942694"/>
                      <a:pt x="726998" y="1953385"/>
                    </a:cubicBezTo>
                    <a:cubicBezTo>
                      <a:pt x="727424" y="2006978"/>
                      <a:pt x="666548" y="2037965"/>
                      <a:pt x="640631" y="2084893"/>
                    </a:cubicBezTo>
                    <a:cubicBezTo>
                      <a:pt x="630737" y="2102799"/>
                      <a:pt x="625515" y="2123989"/>
                      <a:pt x="610550" y="2137950"/>
                    </a:cubicBezTo>
                    <a:cubicBezTo>
                      <a:pt x="590678" y="2156502"/>
                      <a:pt x="556427" y="2159552"/>
                      <a:pt x="545129" y="2184287"/>
                    </a:cubicBezTo>
                    <a:cubicBezTo>
                      <a:pt x="538809" y="2198125"/>
                      <a:pt x="542226" y="2214217"/>
                      <a:pt x="541289" y="2229402"/>
                    </a:cubicBezTo>
                    <a:cubicBezTo>
                      <a:pt x="539368" y="2260637"/>
                      <a:pt x="519111" y="2287309"/>
                      <a:pt x="499702" y="2311866"/>
                    </a:cubicBezTo>
                    <a:cubicBezTo>
                      <a:pt x="499017" y="2312732"/>
                      <a:pt x="498330" y="2313597"/>
                      <a:pt x="497644" y="2314463"/>
                    </a:cubicBezTo>
                    <a:cubicBezTo>
                      <a:pt x="555429" y="2323272"/>
                      <a:pt x="614618" y="2327848"/>
                      <a:pt x="674862" y="2327848"/>
                    </a:cubicBezTo>
                    <a:cubicBezTo>
                      <a:pt x="1052169" y="2327848"/>
                      <a:pt x="1387550" y="2148586"/>
                      <a:pt x="1600685" y="1870646"/>
                    </a:cubicBezTo>
                    <a:cubicBezTo>
                      <a:pt x="1599173" y="1866688"/>
                      <a:pt x="1598335" y="1862194"/>
                      <a:pt x="1597964" y="1858113"/>
                    </a:cubicBezTo>
                    <a:cubicBezTo>
                      <a:pt x="1591450" y="1787522"/>
                      <a:pt x="1587781" y="1716669"/>
                      <a:pt x="1586984" y="1645776"/>
                    </a:cubicBezTo>
                    <a:cubicBezTo>
                      <a:pt x="1586778" y="1627939"/>
                      <a:pt x="1586723" y="1609868"/>
                      <a:pt x="1582120" y="1592650"/>
                    </a:cubicBezTo>
                    <a:cubicBezTo>
                      <a:pt x="1577516" y="1575418"/>
                      <a:pt x="1568502" y="1559656"/>
                      <a:pt x="1563197" y="1542616"/>
                    </a:cubicBezTo>
                    <a:cubicBezTo>
                      <a:pt x="1557110" y="1523076"/>
                      <a:pt x="1556052" y="1501982"/>
                      <a:pt x="1560174" y="1481933"/>
                    </a:cubicBezTo>
                    <a:cubicBezTo>
                      <a:pt x="1561878" y="1473591"/>
                      <a:pt x="1564489" y="1465099"/>
                      <a:pt x="1563019" y="1456703"/>
                    </a:cubicBezTo>
                    <a:cubicBezTo>
                      <a:pt x="1561507" y="1448032"/>
                      <a:pt x="1555859" y="1440735"/>
                      <a:pt x="1550404" y="1433823"/>
                    </a:cubicBezTo>
                    <a:cubicBezTo>
                      <a:pt x="1537198" y="1417140"/>
                      <a:pt x="1523992" y="1400458"/>
                      <a:pt x="1510786" y="1383762"/>
                    </a:cubicBezTo>
                    <a:cubicBezTo>
                      <a:pt x="1503654" y="1374747"/>
                      <a:pt x="1493801" y="1364716"/>
                      <a:pt x="1482616" y="1367423"/>
                    </a:cubicBezTo>
                    <a:cubicBezTo>
                      <a:pt x="1471279" y="1370199"/>
                      <a:pt x="1466730" y="1384421"/>
                      <a:pt x="1456438" y="1389932"/>
                    </a:cubicBezTo>
                    <a:cubicBezTo>
                      <a:pt x="1436333" y="1400705"/>
                      <a:pt x="1414676" y="1372603"/>
                      <a:pt x="1392003" y="1374994"/>
                    </a:cubicBezTo>
                    <a:cubicBezTo>
                      <a:pt x="1370277" y="1377289"/>
                      <a:pt x="1354968" y="1406889"/>
                      <a:pt x="1333999" y="1400774"/>
                    </a:cubicBezTo>
                    <a:cubicBezTo>
                      <a:pt x="1319377" y="1396500"/>
                      <a:pt x="1313661" y="1376685"/>
                      <a:pt x="1299012" y="1372521"/>
                    </a:cubicBezTo>
                    <a:cubicBezTo>
                      <a:pt x="1286562" y="1368989"/>
                      <a:pt x="1274497" y="1378375"/>
                      <a:pt x="1261909" y="1381302"/>
                    </a:cubicBezTo>
                    <a:cubicBezTo>
                      <a:pt x="1242327" y="1385850"/>
                      <a:pt x="1222155" y="1373991"/>
                      <a:pt x="1209622" y="1358257"/>
                    </a:cubicBezTo>
                    <a:cubicBezTo>
                      <a:pt x="1197089" y="1342536"/>
                      <a:pt x="1190081" y="1323257"/>
                      <a:pt x="1180654" y="1305516"/>
                    </a:cubicBezTo>
                    <a:cubicBezTo>
                      <a:pt x="1166212" y="1278349"/>
                      <a:pt x="1145860" y="1254438"/>
                      <a:pt x="1133671" y="1226185"/>
                    </a:cubicBezTo>
                    <a:cubicBezTo>
                      <a:pt x="1121482" y="1197946"/>
                      <a:pt x="1119201" y="1162148"/>
                      <a:pt x="1139360" y="1138925"/>
                    </a:cubicBezTo>
                    <a:cubicBezTo>
                      <a:pt x="1122554" y="1109146"/>
                      <a:pt x="1129164" y="1068112"/>
                      <a:pt x="1154490" y="1045121"/>
                    </a:cubicBezTo>
                    <a:cubicBezTo>
                      <a:pt x="1165758" y="1034887"/>
                      <a:pt x="1180888" y="1026914"/>
                      <a:pt x="1185203" y="1012315"/>
                    </a:cubicBezTo>
                    <a:cubicBezTo>
                      <a:pt x="1188144" y="1002389"/>
                      <a:pt x="1185203" y="991653"/>
                      <a:pt x="1186673" y="981407"/>
                    </a:cubicBezTo>
                    <a:cubicBezTo>
                      <a:pt x="1190576" y="954432"/>
                      <a:pt x="1220121" y="939711"/>
                      <a:pt x="1226937" y="913974"/>
                    </a:cubicBezTo>
                    <a:cubicBezTo>
                      <a:pt x="1227624" y="911396"/>
                      <a:pt x="1228050" y="908701"/>
                      <a:pt x="1229383" y="906384"/>
                    </a:cubicBezTo>
                    <a:cubicBezTo>
                      <a:pt x="1231114" y="903328"/>
                      <a:pt x="1234288" y="901155"/>
                      <a:pt x="1235511" y="897861"/>
                    </a:cubicBezTo>
                    <a:cubicBezTo>
                      <a:pt x="1236941" y="894018"/>
                      <a:pt x="1235360" y="889663"/>
                      <a:pt x="1236240" y="885660"/>
                    </a:cubicBezTo>
                    <a:cubicBezTo>
                      <a:pt x="1237215" y="881184"/>
                      <a:pt x="1240994" y="877961"/>
                      <a:pt x="1243550" y="874161"/>
                    </a:cubicBezTo>
                    <a:cubicBezTo>
                      <a:pt x="1245392" y="871420"/>
                      <a:pt x="1246615" y="868324"/>
                      <a:pt x="1247824" y="865254"/>
                    </a:cubicBezTo>
                    <a:cubicBezTo>
                      <a:pt x="1250559" y="858344"/>
                      <a:pt x="1253293" y="851439"/>
                      <a:pt x="1256028" y="844530"/>
                    </a:cubicBezTo>
                    <a:cubicBezTo>
                      <a:pt x="1257182" y="841600"/>
                      <a:pt x="1258392" y="838604"/>
                      <a:pt x="1260508" y="836275"/>
                    </a:cubicBezTo>
                    <a:cubicBezTo>
                      <a:pt x="1263366" y="833128"/>
                      <a:pt x="1267571" y="831552"/>
                      <a:pt x="1270800" y="828786"/>
                    </a:cubicBezTo>
                    <a:cubicBezTo>
                      <a:pt x="1276407" y="823982"/>
                      <a:pt x="1279142" y="815627"/>
                      <a:pt x="1286095" y="813179"/>
                    </a:cubicBezTo>
                    <a:cubicBezTo>
                      <a:pt x="1288829" y="812219"/>
                      <a:pt x="1291811" y="812363"/>
                      <a:pt x="1294642" y="811730"/>
                    </a:cubicBezTo>
                    <a:cubicBezTo>
                      <a:pt x="1298215" y="810926"/>
                      <a:pt x="1301444" y="808904"/>
                      <a:pt x="1305031" y="808218"/>
                    </a:cubicBezTo>
                    <a:cubicBezTo>
                      <a:pt x="1308508" y="807552"/>
                      <a:pt x="1312108" y="808179"/>
                      <a:pt x="1315626" y="807908"/>
                    </a:cubicBezTo>
                    <a:cubicBezTo>
                      <a:pt x="1324585" y="807222"/>
                      <a:pt x="1331979" y="801022"/>
                      <a:pt x="1339633" y="796332"/>
                    </a:cubicBezTo>
                    <a:cubicBezTo>
                      <a:pt x="1347301" y="791642"/>
                      <a:pt x="1357538" y="788422"/>
                      <a:pt x="1364904" y="793556"/>
                    </a:cubicBezTo>
                    <a:cubicBezTo>
                      <a:pt x="1367144" y="795113"/>
                      <a:pt x="1369081" y="797409"/>
                      <a:pt x="1371775" y="797734"/>
                    </a:cubicBezTo>
                    <a:cubicBezTo>
                      <a:pt x="1373534" y="797944"/>
                      <a:pt x="1375238" y="797265"/>
                      <a:pt x="1376873" y="796596"/>
                    </a:cubicBezTo>
                    <a:lnTo>
                      <a:pt x="1397953" y="787938"/>
                    </a:lnTo>
                    <a:cubicBezTo>
                      <a:pt x="1402982" y="785873"/>
                      <a:pt x="1409510" y="784092"/>
                      <a:pt x="1413220" y="788055"/>
                    </a:cubicBezTo>
                    <a:cubicBezTo>
                      <a:pt x="1414031" y="788929"/>
                      <a:pt x="1414621" y="790016"/>
                      <a:pt x="1415515" y="790810"/>
                    </a:cubicBezTo>
                    <a:cubicBezTo>
                      <a:pt x="1418359" y="793311"/>
                      <a:pt x="1422853" y="791845"/>
                      <a:pt x="1425986" y="789722"/>
                    </a:cubicBezTo>
                    <a:cubicBezTo>
                      <a:pt x="1429133" y="787599"/>
                      <a:pt x="1432266" y="784804"/>
                      <a:pt x="1436045" y="784922"/>
                    </a:cubicBezTo>
                    <a:cubicBezTo>
                      <a:pt x="1441390" y="785090"/>
                      <a:pt x="1444812" y="790885"/>
                      <a:pt x="1449869" y="792615"/>
                    </a:cubicBezTo>
                    <a:cubicBezTo>
                      <a:pt x="1454418" y="794174"/>
                      <a:pt x="1459433" y="792160"/>
                      <a:pt x="1463377" y="789421"/>
                    </a:cubicBezTo>
                    <a:cubicBezTo>
                      <a:pt x="1467335" y="786682"/>
                      <a:pt x="1470811" y="783177"/>
                      <a:pt x="1475181" y="781183"/>
                    </a:cubicBezTo>
                    <a:cubicBezTo>
                      <a:pt x="1481860" y="778140"/>
                      <a:pt x="1490229" y="779262"/>
                      <a:pt x="1495863" y="783951"/>
                    </a:cubicBezTo>
                    <a:cubicBezTo>
                      <a:pt x="1504822" y="791399"/>
                      <a:pt x="1505825" y="809644"/>
                      <a:pt x="1507557" y="820439"/>
                    </a:cubicBezTo>
                    <a:cubicBezTo>
                      <a:pt x="1508052" y="823488"/>
                      <a:pt x="1509027" y="826085"/>
                      <a:pt x="1509041" y="829186"/>
                    </a:cubicBezTo>
                    <a:cubicBezTo>
                      <a:pt x="1509082" y="833079"/>
                      <a:pt x="1509467" y="836888"/>
                      <a:pt x="1510525" y="840648"/>
                    </a:cubicBezTo>
                    <a:cubicBezTo>
                      <a:pt x="1510759" y="841489"/>
                      <a:pt x="1511034" y="842352"/>
                      <a:pt x="1511624" y="842995"/>
                    </a:cubicBezTo>
                    <a:cubicBezTo>
                      <a:pt x="1512655" y="844123"/>
                      <a:pt x="1514359" y="844303"/>
                      <a:pt x="1515651" y="845137"/>
                    </a:cubicBezTo>
                    <a:cubicBezTo>
                      <a:pt x="1519499" y="847631"/>
                      <a:pt x="1517946" y="854370"/>
                      <a:pt x="1521560" y="857202"/>
                    </a:cubicBezTo>
                    <a:cubicBezTo>
                      <a:pt x="1523003" y="858333"/>
                      <a:pt x="1524982" y="858564"/>
                      <a:pt x="1526466" y="859640"/>
                    </a:cubicBezTo>
                    <a:cubicBezTo>
                      <a:pt x="1529915" y="862121"/>
                      <a:pt x="1529626" y="868170"/>
                      <a:pt x="1533488" y="869920"/>
                    </a:cubicBezTo>
                    <a:cubicBezTo>
                      <a:pt x="1535810" y="870974"/>
                      <a:pt x="1538572" y="869880"/>
                      <a:pt x="1541073" y="870399"/>
                    </a:cubicBezTo>
                    <a:cubicBezTo>
                      <a:pt x="1545017" y="871212"/>
                      <a:pt x="1547257" y="875695"/>
                      <a:pt x="1551091" y="876914"/>
                    </a:cubicBezTo>
                    <a:cubicBezTo>
                      <a:pt x="1555626" y="878359"/>
                      <a:pt x="1560421" y="874718"/>
                      <a:pt x="1565135" y="875374"/>
                    </a:cubicBezTo>
                    <a:cubicBezTo>
                      <a:pt x="1568254" y="875810"/>
                      <a:pt x="1570961" y="878072"/>
                      <a:pt x="1574108" y="878113"/>
                    </a:cubicBezTo>
                    <a:cubicBezTo>
                      <a:pt x="1578849" y="878174"/>
                      <a:pt x="1583123" y="873169"/>
                      <a:pt x="1587603" y="874715"/>
                    </a:cubicBezTo>
                    <a:cubicBezTo>
                      <a:pt x="1589142" y="875247"/>
                      <a:pt x="1590434" y="876526"/>
                      <a:pt x="1592055" y="876652"/>
                    </a:cubicBezTo>
                    <a:cubicBezTo>
                      <a:pt x="1595724" y="876937"/>
                      <a:pt x="1598445" y="871380"/>
                      <a:pt x="1601867" y="872702"/>
                    </a:cubicBezTo>
                    <a:cubicBezTo>
                      <a:pt x="1602719" y="873030"/>
                      <a:pt x="1603406" y="873763"/>
                      <a:pt x="1604299" y="873900"/>
                    </a:cubicBezTo>
                    <a:cubicBezTo>
                      <a:pt x="1605920" y="874145"/>
                      <a:pt x="1607089" y="872408"/>
                      <a:pt x="1608586" y="871725"/>
                    </a:cubicBezTo>
                    <a:cubicBezTo>
                      <a:pt x="1610606" y="870808"/>
                      <a:pt x="1613066" y="871993"/>
                      <a:pt x="1614372" y="873773"/>
                    </a:cubicBezTo>
                    <a:cubicBezTo>
                      <a:pt x="1615691" y="875557"/>
                      <a:pt x="1616172" y="877794"/>
                      <a:pt x="1616790" y="879920"/>
                    </a:cubicBezTo>
                    <a:cubicBezTo>
                      <a:pt x="1618164" y="884697"/>
                      <a:pt x="1620349" y="889237"/>
                      <a:pt x="1623235" y="893291"/>
                    </a:cubicBezTo>
                    <a:cubicBezTo>
                      <a:pt x="1624238" y="894699"/>
                      <a:pt x="1625406" y="896113"/>
                      <a:pt x="1627014" y="896736"/>
                    </a:cubicBezTo>
                    <a:cubicBezTo>
                      <a:pt x="1628155" y="897172"/>
                      <a:pt x="1629446" y="897202"/>
                      <a:pt x="1630422" y="897908"/>
                    </a:cubicBezTo>
                    <a:cubicBezTo>
                      <a:pt x="1631700" y="898836"/>
                      <a:pt x="1632112" y="900714"/>
                      <a:pt x="1633528" y="901410"/>
                    </a:cubicBezTo>
                    <a:cubicBezTo>
                      <a:pt x="1635080" y="902176"/>
                      <a:pt x="1636949" y="901125"/>
                      <a:pt x="1638640" y="901454"/>
                    </a:cubicBezTo>
                    <a:cubicBezTo>
                      <a:pt x="1641209" y="901950"/>
                      <a:pt x="1642281" y="905232"/>
                      <a:pt x="1644672" y="906265"/>
                    </a:cubicBezTo>
                    <a:cubicBezTo>
                      <a:pt x="1645923" y="906800"/>
                      <a:pt x="1647338" y="906642"/>
                      <a:pt x="1648685" y="906479"/>
                    </a:cubicBezTo>
                    <a:cubicBezTo>
                      <a:pt x="1652477" y="906010"/>
                      <a:pt x="1656408" y="905492"/>
                      <a:pt x="1659912" y="903915"/>
                    </a:cubicBezTo>
                    <a:cubicBezTo>
                      <a:pt x="1663361" y="902369"/>
                      <a:pt x="1665147" y="898944"/>
                      <a:pt x="1668280" y="897337"/>
                    </a:cubicBezTo>
                    <a:cubicBezTo>
                      <a:pt x="1669407" y="896761"/>
                      <a:pt x="1670795" y="896688"/>
                      <a:pt x="1671771" y="895887"/>
                    </a:cubicBezTo>
                    <a:cubicBezTo>
                      <a:pt x="1673447" y="894521"/>
                      <a:pt x="1673296" y="891591"/>
                      <a:pt x="1675151" y="890470"/>
                    </a:cubicBezTo>
                    <a:cubicBezTo>
                      <a:pt x="1676045" y="889931"/>
                      <a:pt x="1677171" y="889975"/>
                      <a:pt x="1678120" y="889566"/>
                    </a:cubicBezTo>
                    <a:cubicBezTo>
                      <a:pt x="1680937" y="888363"/>
                      <a:pt x="1680840" y="884279"/>
                      <a:pt x="1682806" y="881936"/>
                    </a:cubicBezTo>
                    <a:cubicBezTo>
                      <a:pt x="1684248" y="880202"/>
                      <a:pt x="1686736" y="879577"/>
                      <a:pt x="1688137" y="877809"/>
                    </a:cubicBezTo>
                    <a:cubicBezTo>
                      <a:pt x="1689663" y="875895"/>
                      <a:pt x="1689580" y="873102"/>
                      <a:pt x="1690968" y="871094"/>
                    </a:cubicBezTo>
                    <a:cubicBezTo>
                      <a:pt x="1693400" y="867586"/>
                      <a:pt x="1698609" y="868164"/>
                      <a:pt x="1702786" y="867278"/>
                    </a:cubicBezTo>
                    <a:cubicBezTo>
                      <a:pt x="1707019" y="866378"/>
                      <a:pt x="1710990" y="863602"/>
                      <a:pt x="1715264" y="864224"/>
                    </a:cubicBezTo>
                    <a:cubicBezTo>
                      <a:pt x="1718397" y="864683"/>
                      <a:pt x="1721282" y="866953"/>
                      <a:pt x="1724402" y="866430"/>
                    </a:cubicBezTo>
                    <a:cubicBezTo>
                      <a:pt x="1726394" y="866099"/>
                      <a:pt x="1728016" y="864686"/>
                      <a:pt x="1729885" y="863947"/>
                    </a:cubicBezTo>
                    <a:cubicBezTo>
                      <a:pt x="1735052" y="861914"/>
                      <a:pt x="1740700" y="865306"/>
                      <a:pt x="1744850" y="868991"/>
                    </a:cubicBezTo>
                    <a:cubicBezTo>
                      <a:pt x="1748999" y="872677"/>
                      <a:pt x="1753260" y="877076"/>
                      <a:pt x="1758784" y="877467"/>
                    </a:cubicBezTo>
                    <a:cubicBezTo>
                      <a:pt x="1764926" y="877902"/>
                      <a:pt x="1770615" y="873165"/>
                      <a:pt x="1776730" y="873882"/>
                    </a:cubicBezTo>
                    <a:cubicBezTo>
                      <a:pt x="1784618" y="874810"/>
                      <a:pt x="1788974" y="884106"/>
                      <a:pt x="1796532" y="886563"/>
                    </a:cubicBezTo>
                    <a:cubicBezTo>
                      <a:pt x="1800284" y="887778"/>
                      <a:pt x="1804310" y="887172"/>
                      <a:pt x="1808268" y="887176"/>
                    </a:cubicBezTo>
                    <a:cubicBezTo>
                      <a:pt x="1787710" y="802062"/>
                      <a:pt x="1757835" y="720598"/>
                      <a:pt x="1719743" y="643914"/>
                    </a:cubicBezTo>
                    <a:close/>
                  </a:path>
                </a:pathLst>
              </a:custGeom>
              <a:solidFill>
                <a:srgbClr val="17A9E2"/>
              </a:solidFill>
              <a:ln w="1374" cap="flat">
                <a:noFill/>
                <a:prstDash val="solid"/>
                <a:miter/>
              </a:ln>
            </p:spPr>
            <p:txBody>
              <a:bodyPr rtlCol="0" anchor="ctr"/>
              <a:lstStyle/>
              <a:p>
                <a:endParaRPr lang="nb-NO"/>
              </a:p>
            </p:txBody>
          </p:sp>
          <p:sp>
            <p:nvSpPr>
              <p:cNvPr id="763" name="Friform 762">
                <a:extLst>
                  <a:ext uri="{FF2B5EF4-FFF2-40B4-BE49-F238E27FC236}">
                    <a16:creationId xmlns:a16="http://schemas.microsoft.com/office/drawing/2014/main" id="{890BEB21-3798-3104-AD92-FE24242A417C}"/>
                  </a:ext>
                </a:extLst>
              </p:cNvPr>
              <p:cNvSpPr/>
              <p:nvPr/>
            </p:nvSpPr>
            <p:spPr>
              <a:xfrm>
                <a:off x="5593187" y="2079159"/>
                <a:ext cx="937247" cy="1708462"/>
              </a:xfrm>
              <a:custGeom>
                <a:avLst/>
                <a:gdLst>
                  <a:gd name="connsiteX0" fmla="*/ 917544 w 937247"/>
                  <a:gd name="connsiteY0" fmla="*/ 1507709 h 1708462"/>
                  <a:gd name="connsiteX1" fmla="*/ 935311 w 937247"/>
                  <a:gd name="connsiteY1" fmla="*/ 1268383 h 1708462"/>
                  <a:gd name="connsiteX2" fmla="*/ 902762 w 937247"/>
                  <a:gd name="connsiteY2" fmla="*/ 1193958 h 1708462"/>
                  <a:gd name="connsiteX3" fmla="*/ 826631 w 937247"/>
                  <a:gd name="connsiteY3" fmla="*/ 1153406 h 1708462"/>
                  <a:gd name="connsiteX4" fmla="*/ 720263 w 937247"/>
                  <a:gd name="connsiteY4" fmla="*/ 1018036 h 1708462"/>
                  <a:gd name="connsiteX5" fmla="*/ 718424 w 937247"/>
                  <a:gd name="connsiteY5" fmla="*/ 981496 h 1708462"/>
                  <a:gd name="connsiteX6" fmla="*/ 733448 w 937247"/>
                  <a:gd name="connsiteY6" fmla="*/ 956542 h 1708462"/>
                  <a:gd name="connsiteX7" fmla="*/ 784760 w 937247"/>
                  <a:gd name="connsiteY7" fmla="*/ 822010 h 1708462"/>
                  <a:gd name="connsiteX8" fmla="*/ 735651 w 937247"/>
                  <a:gd name="connsiteY8" fmla="*/ 711540 h 1708462"/>
                  <a:gd name="connsiteX9" fmla="*/ 709377 w 937247"/>
                  <a:gd name="connsiteY9" fmla="*/ 702855 h 1708462"/>
                  <a:gd name="connsiteX10" fmla="*/ 683243 w 937247"/>
                  <a:gd name="connsiteY10" fmla="*/ 678450 h 1708462"/>
                  <a:gd name="connsiteX11" fmla="*/ 560185 w 937247"/>
                  <a:gd name="connsiteY11" fmla="*/ 606759 h 1708462"/>
                  <a:gd name="connsiteX12" fmla="*/ 503796 w 937247"/>
                  <a:gd name="connsiteY12" fmla="*/ 595752 h 1708462"/>
                  <a:gd name="connsiteX13" fmla="*/ 397086 w 937247"/>
                  <a:gd name="connsiteY13" fmla="*/ 493884 h 1708462"/>
                  <a:gd name="connsiteX14" fmla="*/ 357077 w 937247"/>
                  <a:gd name="connsiteY14" fmla="*/ 347701 h 1708462"/>
                  <a:gd name="connsiteX15" fmla="*/ 337724 w 937247"/>
                  <a:gd name="connsiteY15" fmla="*/ 308765 h 1708462"/>
                  <a:gd name="connsiteX16" fmla="*/ 306492 w 937247"/>
                  <a:gd name="connsiteY16" fmla="*/ 324381 h 1708462"/>
                  <a:gd name="connsiteX17" fmla="*/ 312299 w 937247"/>
                  <a:gd name="connsiteY17" fmla="*/ 335060 h 1708462"/>
                  <a:gd name="connsiteX18" fmla="*/ 339412 w 937247"/>
                  <a:gd name="connsiteY18" fmla="*/ 413048 h 1708462"/>
                  <a:gd name="connsiteX19" fmla="*/ 336591 w 937247"/>
                  <a:gd name="connsiteY19" fmla="*/ 427564 h 1708462"/>
                  <a:gd name="connsiteX20" fmla="*/ 309238 w 937247"/>
                  <a:gd name="connsiteY20" fmla="*/ 422328 h 1708462"/>
                  <a:gd name="connsiteX21" fmla="*/ 300086 w 937247"/>
                  <a:gd name="connsiteY21" fmla="*/ 390949 h 1708462"/>
                  <a:gd name="connsiteX22" fmla="*/ 286511 w 937247"/>
                  <a:gd name="connsiteY22" fmla="*/ 363421 h 1708462"/>
                  <a:gd name="connsiteX23" fmla="*/ 243575 w 937247"/>
                  <a:gd name="connsiteY23" fmla="*/ 276348 h 1708462"/>
                  <a:gd name="connsiteX24" fmla="*/ 202828 w 937247"/>
                  <a:gd name="connsiteY24" fmla="*/ 186147 h 1708462"/>
                  <a:gd name="connsiteX25" fmla="*/ 190580 w 937247"/>
                  <a:gd name="connsiteY25" fmla="*/ 146770 h 1708462"/>
                  <a:gd name="connsiteX26" fmla="*/ 191990 w 937247"/>
                  <a:gd name="connsiteY26" fmla="*/ 121977 h 1708462"/>
                  <a:gd name="connsiteX27" fmla="*/ 146784 w 937247"/>
                  <a:gd name="connsiteY27" fmla="*/ 0 h 1708462"/>
                  <a:gd name="connsiteX28" fmla="*/ 0 w 937247"/>
                  <a:gd name="connsiteY28" fmla="*/ 566619 h 1708462"/>
                  <a:gd name="connsiteX29" fmla="*/ 928730 w 937247"/>
                  <a:gd name="connsiteY29" fmla="*/ 1708463 h 1708462"/>
                  <a:gd name="connsiteX30" fmla="*/ 919340 w 937247"/>
                  <a:gd name="connsiteY30" fmla="*/ 1675015 h 1708462"/>
                  <a:gd name="connsiteX31" fmla="*/ 917544 w 937247"/>
                  <a:gd name="connsiteY31" fmla="*/ 1507709 h 1708462"/>
                  <a:gd name="connsiteX32" fmla="*/ 763044 w 937247"/>
                  <a:gd name="connsiteY32" fmla="*/ 1493954 h 1708462"/>
                  <a:gd name="connsiteX33" fmla="*/ 720098 w 937247"/>
                  <a:gd name="connsiteY33" fmla="*/ 1500550 h 1708462"/>
                  <a:gd name="connsiteX34" fmla="*/ 371558 w 937247"/>
                  <a:gd name="connsiteY34" fmla="*/ 1277301 h 1708462"/>
                  <a:gd name="connsiteX35" fmla="*/ 277997 w 937247"/>
                  <a:gd name="connsiteY35" fmla="*/ 1136710 h 1708462"/>
                  <a:gd name="connsiteX36" fmla="*/ 202784 w 937247"/>
                  <a:gd name="connsiteY36" fmla="*/ 1088119 h 1708462"/>
                  <a:gd name="connsiteX37" fmla="*/ 160260 w 937247"/>
                  <a:gd name="connsiteY37" fmla="*/ 925197 h 1708462"/>
                  <a:gd name="connsiteX38" fmla="*/ 87957 w 937247"/>
                  <a:gd name="connsiteY38" fmla="*/ 717091 h 1708462"/>
                  <a:gd name="connsiteX39" fmla="*/ 70917 w 937247"/>
                  <a:gd name="connsiteY39" fmla="*/ 625406 h 1708462"/>
                  <a:gd name="connsiteX40" fmla="*/ 79694 w 937247"/>
                  <a:gd name="connsiteY40" fmla="*/ 583425 h 1708462"/>
                  <a:gd name="connsiteX41" fmla="*/ 69416 w 937247"/>
                  <a:gd name="connsiteY41" fmla="*/ 544866 h 1708462"/>
                  <a:gd name="connsiteX42" fmla="*/ 68510 w 937247"/>
                  <a:gd name="connsiteY42" fmla="*/ 487054 h 1708462"/>
                  <a:gd name="connsiteX43" fmla="*/ 80660 w 937247"/>
                  <a:gd name="connsiteY43" fmla="*/ 368181 h 1708462"/>
                  <a:gd name="connsiteX44" fmla="*/ 94674 w 937247"/>
                  <a:gd name="connsiteY44" fmla="*/ 307349 h 1708462"/>
                  <a:gd name="connsiteX45" fmla="*/ 143900 w 937247"/>
                  <a:gd name="connsiteY45" fmla="*/ 273844 h 1708462"/>
                  <a:gd name="connsiteX46" fmla="*/ 201541 w 937247"/>
                  <a:gd name="connsiteY46" fmla="*/ 355362 h 1708462"/>
                  <a:gd name="connsiteX47" fmla="*/ 204233 w 937247"/>
                  <a:gd name="connsiteY47" fmla="*/ 386701 h 1708462"/>
                  <a:gd name="connsiteX48" fmla="*/ 234555 w 937247"/>
                  <a:gd name="connsiteY48" fmla="*/ 456060 h 1708462"/>
                  <a:gd name="connsiteX49" fmla="*/ 276979 w 937247"/>
                  <a:gd name="connsiteY49" fmla="*/ 482289 h 1708462"/>
                  <a:gd name="connsiteX50" fmla="*/ 300789 w 937247"/>
                  <a:gd name="connsiteY50" fmla="*/ 550940 h 1708462"/>
                  <a:gd name="connsiteX51" fmla="*/ 405434 w 937247"/>
                  <a:gd name="connsiteY51" fmla="*/ 628498 h 1708462"/>
                  <a:gd name="connsiteX52" fmla="*/ 421016 w 937247"/>
                  <a:gd name="connsiteY52" fmla="*/ 701563 h 1708462"/>
                  <a:gd name="connsiteX53" fmla="*/ 506496 w 937247"/>
                  <a:gd name="connsiteY53" fmla="*/ 733238 h 1708462"/>
                  <a:gd name="connsiteX54" fmla="*/ 555177 w 937247"/>
                  <a:gd name="connsiteY54" fmla="*/ 842650 h 1708462"/>
                  <a:gd name="connsiteX55" fmla="*/ 553764 w 937247"/>
                  <a:gd name="connsiteY55" fmla="*/ 966999 h 1708462"/>
                  <a:gd name="connsiteX56" fmla="*/ 651389 w 937247"/>
                  <a:gd name="connsiteY56" fmla="*/ 1117444 h 1708462"/>
                  <a:gd name="connsiteX57" fmla="*/ 744572 w 937247"/>
                  <a:gd name="connsiteY57" fmla="*/ 1179199 h 1708462"/>
                  <a:gd name="connsiteX58" fmla="*/ 761547 w 937247"/>
                  <a:gd name="connsiteY58" fmla="*/ 1369467 h 1708462"/>
                  <a:gd name="connsiteX59" fmla="*/ 782098 w 937247"/>
                  <a:gd name="connsiteY59" fmla="*/ 1433573 h 1708462"/>
                  <a:gd name="connsiteX60" fmla="*/ 763044 w 937247"/>
                  <a:gd name="connsiteY60" fmla="*/ 1493954 h 170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37247" h="1708462">
                    <a:moveTo>
                      <a:pt x="917544" y="1507709"/>
                    </a:moveTo>
                    <a:cubicBezTo>
                      <a:pt x="929555" y="1428117"/>
                      <a:pt x="913145" y="1345763"/>
                      <a:pt x="935311" y="1268383"/>
                    </a:cubicBezTo>
                    <a:cubicBezTo>
                      <a:pt x="943241" y="1240693"/>
                      <a:pt x="925716" y="1211341"/>
                      <a:pt x="902762" y="1193958"/>
                    </a:cubicBezTo>
                    <a:cubicBezTo>
                      <a:pt x="879810" y="1176561"/>
                      <a:pt x="851806" y="1167395"/>
                      <a:pt x="826631" y="1153406"/>
                    </a:cubicBezTo>
                    <a:cubicBezTo>
                      <a:pt x="775115" y="1124796"/>
                      <a:pt x="735882" y="1074858"/>
                      <a:pt x="720263" y="1018036"/>
                    </a:cubicBezTo>
                    <a:cubicBezTo>
                      <a:pt x="716986" y="1006108"/>
                      <a:pt x="714732" y="993301"/>
                      <a:pt x="718424" y="981496"/>
                    </a:cubicBezTo>
                    <a:cubicBezTo>
                      <a:pt x="721336" y="972180"/>
                      <a:pt x="727667" y="964402"/>
                      <a:pt x="733448" y="956542"/>
                    </a:cubicBezTo>
                    <a:cubicBezTo>
                      <a:pt x="762230" y="917405"/>
                      <a:pt x="780167" y="870381"/>
                      <a:pt x="784760" y="822010"/>
                    </a:cubicBezTo>
                    <a:cubicBezTo>
                      <a:pt x="788860" y="778792"/>
                      <a:pt x="776350" y="726642"/>
                      <a:pt x="735651" y="711540"/>
                    </a:cubicBezTo>
                    <a:cubicBezTo>
                      <a:pt x="726987" y="708338"/>
                      <a:pt x="717588" y="707087"/>
                      <a:pt x="709377" y="702855"/>
                    </a:cubicBezTo>
                    <a:cubicBezTo>
                      <a:pt x="698710" y="697358"/>
                      <a:pt x="691173" y="687450"/>
                      <a:pt x="683243" y="678450"/>
                    </a:cubicBezTo>
                    <a:cubicBezTo>
                      <a:pt x="651317" y="642213"/>
                      <a:pt x="607457" y="616653"/>
                      <a:pt x="560185" y="606759"/>
                    </a:cubicBezTo>
                    <a:cubicBezTo>
                      <a:pt x="541429" y="602843"/>
                      <a:pt x="522140" y="601290"/>
                      <a:pt x="503796" y="595752"/>
                    </a:cubicBezTo>
                    <a:cubicBezTo>
                      <a:pt x="455303" y="581103"/>
                      <a:pt x="418641" y="539727"/>
                      <a:pt x="397086" y="493884"/>
                    </a:cubicBezTo>
                    <a:cubicBezTo>
                      <a:pt x="375528" y="448033"/>
                      <a:pt x="366818" y="397412"/>
                      <a:pt x="357077" y="347701"/>
                    </a:cubicBezTo>
                    <a:cubicBezTo>
                      <a:pt x="354207" y="333064"/>
                      <a:pt x="350221" y="316900"/>
                      <a:pt x="337724" y="308765"/>
                    </a:cubicBezTo>
                    <a:cubicBezTo>
                      <a:pt x="325225" y="300632"/>
                      <a:pt x="303184" y="309842"/>
                      <a:pt x="306492" y="324381"/>
                    </a:cubicBezTo>
                    <a:cubicBezTo>
                      <a:pt x="307396" y="328362"/>
                      <a:pt x="309947" y="331726"/>
                      <a:pt x="312299" y="335060"/>
                    </a:cubicBezTo>
                    <a:cubicBezTo>
                      <a:pt x="328381" y="357841"/>
                      <a:pt x="337895" y="385203"/>
                      <a:pt x="339412" y="413048"/>
                    </a:cubicBezTo>
                    <a:cubicBezTo>
                      <a:pt x="339687" y="418072"/>
                      <a:pt x="339582" y="423517"/>
                      <a:pt x="336591" y="427564"/>
                    </a:cubicBezTo>
                    <a:cubicBezTo>
                      <a:pt x="330082" y="436368"/>
                      <a:pt x="315032" y="431618"/>
                      <a:pt x="309238" y="422328"/>
                    </a:cubicBezTo>
                    <a:cubicBezTo>
                      <a:pt x="303440" y="413039"/>
                      <a:pt x="303216" y="401439"/>
                      <a:pt x="300086" y="390949"/>
                    </a:cubicBezTo>
                    <a:cubicBezTo>
                      <a:pt x="297150" y="381121"/>
                      <a:pt x="291659" y="372293"/>
                      <a:pt x="286511" y="363421"/>
                    </a:cubicBezTo>
                    <a:cubicBezTo>
                      <a:pt x="270262" y="335420"/>
                      <a:pt x="256902" y="305854"/>
                      <a:pt x="243575" y="276348"/>
                    </a:cubicBezTo>
                    <a:cubicBezTo>
                      <a:pt x="229994" y="246280"/>
                      <a:pt x="216409" y="216216"/>
                      <a:pt x="202828" y="186147"/>
                    </a:cubicBezTo>
                    <a:cubicBezTo>
                      <a:pt x="197138" y="173543"/>
                      <a:pt x="191350" y="160578"/>
                      <a:pt x="190580" y="146770"/>
                    </a:cubicBezTo>
                    <a:cubicBezTo>
                      <a:pt x="190119" y="138498"/>
                      <a:pt x="191484" y="130246"/>
                      <a:pt x="191990" y="121977"/>
                    </a:cubicBezTo>
                    <a:cubicBezTo>
                      <a:pt x="194685" y="77800"/>
                      <a:pt x="172833" y="35871"/>
                      <a:pt x="146784" y="0"/>
                    </a:cubicBezTo>
                    <a:cubicBezTo>
                      <a:pt x="53321" y="167763"/>
                      <a:pt x="0" y="360951"/>
                      <a:pt x="0" y="566619"/>
                    </a:cubicBezTo>
                    <a:cubicBezTo>
                      <a:pt x="0" y="1129275"/>
                      <a:pt x="398544" y="1598831"/>
                      <a:pt x="928730" y="1708463"/>
                    </a:cubicBezTo>
                    <a:cubicBezTo>
                      <a:pt x="928338" y="1697703"/>
                      <a:pt x="923629" y="1685129"/>
                      <a:pt x="919340" y="1675015"/>
                    </a:cubicBezTo>
                    <a:cubicBezTo>
                      <a:pt x="897258" y="1622948"/>
                      <a:pt x="909105" y="1563638"/>
                      <a:pt x="917544" y="1507709"/>
                    </a:cubicBezTo>
                    <a:close/>
                    <a:moveTo>
                      <a:pt x="763044" y="1493954"/>
                    </a:moveTo>
                    <a:cubicBezTo>
                      <a:pt x="750572" y="1501814"/>
                      <a:pt x="734800" y="1501691"/>
                      <a:pt x="720098" y="1500550"/>
                    </a:cubicBezTo>
                    <a:cubicBezTo>
                      <a:pt x="576799" y="1489543"/>
                      <a:pt x="441484" y="1402874"/>
                      <a:pt x="371558" y="1277301"/>
                    </a:cubicBezTo>
                    <a:cubicBezTo>
                      <a:pt x="343900" y="1227639"/>
                      <a:pt x="323955" y="1170157"/>
                      <a:pt x="277997" y="1136710"/>
                    </a:cubicBezTo>
                    <a:cubicBezTo>
                      <a:pt x="253794" y="1119093"/>
                      <a:pt x="223780" y="1109460"/>
                      <a:pt x="202784" y="1088119"/>
                    </a:cubicBezTo>
                    <a:cubicBezTo>
                      <a:pt x="161850" y="1046509"/>
                      <a:pt x="167812" y="978666"/>
                      <a:pt x="160260" y="925197"/>
                    </a:cubicBezTo>
                    <a:cubicBezTo>
                      <a:pt x="150197" y="853932"/>
                      <a:pt x="114418" y="784632"/>
                      <a:pt x="87957" y="717091"/>
                    </a:cubicBezTo>
                    <a:cubicBezTo>
                      <a:pt x="76451" y="687725"/>
                      <a:pt x="64735" y="656325"/>
                      <a:pt x="70917" y="625406"/>
                    </a:cubicBezTo>
                    <a:cubicBezTo>
                      <a:pt x="73729" y="611321"/>
                      <a:pt x="80211" y="597758"/>
                      <a:pt x="79694" y="583425"/>
                    </a:cubicBezTo>
                    <a:cubicBezTo>
                      <a:pt x="79216" y="570082"/>
                      <a:pt x="72731" y="557783"/>
                      <a:pt x="69416" y="544866"/>
                    </a:cubicBezTo>
                    <a:cubicBezTo>
                      <a:pt x="64599" y="526095"/>
                      <a:pt x="66540" y="506334"/>
                      <a:pt x="68510" y="487054"/>
                    </a:cubicBezTo>
                    <a:cubicBezTo>
                      <a:pt x="72559" y="447429"/>
                      <a:pt x="76610" y="407803"/>
                      <a:pt x="80660" y="368181"/>
                    </a:cubicBezTo>
                    <a:cubicBezTo>
                      <a:pt x="82790" y="347353"/>
                      <a:pt x="85078" y="325963"/>
                      <a:pt x="94674" y="307349"/>
                    </a:cubicBezTo>
                    <a:cubicBezTo>
                      <a:pt x="104264" y="288738"/>
                      <a:pt x="122971" y="273278"/>
                      <a:pt x="143900" y="273844"/>
                    </a:cubicBezTo>
                    <a:cubicBezTo>
                      <a:pt x="180432" y="274835"/>
                      <a:pt x="198388" y="318953"/>
                      <a:pt x="201541" y="355362"/>
                    </a:cubicBezTo>
                    <a:cubicBezTo>
                      <a:pt x="202422" y="365521"/>
                      <a:pt x="203088" y="376163"/>
                      <a:pt x="204233" y="386701"/>
                    </a:cubicBezTo>
                    <a:cubicBezTo>
                      <a:pt x="207189" y="413930"/>
                      <a:pt x="213328" y="440451"/>
                      <a:pt x="234555" y="456060"/>
                    </a:cubicBezTo>
                    <a:cubicBezTo>
                      <a:pt x="248022" y="465966"/>
                      <a:pt x="265972" y="469708"/>
                      <a:pt x="276979" y="482289"/>
                    </a:cubicBezTo>
                    <a:cubicBezTo>
                      <a:pt x="293094" y="500700"/>
                      <a:pt x="287898" y="530135"/>
                      <a:pt x="300789" y="550940"/>
                    </a:cubicBezTo>
                    <a:cubicBezTo>
                      <a:pt x="324590" y="589334"/>
                      <a:pt x="398485" y="583851"/>
                      <a:pt x="405434" y="628498"/>
                    </a:cubicBezTo>
                    <a:cubicBezTo>
                      <a:pt x="409929" y="657383"/>
                      <a:pt x="395093" y="680717"/>
                      <a:pt x="421016" y="701563"/>
                    </a:cubicBezTo>
                    <a:cubicBezTo>
                      <a:pt x="443297" y="719483"/>
                      <a:pt x="481720" y="716734"/>
                      <a:pt x="506496" y="733238"/>
                    </a:cubicBezTo>
                    <a:cubicBezTo>
                      <a:pt x="541027" y="756255"/>
                      <a:pt x="553904" y="801177"/>
                      <a:pt x="555177" y="842650"/>
                    </a:cubicBezTo>
                    <a:cubicBezTo>
                      <a:pt x="556452" y="884122"/>
                      <a:pt x="548787" y="925801"/>
                      <a:pt x="553764" y="966999"/>
                    </a:cubicBezTo>
                    <a:cubicBezTo>
                      <a:pt x="561193" y="1028452"/>
                      <a:pt x="598293" y="1085618"/>
                      <a:pt x="651389" y="1117444"/>
                    </a:cubicBezTo>
                    <a:cubicBezTo>
                      <a:pt x="683666" y="1136792"/>
                      <a:pt x="722819" y="1148500"/>
                      <a:pt x="744572" y="1179199"/>
                    </a:cubicBezTo>
                    <a:cubicBezTo>
                      <a:pt x="782025" y="1232064"/>
                      <a:pt x="746908" y="1306352"/>
                      <a:pt x="761547" y="1369467"/>
                    </a:cubicBezTo>
                    <a:cubicBezTo>
                      <a:pt x="766622" y="1391344"/>
                      <a:pt x="777706" y="1411545"/>
                      <a:pt x="782098" y="1433573"/>
                    </a:cubicBezTo>
                    <a:cubicBezTo>
                      <a:pt x="786487" y="1455601"/>
                      <a:pt x="782049" y="1481985"/>
                      <a:pt x="763044" y="1493954"/>
                    </a:cubicBezTo>
                    <a:close/>
                  </a:path>
                </a:pathLst>
              </a:custGeom>
              <a:solidFill>
                <a:srgbClr val="17A9E2"/>
              </a:solidFill>
              <a:ln w="1374" cap="flat">
                <a:noFill/>
                <a:prstDash val="solid"/>
                <a:miter/>
              </a:ln>
            </p:spPr>
            <p:txBody>
              <a:bodyPr rtlCol="0" anchor="ctr"/>
              <a:lstStyle/>
              <a:p>
                <a:endParaRPr lang="nb-NO"/>
              </a:p>
            </p:txBody>
          </p:sp>
          <p:sp>
            <p:nvSpPr>
              <p:cNvPr id="764" name="Friform 763">
                <a:extLst>
                  <a:ext uri="{FF2B5EF4-FFF2-40B4-BE49-F238E27FC236}">
                    <a16:creationId xmlns:a16="http://schemas.microsoft.com/office/drawing/2014/main" id="{F463C5D9-9F24-4EF2-1121-54C254B60E85}"/>
                  </a:ext>
                </a:extLst>
              </p:cNvPr>
              <p:cNvSpPr/>
              <p:nvPr/>
            </p:nvSpPr>
            <p:spPr>
              <a:xfrm>
                <a:off x="5739969" y="1694791"/>
                <a:ext cx="1236962" cy="2103631"/>
              </a:xfrm>
              <a:custGeom>
                <a:avLst/>
                <a:gdLst>
                  <a:gd name="connsiteX0" fmla="*/ 1201143 w 1236962"/>
                  <a:gd name="connsiteY0" fmla="*/ 1518741 h 2103631"/>
                  <a:gd name="connsiteX1" fmla="*/ 1208949 w 1236962"/>
                  <a:gd name="connsiteY1" fmla="*/ 1472762 h 2103631"/>
                  <a:gd name="connsiteX2" fmla="*/ 1236542 w 1236962"/>
                  <a:gd name="connsiteY2" fmla="*/ 1337680 h 2103631"/>
                  <a:gd name="connsiteX3" fmla="*/ 1221124 w 1236962"/>
                  <a:gd name="connsiteY3" fmla="*/ 1296001 h 2103631"/>
                  <a:gd name="connsiteX4" fmla="*/ 1184420 w 1236962"/>
                  <a:gd name="connsiteY4" fmla="*/ 1304714 h 2103631"/>
                  <a:gd name="connsiteX5" fmla="*/ 1123832 w 1236962"/>
                  <a:gd name="connsiteY5" fmla="*/ 1288114 h 2103631"/>
                  <a:gd name="connsiteX6" fmla="*/ 1102972 w 1236962"/>
                  <a:gd name="connsiteY6" fmla="*/ 1276955 h 2103631"/>
                  <a:gd name="connsiteX7" fmla="*/ 1057597 w 1236962"/>
                  <a:gd name="connsiteY7" fmla="*/ 1233353 h 2103631"/>
                  <a:gd name="connsiteX8" fmla="*/ 1038840 w 1236962"/>
                  <a:gd name="connsiteY8" fmla="*/ 1206336 h 2103631"/>
                  <a:gd name="connsiteX9" fmla="*/ 1025345 w 1236962"/>
                  <a:gd name="connsiteY9" fmla="*/ 1180887 h 2103631"/>
                  <a:gd name="connsiteX10" fmla="*/ 1010738 w 1236962"/>
                  <a:gd name="connsiteY10" fmla="*/ 1177232 h 2103631"/>
                  <a:gd name="connsiteX11" fmla="*/ 998562 w 1236962"/>
                  <a:gd name="connsiteY11" fmla="*/ 1186356 h 2103631"/>
                  <a:gd name="connsiteX12" fmla="*/ 983735 w 1236962"/>
                  <a:gd name="connsiteY12" fmla="*/ 1176311 h 2103631"/>
                  <a:gd name="connsiteX13" fmla="*/ 966819 w 1236962"/>
                  <a:gd name="connsiteY13" fmla="*/ 1175844 h 2103631"/>
                  <a:gd name="connsiteX14" fmla="*/ 947058 w 1236962"/>
                  <a:gd name="connsiteY14" fmla="*/ 1159257 h 2103631"/>
                  <a:gd name="connsiteX15" fmla="*/ 933609 w 1236962"/>
                  <a:gd name="connsiteY15" fmla="*/ 1163091 h 2103631"/>
                  <a:gd name="connsiteX16" fmla="*/ 924949 w 1236962"/>
                  <a:gd name="connsiteY16" fmla="*/ 1153046 h 2103631"/>
                  <a:gd name="connsiteX17" fmla="*/ 907224 w 1236962"/>
                  <a:gd name="connsiteY17" fmla="*/ 1139002 h 2103631"/>
                  <a:gd name="connsiteX18" fmla="*/ 851671 w 1236962"/>
                  <a:gd name="connsiteY18" fmla="*/ 1098271 h 2103631"/>
                  <a:gd name="connsiteX19" fmla="*/ 847306 w 1236962"/>
                  <a:gd name="connsiteY19" fmla="*/ 1095963 h 2103631"/>
                  <a:gd name="connsiteX20" fmla="*/ 842944 w 1236962"/>
                  <a:gd name="connsiteY20" fmla="*/ 1098890 h 2103631"/>
                  <a:gd name="connsiteX21" fmla="*/ 820512 w 1236962"/>
                  <a:gd name="connsiteY21" fmla="*/ 1102889 h 2103631"/>
                  <a:gd name="connsiteX22" fmla="*/ 812561 w 1236962"/>
                  <a:gd name="connsiteY22" fmla="*/ 1098409 h 2103631"/>
                  <a:gd name="connsiteX23" fmla="*/ 804441 w 1236962"/>
                  <a:gd name="connsiteY23" fmla="*/ 1095138 h 2103631"/>
                  <a:gd name="connsiteX24" fmla="*/ 802921 w 1236962"/>
                  <a:gd name="connsiteY24" fmla="*/ 1089573 h 2103631"/>
                  <a:gd name="connsiteX25" fmla="*/ 792620 w 1236962"/>
                  <a:gd name="connsiteY25" fmla="*/ 1090658 h 2103631"/>
                  <a:gd name="connsiteX26" fmla="*/ 792270 w 1236962"/>
                  <a:gd name="connsiteY26" fmla="*/ 1095592 h 2103631"/>
                  <a:gd name="connsiteX27" fmla="*/ 783948 w 1236962"/>
                  <a:gd name="connsiteY27" fmla="*/ 1106997 h 2103631"/>
                  <a:gd name="connsiteX28" fmla="*/ 770152 w 1236962"/>
                  <a:gd name="connsiteY28" fmla="*/ 1104002 h 2103631"/>
                  <a:gd name="connsiteX29" fmla="*/ 760954 w 1236962"/>
                  <a:gd name="connsiteY29" fmla="*/ 1092637 h 2103631"/>
                  <a:gd name="connsiteX30" fmla="*/ 755447 w 1236962"/>
                  <a:gd name="connsiteY30" fmla="*/ 1089518 h 2103631"/>
                  <a:gd name="connsiteX31" fmla="*/ 752501 w 1236962"/>
                  <a:gd name="connsiteY31" fmla="*/ 1080792 h 2103631"/>
                  <a:gd name="connsiteX32" fmla="*/ 744149 w 1236962"/>
                  <a:gd name="connsiteY32" fmla="*/ 1076669 h 2103631"/>
                  <a:gd name="connsiteX33" fmla="*/ 745053 w 1236962"/>
                  <a:gd name="connsiteY33" fmla="*/ 1065690 h 2103631"/>
                  <a:gd name="connsiteX34" fmla="*/ 745067 w 1236962"/>
                  <a:gd name="connsiteY34" fmla="*/ 1054875 h 2103631"/>
                  <a:gd name="connsiteX35" fmla="*/ 739155 w 1236962"/>
                  <a:gd name="connsiteY35" fmla="*/ 1050986 h 2103631"/>
                  <a:gd name="connsiteX36" fmla="*/ 740190 w 1236962"/>
                  <a:gd name="connsiteY36" fmla="*/ 1047152 h 2103631"/>
                  <a:gd name="connsiteX37" fmla="*/ 735024 w 1236962"/>
                  <a:gd name="connsiteY37" fmla="*/ 1041312 h 2103631"/>
                  <a:gd name="connsiteX38" fmla="*/ 726843 w 1236962"/>
                  <a:gd name="connsiteY38" fmla="*/ 1044211 h 2103631"/>
                  <a:gd name="connsiteX39" fmla="*/ 704257 w 1236962"/>
                  <a:gd name="connsiteY39" fmla="*/ 1070719 h 2103631"/>
                  <a:gd name="connsiteX40" fmla="*/ 690186 w 1236962"/>
                  <a:gd name="connsiteY40" fmla="*/ 1092225 h 2103631"/>
                  <a:gd name="connsiteX41" fmla="*/ 679273 w 1236962"/>
                  <a:gd name="connsiteY41" fmla="*/ 1094602 h 2103631"/>
                  <a:gd name="connsiteX42" fmla="*/ 657755 w 1236962"/>
                  <a:gd name="connsiteY42" fmla="*/ 1094273 h 2103631"/>
                  <a:gd name="connsiteX43" fmla="*/ 643728 w 1236962"/>
                  <a:gd name="connsiteY43" fmla="*/ 1091923 h 2103631"/>
                  <a:gd name="connsiteX44" fmla="*/ 637796 w 1236962"/>
                  <a:gd name="connsiteY44" fmla="*/ 1093283 h 2103631"/>
                  <a:gd name="connsiteX45" fmla="*/ 622082 w 1236962"/>
                  <a:gd name="connsiteY45" fmla="*/ 1086467 h 2103631"/>
                  <a:gd name="connsiteX46" fmla="*/ 605923 w 1236962"/>
                  <a:gd name="connsiteY46" fmla="*/ 1075872 h 2103631"/>
                  <a:gd name="connsiteX47" fmla="*/ 589145 w 1236962"/>
                  <a:gd name="connsiteY47" fmla="*/ 1043194 h 2103631"/>
                  <a:gd name="connsiteX48" fmla="*/ 583403 w 1236962"/>
                  <a:gd name="connsiteY48" fmla="*/ 1015216 h 2103631"/>
                  <a:gd name="connsiteX49" fmla="*/ 564503 w 1236962"/>
                  <a:gd name="connsiteY49" fmla="*/ 1008428 h 2103631"/>
                  <a:gd name="connsiteX50" fmla="*/ 546339 w 1236962"/>
                  <a:gd name="connsiteY50" fmla="*/ 966048 h 2103631"/>
                  <a:gd name="connsiteX51" fmla="*/ 510009 w 1236962"/>
                  <a:gd name="connsiteY51" fmla="*/ 960551 h 2103631"/>
                  <a:gd name="connsiteX52" fmla="*/ 482439 w 1236962"/>
                  <a:gd name="connsiteY52" fmla="*/ 928203 h 2103631"/>
                  <a:gd name="connsiteX53" fmla="*/ 437213 w 1236962"/>
                  <a:gd name="connsiteY53" fmla="*/ 935514 h 2103631"/>
                  <a:gd name="connsiteX54" fmla="*/ 427854 w 1236962"/>
                  <a:gd name="connsiteY54" fmla="*/ 920769 h 2103631"/>
                  <a:gd name="connsiteX55" fmla="*/ 395442 w 1236962"/>
                  <a:gd name="connsiteY55" fmla="*/ 827430 h 2103631"/>
                  <a:gd name="connsiteX56" fmla="*/ 393542 w 1236962"/>
                  <a:gd name="connsiteY56" fmla="*/ 779412 h 2103631"/>
                  <a:gd name="connsiteX57" fmla="*/ 419743 w 1236962"/>
                  <a:gd name="connsiteY57" fmla="*/ 760555 h 2103631"/>
                  <a:gd name="connsiteX58" fmla="*/ 523314 w 1236962"/>
                  <a:gd name="connsiteY58" fmla="*/ 713167 h 2103631"/>
                  <a:gd name="connsiteX59" fmla="*/ 575168 w 1236962"/>
                  <a:gd name="connsiteY59" fmla="*/ 723855 h 2103631"/>
                  <a:gd name="connsiteX60" fmla="*/ 593456 w 1236962"/>
                  <a:gd name="connsiteY60" fmla="*/ 727109 h 2103631"/>
                  <a:gd name="connsiteX61" fmla="*/ 618116 w 1236962"/>
                  <a:gd name="connsiteY61" fmla="*/ 705922 h 2103631"/>
                  <a:gd name="connsiteX62" fmla="*/ 666868 w 1236962"/>
                  <a:gd name="connsiteY62" fmla="*/ 638861 h 2103631"/>
                  <a:gd name="connsiteX63" fmla="*/ 713406 w 1236962"/>
                  <a:gd name="connsiteY63" fmla="*/ 511162 h 2103631"/>
                  <a:gd name="connsiteX64" fmla="*/ 777760 w 1236962"/>
                  <a:gd name="connsiteY64" fmla="*/ 502348 h 2103631"/>
                  <a:gd name="connsiteX65" fmla="*/ 778895 w 1236962"/>
                  <a:gd name="connsiteY65" fmla="*/ 461327 h 2103631"/>
                  <a:gd name="connsiteX66" fmla="*/ 801514 w 1236962"/>
                  <a:gd name="connsiteY66" fmla="*/ 433412 h 2103631"/>
                  <a:gd name="connsiteX67" fmla="*/ 810920 w 1236962"/>
                  <a:gd name="connsiteY67" fmla="*/ 472512 h 2103631"/>
                  <a:gd name="connsiteX68" fmla="*/ 890823 w 1236962"/>
                  <a:gd name="connsiteY68" fmla="*/ 438149 h 2103631"/>
                  <a:gd name="connsiteX69" fmla="*/ 907975 w 1236962"/>
                  <a:gd name="connsiteY69" fmla="*/ 393385 h 2103631"/>
                  <a:gd name="connsiteX70" fmla="*/ 854943 w 1236962"/>
                  <a:gd name="connsiteY70" fmla="*/ 389837 h 2103631"/>
                  <a:gd name="connsiteX71" fmla="*/ 821746 w 1236962"/>
                  <a:gd name="connsiteY71" fmla="*/ 351514 h 2103631"/>
                  <a:gd name="connsiteX72" fmla="*/ 854281 w 1236962"/>
                  <a:gd name="connsiteY72" fmla="*/ 318615 h 2103631"/>
                  <a:gd name="connsiteX73" fmla="*/ 913276 w 1236962"/>
                  <a:gd name="connsiteY73" fmla="*/ 371774 h 2103631"/>
                  <a:gd name="connsiteX74" fmla="*/ 952775 w 1236962"/>
                  <a:gd name="connsiteY74" fmla="*/ 322417 h 2103631"/>
                  <a:gd name="connsiteX75" fmla="*/ 935677 w 1236962"/>
                  <a:gd name="connsiteY75" fmla="*/ 312848 h 2103631"/>
                  <a:gd name="connsiteX76" fmla="*/ 932715 w 1236962"/>
                  <a:gd name="connsiteY76" fmla="*/ 270902 h 2103631"/>
                  <a:gd name="connsiteX77" fmla="*/ 910832 w 1236962"/>
                  <a:gd name="connsiteY77" fmla="*/ 266744 h 2103631"/>
                  <a:gd name="connsiteX78" fmla="*/ 915559 w 1236962"/>
                  <a:gd name="connsiteY78" fmla="*/ 244011 h 2103631"/>
                  <a:gd name="connsiteX79" fmla="*/ 906675 w 1236962"/>
                  <a:gd name="connsiteY79" fmla="*/ 216875 h 2103631"/>
                  <a:gd name="connsiteX80" fmla="*/ 878288 w 1236962"/>
                  <a:gd name="connsiteY80" fmla="*/ 219955 h 2103631"/>
                  <a:gd name="connsiteX81" fmla="*/ 856548 w 1236962"/>
                  <a:gd name="connsiteY81" fmla="*/ 151217 h 2103631"/>
                  <a:gd name="connsiteX82" fmla="*/ 846763 w 1236962"/>
                  <a:gd name="connsiteY82" fmla="*/ 145697 h 2103631"/>
                  <a:gd name="connsiteX83" fmla="*/ 836724 w 1236962"/>
                  <a:gd name="connsiteY83" fmla="*/ 151779 h 2103631"/>
                  <a:gd name="connsiteX84" fmla="*/ 801012 w 1236962"/>
                  <a:gd name="connsiteY84" fmla="*/ 189041 h 2103631"/>
                  <a:gd name="connsiteX85" fmla="*/ 767713 w 1236962"/>
                  <a:gd name="connsiteY85" fmla="*/ 142774 h 2103631"/>
                  <a:gd name="connsiteX86" fmla="*/ 714667 w 1236962"/>
                  <a:gd name="connsiteY86" fmla="*/ 129505 h 2103631"/>
                  <a:gd name="connsiteX87" fmla="*/ 679864 w 1236962"/>
                  <a:gd name="connsiteY87" fmla="*/ 195496 h 2103631"/>
                  <a:gd name="connsiteX88" fmla="*/ 683060 w 1236962"/>
                  <a:gd name="connsiteY88" fmla="*/ 253787 h 2103631"/>
                  <a:gd name="connsiteX89" fmla="*/ 657050 w 1236962"/>
                  <a:gd name="connsiteY89" fmla="*/ 303348 h 2103631"/>
                  <a:gd name="connsiteX90" fmla="*/ 644256 w 1236962"/>
                  <a:gd name="connsiteY90" fmla="*/ 306280 h 2103631"/>
                  <a:gd name="connsiteX91" fmla="*/ 615080 w 1236962"/>
                  <a:gd name="connsiteY91" fmla="*/ 248375 h 2103631"/>
                  <a:gd name="connsiteX92" fmla="*/ 602965 w 1236962"/>
                  <a:gd name="connsiteY92" fmla="*/ 247539 h 2103631"/>
                  <a:gd name="connsiteX93" fmla="*/ 571658 w 1236962"/>
                  <a:gd name="connsiteY93" fmla="*/ 230995 h 2103631"/>
                  <a:gd name="connsiteX94" fmla="*/ 538557 w 1236962"/>
                  <a:gd name="connsiteY94" fmla="*/ 228527 h 2103631"/>
                  <a:gd name="connsiteX95" fmla="*/ 479145 w 1236962"/>
                  <a:gd name="connsiteY95" fmla="*/ 184718 h 2103631"/>
                  <a:gd name="connsiteX96" fmla="*/ 541021 w 1236962"/>
                  <a:gd name="connsiteY96" fmla="*/ 123903 h 2103631"/>
                  <a:gd name="connsiteX97" fmla="*/ 561441 w 1236962"/>
                  <a:gd name="connsiteY97" fmla="*/ 72755 h 2103631"/>
                  <a:gd name="connsiteX98" fmla="*/ 557994 w 1236962"/>
                  <a:gd name="connsiteY98" fmla="*/ 68808 h 2103631"/>
                  <a:gd name="connsiteX99" fmla="*/ 553753 w 1236962"/>
                  <a:gd name="connsiteY99" fmla="*/ 67384 h 2103631"/>
                  <a:gd name="connsiteX100" fmla="*/ 549728 w 1236962"/>
                  <a:gd name="connsiteY100" fmla="*/ 61423 h 2103631"/>
                  <a:gd name="connsiteX101" fmla="*/ 528043 w 1236962"/>
                  <a:gd name="connsiteY101" fmla="*/ 55875 h 2103631"/>
                  <a:gd name="connsiteX102" fmla="*/ 529185 w 1236962"/>
                  <a:gd name="connsiteY102" fmla="*/ 40024 h 2103631"/>
                  <a:gd name="connsiteX103" fmla="*/ 516504 w 1236962"/>
                  <a:gd name="connsiteY103" fmla="*/ 32269 h 2103631"/>
                  <a:gd name="connsiteX104" fmla="*/ 498552 w 1236962"/>
                  <a:gd name="connsiteY104" fmla="*/ 46700 h 2103631"/>
                  <a:gd name="connsiteX105" fmla="*/ 482752 w 1236962"/>
                  <a:gd name="connsiteY105" fmla="*/ 49973 h 2103631"/>
                  <a:gd name="connsiteX106" fmla="*/ 481228 w 1236962"/>
                  <a:gd name="connsiteY106" fmla="*/ 53123 h 2103631"/>
                  <a:gd name="connsiteX107" fmla="*/ 476281 w 1236962"/>
                  <a:gd name="connsiteY107" fmla="*/ 53541 h 2103631"/>
                  <a:gd name="connsiteX108" fmla="*/ 425605 w 1236962"/>
                  <a:gd name="connsiteY108" fmla="*/ 19442 h 2103631"/>
                  <a:gd name="connsiteX109" fmla="*/ 394035 w 1236962"/>
                  <a:gd name="connsiteY109" fmla="*/ 27580 h 2103631"/>
                  <a:gd name="connsiteX110" fmla="*/ 369701 w 1236962"/>
                  <a:gd name="connsiteY110" fmla="*/ 7910 h 2103631"/>
                  <a:gd name="connsiteX111" fmla="*/ 344383 w 1236962"/>
                  <a:gd name="connsiteY111" fmla="*/ 0 h 2103631"/>
                  <a:gd name="connsiteX112" fmla="*/ 0 w 1236962"/>
                  <a:gd name="connsiteY112" fmla="*/ 384368 h 2103631"/>
                  <a:gd name="connsiteX113" fmla="*/ 45206 w 1236962"/>
                  <a:gd name="connsiteY113" fmla="*/ 506345 h 2103631"/>
                  <a:gd name="connsiteX114" fmla="*/ 43796 w 1236962"/>
                  <a:gd name="connsiteY114" fmla="*/ 531138 h 2103631"/>
                  <a:gd name="connsiteX115" fmla="*/ 56044 w 1236962"/>
                  <a:gd name="connsiteY115" fmla="*/ 570515 h 2103631"/>
                  <a:gd name="connsiteX116" fmla="*/ 96791 w 1236962"/>
                  <a:gd name="connsiteY116" fmla="*/ 660716 h 2103631"/>
                  <a:gd name="connsiteX117" fmla="*/ 139728 w 1236962"/>
                  <a:gd name="connsiteY117" fmla="*/ 747789 h 2103631"/>
                  <a:gd name="connsiteX118" fmla="*/ 153302 w 1236962"/>
                  <a:gd name="connsiteY118" fmla="*/ 775317 h 2103631"/>
                  <a:gd name="connsiteX119" fmla="*/ 162454 w 1236962"/>
                  <a:gd name="connsiteY119" fmla="*/ 806696 h 2103631"/>
                  <a:gd name="connsiteX120" fmla="*/ 189807 w 1236962"/>
                  <a:gd name="connsiteY120" fmla="*/ 811932 h 2103631"/>
                  <a:gd name="connsiteX121" fmla="*/ 192628 w 1236962"/>
                  <a:gd name="connsiteY121" fmla="*/ 797416 h 2103631"/>
                  <a:gd name="connsiteX122" fmla="*/ 165515 w 1236962"/>
                  <a:gd name="connsiteY122" fmla="*/ 719428 h 2103631"/>
                  <a:gd name="connsiteX123" fmla="*/ 159708 w 1236962"/>
                  <a:gd name="connsiteY123" fmla="*/ 708749 h 2103631"/>
                  <a:gd name="connsiteX124" fmla="*/ 190940 w 1236962"/>
                  <a:gd name="connsiteY124" fmla="*/ 693133 h 2103631"/>
                  <a:gd name="connsiteX125" fmla="*/ 210293 w 1236962"/>
                  <a:gd name="connsiteY125" fmla="*/ 732069 h 2103631"/>
                  <a:gd name="connsiteX126" fmla="*/ 250302 w 1236962"/>
                  <a:gd name="connsiteY126" fmla="*/ 878252 h 2103631"/>
                  <a:gd name="connsiteX127" fmla="*/ 357012 w 1236962"/>
                  <a:gd name="connsiteY127" fmla="*/ 980120 h 2103631"/>
                  <a:gd name="connsiteX128" fmla="*/ 413401 w 1236962"/>
                  <a:gd name="connsiteY128" fmla="*/ 991127 h 2103631"/>
                  <a:gd name="connsiteX129" fmla="*/ 536459 w 1236962"/>
                  <a:gd name="connsiteY129" fmla="*/ 1062818 h 2103631"/>
                  <a:gd name="connsiteX130" fmla="*/ 562593 w 1236962"/>
                  <a:gd name="connsiteY130" fmla="*/ 1087223 h 2103631"/>
                  <a:gd name="connsiteX131" fmla="*/ 588867 w 1236962"/>
                  <a:gd name="connsiteY131" fmla="*/ 1095908 h 2103631"/>
                  <a:gd name="connsiteX132" fmla="*/ 637976 w 1236962"/>
                  <a:gd name="connsiteY132" fmla="*/ 1206378 h 2103631"/>
                  <a:gd name="connsiteX133" fmla="*/ 586664 w 1236962"/>
                  <a:gd name="connsiteY133" fmla="*/ 1340910 h 2103631"/>
                  <a:gd name="connsiteX134" fmla="*/ 571640 w 1236962"/>
                  <a:gd name="connsiteY134" fmla="*/ 1365864 h 2103631"/>
                  <a:gd name="connsiteX135" fmla="*/ 573479 w 1236962"/>
                  <a:gd name="connsiteY135" fmla="*/ 1402404 h 2103631"/>
                  <a:gd name="connsiteX136" fmla="*/ 679847 w 1236962"/>
                  <a:gd name="connsiteY136" fmla="*/ 1537774 h 2103631"/>
                  <a:gd name="connsiteX137" fmla="*/ 755978 w 1236962"/>
                  <a:gd name="connsiteY137" fmla="*/ 1578326 h 2103631"/>
                  <a:gd name="connsiteX138" fmla="*/ 788527 w 1236962"/>
                  <a:gd name="connsiteY138" fmla="*/ 1652751 h 2103631"/>
                  <a:gd name="connsiteX139" fmla="*/ 770760 w 1236962"/>
                  <a:gd name="connsiteY139" fmla="*/ 1892077 h 2103631"/>
                  <a:gd name="connsiteX140" fmla="*/ 772555 w 1236962"/>
                  <a:gd name="connsiteY140" fmla="*/ 2059383 h 2103631"/>
                  <a:gd name="connsiteX141" fmla="*/ 781944 w 1236962"/>
                  <a:gd name="connsiteY141" fmla="*/ 2092831 h 2103631"/>
                  <a:gd name="connsiteX142" fmla="*/ 842023 w 1236962"/>
                  <a:gd name="connsiteY142" fmla="*/ 2103632 h 2103631"/>
                  <a:gd name="connsiteX143" fmla="*/ 844082 w 1236962"/>
                  <a:gd name="connsiteY143" fmla="*/ 2101021 h 2103631"/>
                  <a:gd name="connsiteX144" fmla="*/ 885668 w 1236962"/>
                  <a:gd name="connsiteY144" fmla="*/ 2018570 h 2103631"/>
                  <a:gd name="connsiteX145" fmla="*/ 889508 w 1236962"/>
                  <a:gd name="connsiteY145" fmla="*/ 1973442 h 2103631"/>
                  <a:gd name="connsiteX146" fmla="*/ 954932 w 1236962"/>
                  <a:gd name="connsiteY146" fmla="*/ 1927119 h 2103631"/>
                  <a:gd name="connsiteX147" fmla="*/ 985013 w 1236962"/>
                  <a:gd name="connsiteY147" fmla="*/ 1874048 h 2103631"/>
                  <a:gd name="connsiteX148" fmla="*/ 1071380 w 1236962"/>
                  <a:gd name="connsiteY148" fmla="*/ 1742540 h 2103631"/>
                  <a:gd name="connsiteX149" fmla="*/ 1074252 w 1236962"/>
                  <a:gd name="connsiteY149" fmla="*/ 1711126 h 2103631"/>
                  <a:gd name="connsiteX150" fmla="*/ 1127171 w 1236962"/>
                  <a:gd name="connsiteY150" fmla="*/ 1687683 h 2103631"/>
                  <a:gd name="connsiteX151" fmla="*/ 1148842 w 1236962"/>
                  <a:gd name="connsiteY151" fmla="*/ 1657643 h 2103631"/>
                  <a:gd name="connsiteX152" fmla="*/ 1173014 w 1236962"/>
                  <a:gd name="connsiteY152" fmla="*/ 1644080 h 2103631"/>
                  <a:gd name="connsiteX153" fmla="*/ 1226359 w 1236962"/>
                  <a:gd name="connsiteY153" fmla="*/ 1602085 h 2103631"/>
                  <a:gd name="connsiteX154" fmla="*/ 1221605 w 1236962"/>
                  <a:gd name="connsiteY154" fmla="*/ 1538104 h 2103631"/>
                  <a:gd name="connsiteX155" fmla="*/ 1201143 w 1236962"/>
                  <a:gd name="connsiteY155" fmla="*/ 1518741 h 2103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236962" h="2103631">
                    <a:moveTo>
                      <a:pt x="1201143" y="1518741"/>
                    </a:moveTo>
                    <a:cubicBezTo>
                      <a:pt x="1193173" y="1504601"/>
                      <a:pt x="1201762" y="1487314"/>
                      <a:pt x="1208949" y="1472762"/>
                    </a:cubicBezTo>
                    <a:cubicBezTo>
                      <a:pt x="1229547" y="1431110"/>
                      <a:pt x="1239153" y="1384072"/>
                      <a:pt x="1236542" y="1337680"/>
                    </a:cubicBezTo>
                    <a:cubicBezTo>
                      <a:pt x="1235690" y="1322454"/>
                      <a:pt x="1232777" y="1305841"/>
                      <a:pt x="1221124" y="1296001"/>
                    </a:cubicBezTo>
                    <a:cubicBezTo>
                      <a:pt x="1209485" y="1286162"/>
                      <a:pt x="1187003" y="1289694"/>
                      <a:pt x="1184420" y="1304714"/>
                    </a:cubicBezTo>
                    <a:cubicBezTo>
                      <a:pt x="1177301" y="1283579"/>
                      <a:pt x="1145421" y="1293748"/>
                      <a:pt x="1123832" y="1288114"/>
                    </a:cubicBezTo>
                    <a:cubicBezTo>
                      <a:pt x="1116164" y="1286121"/>
                      <a:pt x="1109376" y="1281655"/>
                      <a:pt x="1102972" y="1276955"/>
                    </a:cubicBezTo>
                    <a:cubicBezTo>
                      <a:pt x="1086029" y="1264492"/>
                      <a:pt x="1070748" y="1249774"/>
                      <a:pt x="1057597" y="1233353"/>
                    </a:cubicBezTo>
                    <a:cubicBezTo>
                      <a:pt x="1050740" y="1224792"/>
                      <a:pt x="1044460" y="1215750"/>
                      <a:pt x="1038840" y="1206336"/>
                    </a:cubicBezTo>
                    <a:cubicBezTo>
                      <a:pt x="1034167" y="1198518"/>
                      <a:pt x="1031309" y="1187552"/>
                      <a:pt x="1025345" y="1180887"/>
                    </a:cubicBezTo>
                    <a:cubicBezTo>
                      <a:pt x="1021731" y="1176860"/>
                      <a:pt x="1015492" y="1174621"/>
                      <a:pt x="1010738" y="1177232"/>
                    </a:cubicBezTo>
                    <a:cubicBezTo>
                      <a:pt x="1006203" y="1179719"/>
                      <a:pt x="1003729" y="1186012"/>
                      <a:pt x="998562" y="1186356"/>
                    </a:cubicBezTo>
                    <a:cubicBezTo>
                      <a:pt x="992434" y="1186754"/>
                      <a:pt x="989424" y="1178606"/>
                      <a:pt x="983735" y="1176311"/>
                    </a:cubicBezTo>
                    <a:cubicBezTo>
                      <a:pt x="978444" y="1174181"/>
                      <a:pt x="972219" y="1177644"/>
                      <a:pt x="966819" y="1175844"/>
                    </a:cubicBezTo>
                    <a:cubicBezTo>
                      <a:pt x="958368" y="1173026"/>
                      <a:pt x="955949" y="1159010"/>
                      <a:pt x="947058" y="1159257"/>
                    </a:cubicBezTo>
                    <a:cubicBezTo>
                      <a:pt x="942331" y="1159395"/>
                      <a:pt x="938250" y="1164012"/>
                      <a:pt x="933609" y="1163091"/>
                    </a:cubicBezTo>
                    <a:cubicBezTo>
                      <a:pt x="929120" y="1162198"/>
                      <a:pt x="927336" y="1156949"/>
                      <a:pt x="924949" y="1153046"/>
                    </a:cubicBezTo>
                    <a:cubicBezTo>
                      <a:pt x="920972" y="1146532"/>
                      <a:pt x="913865" y="1142740"/>
                      <a:pt x="907224" y="1139002"/>
                    </a:cubicBezTo>
                    <a:cubicBezTo>
                      <a:pt x="887183" y="1127679"/>
                      <a:pt x="868493" y="1113978"/>
                      <a:pt x="851671" y="1098271"/>
                    </a:cubicBezTo>
                    <a:cubicBezTo>
                      <a:pt x="850433" y="1097117"/>
                      <a:pt x="848997" y="1095867"/>
                      <a:pt x="847306" y="1095963"/>
                    </a:cubicBezTo>
                    <a:cubicBezTo>
                      <a:pt x="845515" y="1096059"/>
                      <a:pt x="844212" y="1097612"/>
                      <a:pt x="842944" y="1098890"/>
                    </a:cubicBezTo>
                    <a:cubicBezTo>
                      <a:pt x="837086" y="1104744"/>
                      <a:pt x="828057" y="1105678"/>
                      <a:pt x="820512" y="1102889"/>
                    </a:cubicBezTo>
                    <a:cubicBezTo>
                      <a:pt x="817586" y="1101817"/>
                      <a:pt x="815360" y="1099522"/>
                      <a:pt x="812561" y="1098409"/>
                    </a:cubicBezTo>
                    <a:cubicBezTo>
                      <a:pt x="809281" y="1097103"/>
                      <a:pt x="805963" y="1100154"/>
                      <a:pt x="804441" y="1095138"/>
                    </a:cubicBezTo>
                    <a:cubicBezTo>
                      <a:pt x="803882" y="1093297"/>
                      <a:pt x="803861" y="1091263"/>
                      <a:pt x="802921" y="1089573"/>
                    </a:cubicBezTo>
                    <a:cubicBezTo>
                      <a:pt x="800786" y="1085753"/>
                      <a:pt x="793919" y="1086467"/>
                      <a:pt x="792620" y="1090658"/>
                    </a:cubicBezTo>
                    <a:cubicBezTo>
                      <a:pt x="792128" y="1092239"/>
                      <a:pt x="792356" y="1093943"/>
                      <a:pt x="792270" y="1095592"/>
                    </a:cubicBezTo>
                    <a:cubicBezTo>
                      <a:pt x="792005" y="1100566"/>
                      <a:pt x="788601" y="1105238"/>
                      <a:pt x="783948" y="1106997"/>
                    </a:cubicBezTo>
                    <a:cubicBezTo>
                      <a:pt x="779295" y="1108770"/>
                      <a:pt x="773647" y="1107547"/>
                      <a:pt x="770152" y="1104002"/>
                    </a:cubicBezTo>
                    <a:cubicBezTo>
                      <a:pt x="766702" y="1100497"/>
                      <a:pt x="765232" y="1095056"/>
                      <a:pt x="760954" y="1092637"/>
                    </a:cubicBezTo>
                    <a:cubicBezTo>
                      <a:pt x="759100" y="1091593"/>
                      <a:pt x="756786" y="1091181"/>
                      <a:pt x="755447" y="1089518"/>
                    </a:cubicBezTo>
                    <a:cubicBezTo>
                      <a:pt x="753492" y="1087099"/>
                      <a:pt x="754524" y="1083155"/>
                      <a:pt x="752501" y="1080792"/>
                    </a:cubicBezTo>
                    <a:cubicBezTo>
                      <a:pt x="750452" y="1078401"/>
                      <a:pt x="746382" y="1078882"/>
                      <a:pt x="744149" y="1076669"/>
                    </a:cubicBezTo>
                    <a:cubicBezTo>
                      <a:pt x="741341" y="1073893"/>
                      <a:pt x="743202" y="1069180"/>
                      <a:pt x="745053" y="1065690"/>
                    </a:cubicBezTo>
                    <a:cubicBezTo>
                      <a:pt x="746908" y="1062185"/>
                      <a:pt x="748296" y="1057156"/>
                      <a:pt x="745067" y="1054875"/>
                    </a:cubicBezTo>
                    <a:cubicBezTo>
                      <a:pt x="743055" y="1053459"/>
                      <a:pt x="739570" y="1053418"/>
                      <a:pt x="739155" y="1050986"/>
                    </a:cubicBezTo>
                    <a:cubicBezTo>
                      <a:pt x="738927" y="1049667"/>
                      <a:pt x="739892" y="1048457"/>
                      <a:pt x="740190" y="1047152"/>
                    </a:cubicBezTo>
                    <a:cubicBezTo>
                      <a:pt x="740850" y="1044280"/>
                      <a:pt x="737964" y="1041559"/>
                      <a:pt x="735024" y="1041312"/>
                    </a:cubicBezTo>
                    <a:cubicBezTo>
                      <a:pt x="732085" y="1041078"/>
                      <a:pt x="729304" y="1042576"/>
                      <a:pt x="726843" y="1044211"/>
                    </a:cubicBezTo>
                    <a:cubicBezTo>
                      <a:pt x="717031" y="1050697"/>
                      <a:pt x="709103" y="1060001"/>
                      <a:pt x="704257" y="1070719"/>
                    </a:cubicBezTo>
                    <a:cubicBezTo>
                      <a:pt x="700648" y="1078703"/>
                      <a:pt x="698007" y="1088267"/>
                      <a:pt x="690186" y="1092225"/>
                    </a:cubicBezTo>
                    <a:cubicBezTo>
                      <a:pt x="686842" y="1093915"/>
                      <a:pt x="683006" y="1094273"/>
                      <a:pt x="679273" y="1094602"/>
                    </a:cubicBezTo>
                    <a:cubicBezTo>
                      <a:pt x="672097" y="1095234"/>
                      <a:pt x="664782" y="1095867"/>
                      <a:pt x="657755" y="1094273"/>
                    </a:cubicBezTo>
                    <a:cubicBezTo>
                      <a:pt x="653099" y="1093214"/>
                      <a:pt x="648451" y="1091181"/>
                      <a:pt x="643728" y="1091923"/>
                    </a:cubicBezTo>
                    <a:cubicBezTo>
                      <a:pt x="641723" y="1092225"/>
                      <a:pt x="639812" y="1093036"/>
                      <a:pt x="637796" y="1093283"/>
                    </a:cubicBezTo>
                    <a:cubicBezTo>
                      <a:pt x="632152" y="1093998"/>
                      <a:pt x="626830" y="1088955"/>
                      <a:pt x="622082" y="1086467"/>
                    </a:cubicBezTo>
                    <a:cubicBezTo>
                      <a:pt x="616294" y="1083430"/>
                      <a:pt x="610822" y="1080270"/>
                      <a:pt x="605923" y="1075872"/>
                    </a:cubicBezTo>
                    <a:cubicBezTo>
                      <a:pt x="596564" y="1067490"/>
                      <a:pt x="589661" y="1055988"/>
                      <a:pt x="589145" y="1043194"/>
                    </a:cubicBezTo>
                    <a:cubicBezTo>
                      <a:pt x="588750" y="1033300"/>
                      <a:pt x="591207" y="1021304"/>
                      <a:pt x="583403" y="1015216"/>
                    </a:cubicBezTo>
                    <a:cubicBezTo>
                      <a:pt x="578085" y="1011080"/>
                      <a:pt x="570228" y="1011987"/>
                      <a:pt x="564503" y="1008428"/>
                    </a:cubicBezTo>
                    <a:cubicBezTo>
                      <a:pt x="551022" y="1000032"/>
                      <a:pt x="559083" y="975516"/>
                      <a:pt x="546339" y="966048"/>
                    </a:cubicBezTo>
                    <a:cubicBezTo>
                      <a:pt x="536330" y="958614"/>
                      <a:pt x="521082" y="966282"/>
                      <a:pt x="510009" y="960551"/>
                    </a:cubicBezTo>
                    <a:cubicBezTo>
                      <a:pt x="497127" y="953887"/>
                      <a:pt x="496246" y="932628"/>
                      <a:pt x="482439" y="928203"/>
                    </a:cubicBezTo>
                    <a:cubicBezTo>
                      <a:pt x="467361" y="923380"/>
                      <a:pt x="450808" y="943622"/>
                      <a:pt x="437213" y="935514"/>
                    </a:cubicBezTo>
                    <a:cubicBezTo>
                      <a:pt x="432108" y="932463"/>
                      <a:pt x="429801" y="926389"/>
                      <a:pt x="427854" y="920769"/>
                    </a:cubicBezTo>
                    <a:cubicBezTo>
                      <a:pt x="417047" y="889658"/>
                      <a:pt x="406245" y="858545"/>
                      <a:pt x="395442" y="827430"/>
                    </a:cubicBezTo>
                    <a:cubicBezTo>
                      <a:pt x="389999" y="811749"/>
                      <a:pt x="384787" y="793508"/>
                      <a:pt x="393542" y="779412"/>
                    </a:cubicBezTo>
                    <a:cubicBezTo>
                      <a:pt x="399307" y="770128"/>
                      <a:pt x="409807" y="765100"/>
                      <a:pt x="419743" y="760555"/>
                    </a:cubicBezTo>
                    <a:cubicBezTo>
                      <a:pt x="454267" y="744758"/>
                      <a:pt x="488790" y="728964"/>
                      <a:pt x="523314" y="713167"/>
                    </a:cubicBezTo>
                    <a:cubicBezTo>
                      <a:pt x="540601" y="716729"/>
                      <a:pt x="557884" y="720291"/>
                      <a:pt x="575168" y="723855"/>
                    </a:cubicBezTo>
                    <a:cubicBezTo>
                      <a:pt x="581012" y="733121"/>
                      <a:pt x="583306" y="731237"/>
                      <a:pt x="593456" y="727109"/>
                    </a:cubicBezTo>
                    <a:cubicBezTo>
                      <a:pt x="603601" y="722983"/>
                      <a:pt x="611160" y="714389"/>
                      <a:pt x="618116" y="705922"/>
                    </a:cubicBezTo>
                    <a:cubicBezTo>
                      <a:pt x="635681" y="684565"/>
                      <a:pt x="651966" y="662156"/>
                      <a:pt x="666868" y="638861"/>
                    </a:cubicBezTo>
                    <a:cubicBezTo>
                      <a:pt x="705408" y="611916"/>
                      <a:pt x="711187" y="558135"/>
                      <a:pt x="713406" y="511162"/>
                    </a:cubicBezTo>
                    <a:cubicBezTo>
                      <a:pt x="735849" y="518878"/>
                      <a:pt x="766923" y="523461"/>
                      <a:pt x="777760" y="502348"/>
                    </a:cubicBezTo>
                    <a:cubicBezTo>
                      <a:pt x="784100" y="490002"/>
                      <a:pt x="779287" y="475195"/>
                      <a:pt x="778895" y="461327"/>
                    </a:cubicBezTo>
                    <a:cubicBezTo>
                      <a:pt x="778503" y="447455"/>
                      <a:pt x="788010" y="430219"/>
                      <a:pt x="801514" y="433412"/>
                    </a:cubicBezTo>
                    <a:cubicBezTo>
                      <a:pt x="816233" y="436890"/>
                      <a:pt x="815323" y="458044"/>
                      <a:pt x="810920" y="472512"/>
                    </a:cubicBezTo>
                    <a:cubicBezTo>
                      <a:pt x="840066" y="468850"/>
                      <a:pt x="868113" y="456788"/>
                      <a:pt x="890823" y="438149"/>
                    </a:cubicBezTo>
                    <a:cubicBezTo>
                      <a:pt x="904293" y="427095"/>
                      <a:pt x="916652" y="408496"/>
                      <a:pt x="907975" y="393385"/>
                    </a:cubicBezTo>
                    <a:cubicBezTo>
                      <a:pt x="890187" y="395056"/>
                      <a:pt x="871758" y="395879"/>
                      <a:pt x="854943" y="389837"/>
                    </a:cubicBezTo>
                    <a:cubicBezTo>
                      <a:pt x="838132" y="383792"/>
                      <a:pt x="823208" y="369317"/>
                      <a:pt x="821746" y="351514"/>
                    </a:cubicBezTo>
                    <a:cubicBezTo>
                      <a:pt x="820280" y="333709"/>
                      <a:pt x="836756" y="315140"/>
                      <a:pt x="854281" y="318615"/>
                    </a:cubicBezTo>
                    <a:cubicBezTo>
                      <a:pt x="881132" y="323933"/>
                      <a:pt x="886089" y="368575"/>
                      <a:pt x="913276" y="371774"/>
                    </a:cubicBezTo>
                    <a:cubicBezTo>
                      <a:pt x="936450" y="374506"/>
                      <a:pt x="948515" y="345361"/>
                      <a:pt x="952775" y="322417"/>
                    </a:cubicBezTo>
                    <a:lnTo>
                      <a:pt x="935677" y="312848"/>
                    </a:lnTo>
                    <a:cubicBezTo>
                      <a:pt x="943747" y="298691"/>
                      <a:pt x="948419" y="275214"/>
                      <a:pt x="932715" y="270902"/>
                    </a:cubicBezTo>
                    <a:cubicBezTo>
                      <a:pt x="925327" y="268874"/>
                      <a:pt x="915639" y="272711"/>
                      <a:pt x="910832" y="266744"/>
                    </a:cubicBezTo>
                    <a:cubicBezTo>
                      <a:pt x="905687" y="260357"/>
                      <a:pt x="912637" y="251674"/>
                      <a:pt x="915559" y="244011"/>
                    </a:cubicBezTo>
                    <a:cubicBezTo>
                      <a:pt x="919231" y="234390"/>
                      <a:pt x="915324" y="222460"/>
                      <a:pt x="906675" y="216875"/>
                    </a:cubicBezTo>
                    <a:cubicBezTo>
                      <a:pt x="898025" y="211296"/>
                      <a:pt x="885542" y="212647"/>
                      <a:pt x="878288" y="219955"/>
                    </a:cubicBezTo>
                    <a:cubicBezTo>
                      <a:pt x="881917" y="195350"/>
                      <a:pt x="873668" y="169263"/>
                      <a:pt x="856548" y="151217"/>
                    </a:cubicBezTo>
                    <a:cubicBezTo>
                      <a:pt x="853893" y="148419"/>
                      <a:pt x="850623" y="145633"/>
                      <a:pt x="846763" y="145697"/>
                    </a:cubicBezTo>
                    <a:cubicBezTo>
                      <a:pt x="842739" y="145764"/>
                      <a:pt x="839508" y="148874"/>
                      <a:pt x="836724" y="151779"/>
                    </a:cubicBezTo>
                    <a:cubicBezTo>
                      <a:pt x="824820" y="164199"/>
                      <a:pt x="812917" y="176622"/>
                      <a:pt x="801012" y="189041"/>
                    </a:cubicBezTo>
                    <a:cubicBezTo>
                      <a:pt x="791739" y="172337"/>
                      <a:pt x="782172" y="155267"/>
                      <a:pt x="767713" y="142774"/>
                    </a:cubicBezTo>
                    <a:cubicBezTo>
                      <a:pt x="753258" y="130284"/>
                      <a:pt x="732672" y="123104"/>
                      <a:pt x="714667" y="129505"/>
                    </a:cubicBezTo>
                    <a:cubicBezTo>
                      <a:pt x="689620" y="138413"/>
                      <a:pt x="679471" y="168917"/>
                      <a:pt x="679864" y="195496"/>
                    </a:cubicBezTo>
                    <a:cubicBezTo>
                      <a:pt x="680152" y="214968"/>
                      <a:pt x="684229" y="234344"/>
                      <a:pt x="683060" y="253787"/>
                    </a:cubicBezTo>
                    <a:cubicBezTo>
                      <a:pt x="681888" y="273226"/>
                      <a:pt x="674074" y="293894"/>
                      <a:pt x="657050" y="303348"/>
                    </a:cubicBezTo>
                    <a:cubicBezTo>
                      <a:pt x="653150" y="305514"/>
                      <a:pt x="648655" y="307038"/>
                      <a:pt x="644256" y="306280"/>
                    </a:cubicBezTo>
                    <a:cubicBezTo>
                      <a:pt x="621255" y="302310"/>
                      <a:pt x="637480" y="254929"/>
                      <a:pt x="615080" y="248375"/>
                    </a:cubicBezTo>
                    <a:cubicBezTo>
                      <a:pt x="611182" y="247234"/>
                      <a:pt x="607008" y="247870"/>
                      <a:pt x="602965" y="247539"/>
                    </a:cubicBezTo>
                    <a:cubicBezTo>
                      <a:pt x="591048" y="246562"/>
                      <a:pt x="581638" y="237583"/>
                      <a:pt x="571658" y="230995"/>
                    </a:cubicBezTo>
                    <a:cubicBezTo>
                      <a:pt x="561679" y="224410"/>
                      <a:pt x="547304" y="220379"/>
                      <a:pt x="538557" y="228527"/>
                    </a:cubicBezTo>
                    <a:cubicBezTo>
                      <a:pt x="535471" y="201074"/>
                      <a:pt x="506281" y="179549"/>
                      <a:pt x="479145" y="184718"/>
                    </a:cubicBezTo>
                    <a:cubicBezTo>
                      <a:pt x="493038" y="158848"/>
                      <a:pt x="514917" y="137343"/>
                      <a:pt x="541021" y="123903"/>
                    </a:cubicBezTo>
                    <a:cubicBezTo>
                      <a:pt x="565528" y="111282"/>
                      <a:pt x="576171" y="99499"/>
                      <a:pt x="561441" y="72755"/>
                    </a:cubicBezTo>
                    <a:cubicBezTo>
                      <a:pt x="560584" y="71202"/>
                      <a:pt x="559581" y="69602"/>
                      <a:pt x="557994" y="68808"/>
                    </a:cubicBezTo>
                    <a:cubicBezTo>
                      <a:pt x="556655" y="68139"/>
                      <a:pt x="555051" y="68125"/>
                      <a:pt x="553753" y="67384"/>
                    </a:cubicBezTo>
                    <a:cubicBezTo>
                      <a:pt x="551639" y="66176"/>
                      <a:pt x="550987" y="63505"/>
                      <a:pt x="549728" y="61423"/>
                    </a:cubicBezTo>
                    <a:cubicBezTo>
                      <a:pt x="545625" y="54644"/>
                      <a:pt x="535897" y="54842"/>
                      <a:pt x="528043" y="55875"/>
                    </a:cubicBezTo>
                    <a:cubicBezTo>
                      <a:pt x="530051" y="50842"/>
                      <a:pt x="531076" y="45106"/>
                      <a:pt x="529185" y="40024"/>
                    </a:cubicBezTo>
                    <a:cubicBezTo>
                      <a:pt x="527290" y="34947"/>
                      <a:pt x="521770" y="30982"/>
                      <a:pt x="516504" y="32269"/>
                    </a:cubicBezTo>
                    <a:cubicBezTo>
                      <a:pt x="508905" y="34129"/>
                      <a:pt x="506154" y="44838"/>
                      <a:pt x="498552" y="46700"/>
                    </a:cubicBezTo>
                    <a:cubicBezTo>
                      <a:pt x="493051" y="48048"/>
                      <a:pt x="485330" y="44929"/>
                      <a:pt x="482752" y="49973"/>
                    </a:cubicBezTo>
                    <a:cubicBezTo>
                      <a:pt x="482216" y="51018"/>
                      <a:pt x="482055" y="52286"/>
                      <a:pt x="481228" y="53123"/>
                    </a:cubicBezTo>
                    <a:cubicBezTo>
                      <a:pt x="480002" y="54368"/>
                      <a:pt x="477944" y="54073"/>
                      <a:pt x="476281" y="53541"/>
                    </a:cubicBezTo>
                    <a:cubicBezTo>
                      <a:pt x="450721" y="45363"/>
                      <a:pt x="461224" y="4075"/>
                      <a:pt x="425605" y="19442"/>
                    </a:cubicBezTo>
                    <a:cubicBezTo>
                      <a:pt x="415402" y="23848"/>
                      <a:pt x="404750" y="30532"/>
                      <a:pt x="394035" y="27580"/>
                    </a:cubicBezTo>
                    <a:cubicBezTo>
                      <a:pt x="383869" y="24778"/>
                      <a:pt x="378018" y="14393"/>
                      <a:pt x="369701" y="7910"/>
                    </a:cubicBezTo>
                    <a:cubicBezTo>
                      <a:pt x="362437" y="2247"/>
                      <a:pt x="353549" y="-23"/>
                      <a:pt x="344383" y="0"/>
                    </a:cubicBezTo>
                    <a:cubicBezTo>
                      <a:pt x="202897" y="100579"/>
                      <a:pt x="84895" y="231987"/>
                      <a:pt x="0" y="384368"/>
                    </a:cubicBezTo>
                    <a:cubicBezTo>
                      <a:pt x="26048" y="420241"/>
                      <a:pt x="47901" y="462168"/>
                      <a:pt x="45206" y="506345"/>
                    </a:cubicBezTo>
                    <a:cubicBezTo>
                      <a:pt x="44701" y="514614"/>
                      <a:pt x="43335" y="522866"/>
                      <a:pt x="43796" y="531138"/>
                    </a:cubicBezTo>
                    <a:cubicBezTo>
                      <a:pt x="44566" y="544946"/>
                      <a:pt x="50355" y="557911"/>
                      <a:pt x="56044" y="570515"/>
                    </a:cubicBezTo>
                    <a:cubicBezTo>
                      <a:pt x="69625" y="600584"/>
                      <a:pt x="83210" y="630648"/>
                      <a:pt x="96791" y="660716"/>
                    </a:cubicBezTo>
                    <a:cubicBezTo>
                      <a:pt x="110118" y="690221"/>
                      <a:pt x="123478" y="719788"/>
                      <a:pt x="139728" y="747789"/>
                    </a:cubicBezTo>
                    <a:cubicBezTo>
                      <a:pt x="144877" y="756661"/>
                      <a:pt x="150366" y="765489"/>
                      <a:pt x="153302" y="775317"/>
                    </a:cubicBezTo>
                    <a:cubicBezTo>
                      <a:pt x="156431" y="785807"/>
                      <a:pt x="156656" y="797407"/>
                      <a:pt x="162454" y="806696"/>
                    </a:cubicBezTo>
                    <a:cubicBezTo>
                      <a:pt x="168249" y="815986"/>
                      <a:pt x="183300" y="820736"/>
                      <a:pt x="189807" y="811932"/>
                    </a:cubicBezTo>
                    <a:cubicBezTo>
                      <a:pt x="192800" y="807885"/>
                      <a:pt x="192904" y="802442"/>
                      <a:pt x="192628" y="797416"/>
                    </a:cubicBezTo>
                    <a:cubicBezTo>
                      <a:pt x="191111" y="769571"/>
                      <a:pt x="181597" y="742209"/>
                      <a:pt x="165515" y="719428"/>
                    </a:cubicBezTo>
                    <a:cubicBezTo>
                      <a:pt x="163163" y="716094"/>
                      <a:pt x="160611" y="712730"/>
                      <a:pt x="159708" y="708749"/>
                    </a:cubicBezTo>
                    <a:cubicBezTo>
                      <a:pt x="156400" y="694210"/>
                      <a:pt x="178441" y="685002"/>
                      <a:pt x="190940" y="693133"/>
                    </a:cubicBezTo>
                    <a:cubicBezTo>
                      <a:pt x="203437" y="701267"/>
                      <a:pt x="207424" y="717432"/>
                      <a:pt x="210293" y="732069"/>
                    </a:cubicBezTo>
                    <a:cubicBezTo>
                      <a:pt x="220034" y="781780"/>
                      <a:pt x="228744" y="832401"/>
                      <a:pt x="250302" y="878252"/>
                    </a:cubicBezTo>
                    <a:cubicBezTo>
                      <a:pt x="271857" y="924095"/>
                      <a:pt x="308519" y="965471"/>
                      <a:pt x="357012" y="980120"/>
                    </a:cubicBezTo>
                    <a:cubicBezTo>
                      <a:pt x="375356" y="985658"/>
                      <a:pt x="394645" y="987211"/>
                      <a:pt x="413401" y="991127"/>
                    </a:cubicBezTo>
                    <a:cubicBezTo>
                      <a:pt x="460673" y="1001021"/>
                      <a:pt x="504533" y="1026581"/>
                      <a:pt x="536459" y="1062818"/>
                    </a:cubicBezTo>
                    <a:cubicBezTo>
                      <a:pt x="544389" y="1071818"/>
                      <a:pt x="551928" y="1081726"/>
                      <a:pt x="562593" y="1087223"/>
                    </a:cubicBezTo>
                    <a:cubicBezTo>
                      <a:pt x="570804" y="1091455"/>
                      <a:pt x="580204" y="1092706"/>
                      <a:pt x="588867" y="1095908"/>
                    </a:cubicBezTo>
                    <a:cubicBezTo>
                      <a:pt x="629566" y="1111010"/>
                      <a:pt x="642077" y="1163160"/>
                      <a:pt x="637976" y="1206378"/>
                    </a:cubicBezTo>
                    <a:cubicBezTo>
                      <a:pt x="633384" y="1254749"/>
                      <a:pt x="615446" y="1301773"/>
                      <a:pt x="586664" y="1340910"/>
                    </a:cubicBezTo>
                    <a:cubicBezTo>
                      <a:pt x="580883" y="1348770"/>
                      <a:pt x="574552" y="1356548"/>
                      <a:pt x="571640" y="1365864"/>
                    </a:cubicBezTo>
                    <a:cubicBezTo>
                      <a:pt x="567948" y="1377669"/>
                      <a:pt x="570200" y="1390476"/>
                      <a:pt x="573479" y="1402404"/>
                    </a:cubicBezTo>
                    <a:cubicBezTo>
                      <a:pt x="589099" y="1459226"/>
                      <a:pt x="628332" y="1509163"/>
                      <a:pt x="679847" y="1537774"/>
                    </a:cubicBezTo>
                    <a:cubicBezTo>
                      <a:pt x="705021" y="1551763"/>
                      <a:pt x="733026" y="1560929"/>
                      <a:pt x="755978" y="1578326"/>
                    </a:cubicBezTo>
                    <a:cubicBezTo>
                      <a:pt x="778932" y="1595709"/>
                      <a:pt x="796457" y="1625061"/>
                      <a:pt x="788527" y="1652751"/>
                    </a:cubicBezTo>
                    <a:cubicBezTo>
                      <a:pt x="766361" y="1730131"/>
                      <a:pt x="782772" y="1812485"/>
                      <a:pt x="770760" y="1892077"/>
                    </a:cubicBezTo>
                    <a:cubicBezTo>
                      <a:pt x="762321" y="1948006"/>
                      <a:pt x="750474" y="2007316"/>
                      <a:pt x="772555" y="2059383"/>
                    </a:cubicBezTo>
                    <a:cubicBezTo>
                      <a:pt x="776843" y="2069497"/>
                      <a:pt x="781553" y="2082071"/>
                      <a:pt x="781944" y="2092831"/>
                    </a:cubicBezTo>
                    <a:cubicBezTo>
                      <a:pt x="801792" y="2096926"/>
                      <a:pt x="821817" y="2100554"/>
                      <a:pt x="842023" y="2103632"/>
                    </a:cubicBezTo>
                    <a:cubicBezTo>
                      <a:pt x="842709" y="2102766"/>
                      <a:pt x="843396" y="2101887"/>
                      <a:pt x="844082" y="2101021"/>
                    </a:cubicBezTo>
                    <a:cubicBezTo>
                      <a:pt x="863491" y="2076478"/>
                      <a:pt x="883747" y="2049805"/>
                      <a:pt x="885668" y="2018570"/>
                    </a:cubicBezTo>
                    <a:cubicBezTo>
                      <a:pt x="886606" y="2003372"/>
                      <a:pt x="883188" y="1987294"/>
                      <a:pt x="889508" y="1973442"/>
                    </a:cubicBezTo>
                    <a:cubicBezTo>
                      <a:pt x="900806" y="1948721"/>
                      <a:pt x="935059" y="1945670"/>
                      <a:pt x="954932" y="1927119"/>
                    </a:cubicBezTo>
                    <a:cubicBezTo>
                      <a:pt x="969883" y="1913157"/>
                      <a:pt x="975119" y="1891954"/>
                      <a:pt x="985013" y="1874048"/>
                    </a:cubicBezTo>
                    <a:cubicBezTo>
                      <a:pt x="1010930" y="1827120"/>
                      <a:pt x="1071806" y="1796146"/>
                      <a:pt x="1071380" y="1742540"/>
                    </a:cubicBezTo>
                    <a:cubicBezTo>
                      <a:pt x="1071284" y="1731862"/>
                      <a:pt x="1068742" y="1720278"/>
                      <a:pt x="1074252" y="1711126"/>
                    </a:cubicBezTo>
                    <a:cubicBezTo>
                      <a:pt x="1084421" y="1694182"/>
                      <a:pt x="1111726" y="1700009"/>
                      <a:pt x="1127171" y="1687683"/>
                    </a:cubicBezTo>
                    <a:cubicBezTo>
                      <a:pt x="1136873" y="1679932"/>
                      <a:pt x="1140075" y="1666424"/>
                      <a:pt x="1148842" y="1657643"/>
                    </a:cubicBezTo>
                    <a:cubicBezTo>
                      <a:pt x="1155411" y="1651061"/>
                      <a:pt x="1164453" y="1647735"/>
                      <a:pt x="1173014" y="1644080"/>
                    </a:cubicBezTo>
                    <a:cubicBezTo>
                      <a:pt x="1194176" y="1635024"/>
                      <a:pt x="1214775" y="1621997"/>
                      <a:pt x="1226359" y="1602085"/>
                    </a:cubicBezTo>
                    <a:cubicBezTo>
                      <a:pt x="1237944" y="1582187"/>
                      <a:pt x="1237999" y="1554291"/>
                      <a:pt x="1221605" y="1538104"/>
                    </a:cubicBezTo>
                    <a:cubicBezTo>
                      <a:pt x="1214885" y="1531466"/>
                      <a:pt x="1205788" y="1526959"/>
                      <a:pt x="1201143" y="1518741"/>
                    </a:cubicBezTo>
                    <a:close/>
                  </a:path>
                </a:pathLst>
              </a:custGeom>
              <a:solidFill>
                <a:srgbClr val="81BC48"/>
              </a:solidFill>
              <a:ln w="1374" cap="flat">
                <a:noFill/>
                <a:prstDash val="solid"/>
                <a:miter/>
              </a:ln>
            </p:spPr>
            <p:txBody>
              <a:bodyPr rtlCol="0" anchor="ctr"/>
              <a:lstStyle/>
              <a:p>
                <a:endParaRPr lang="nb-NO"/>
              </a:p>
            </p:txBody>
          </p:sp>
          <p:sp>
            <p:nvSpPr>
              <p:cNvPr id="765" name="Friform 764">
                <a:extLst>
                  <a:ext uri="{FF2B5EF4-FFF2-40B4-BE49-F238E27FC236}">
                    <a16:creationId xmlns:a16="http://schemas.microsoft.com/office/drawing/2014/main" id="{B7FDCC7A-812E-AE93-50DF-714D7069E5E7}"/>
                  </a:ext>
                </a:extLst>
              </p:cNvPr>
              <p:cNvSpPr/>
              <p:nvPr/>
            </p:nvSpPr>
            <p:spPr>
              <a:xfrm>
                <a:off x="5659591" y="2352986"/>
                <a:ext cx="717252" cy="1227283"/>
              </a:xfrm>
              <a:custGeom>
                <a:avLst/>
                <a:gdLst>
                  <a:gd name="connsiteX0" fmla="*/ 695144 w 717252"/>
                  <a:gd name="connsiteY0" fmla="*/ 1095641 h 1227283"/>
                  <a:gd name="connsiteX1" fmla="*/ 678169 w 717252"/>
                  <a:gd name="connsiteY1" fmla="*/ 905373 h 1227283"/>
                  <a:gd name="connsiteX2" fmla="*/ 584986 w 717252"/>
                  <a:gd name="connsiteY2" fmla="*/ 843617 h 1227283"/>
                  <a:gd name="connsiteX3" fmla="*/ 487360 w 717252"/>
                  <a:gd name="connsiteY3" fmla="*/ 693172 h 1227283"/>
                  <a:gd name="connsiteX4" fmla="*/ 488773 w 717252"/>
                  <a:gd name="connsiteY4" fmla="*/ 568823 h 1227283"/>
                  <a:gd name="connsiteX5" fmla="*/ 440093 w 717252"/>
                  <a:gd name="connsiteY5" fmla="*/ 459412 h 1227283"/>
                  <a:gd name="connsiteX6" fmla="*/ 354612 w 717252"/>
                  <a:gd name="connsiteY6" fmla="*/ 427737 h 1227283"/>
                  <a:gd name="connsiteX7" fmla="*/ 339031 w 717252"/>
                  <a:gd name="connsiteY7" fmla="*/ 354658 h 1227283"/>
                  <a:gd name="connsiteX8" fmla="*/ 234386 w 717252"/>
                  <a:gd name="connsiteY8" fmla="*/ 277113 h 1227283"/>
                  <a:gd name="connsiteX9" fmla="*/ 210575 w 717252"/>
                  <a:gd name="connsiteY9" fmla="*/ 208460 h 1227283"/>
                  <a:gd name="connsiteX10" fmla="*/ 168152 w 717252"/>
                  <a:gd name="connsiteY10" fmla="*/ 182231 h 1227283"/>
                  <a:gd name="connsiteX11" fmla="*/ 137829 w 717252"/>
                  <a:gd name="connsiteY11" fmla="*/ 112872 h 1227283"/>
                  <a:gd name="connsiteX12" fmla="*/ 135137 w 717252"/>
                  <a:gd name="connsiteY12" fmla="*/ 81533 h 1227283"/>
                  <a:gd name="connsiteX13" fmla="*/ 77496 w 717252"/>
                  <a:gd name="connsiteY13" fmla="*/ 15 h 1227283"/>
                  <a:gd name="connsiteX14" fmla="*/ 28270 w 717252"/>
                  <a:gd name="connsiteY14" fmla="*/ 33520 h 1227283"/>
                  <a:gd name="connsiteX15" fmla="*/ 14257 w 717252"/>
                  <a:gd name="connsiteY15" fmla="*/ 94352 h 1227283"/>
                  <a:gd name="connsiteX16" fmla="*/ 2106 w 717252"/>
                  <a:gd name="connsiteY16" fmla="*/ 213228 h 1227283"/>
                  <a:gd name="connsiteX17" fmla="*/ 3013 w 717252"/>
                  <a:gd name="connsiteY17" fmla="*/ 271026 h 1227283"/>
                  <a:gd name="connsiteX18" fmla="*/ 13291 w 717252"/>
                  <a:gd name="connsiteY18" fmla="*/ 309599 h 1227283"/>
                  <a:gd name="connsiteX19" fmla="*/ 4514 w 717252"/>
                  <a:gd name="connsiteY19" fmla="*/ 351566 h 1227283"/>
                  <a:gd name="connsiteX20" fmla="*/ 21553 w 717252"/>
                  <a:gd name="connsiteY20" fmla="*/ 443265 h 1227283"/>
                  <a:gd name="connsiteX21" fmla="*/ 93857 w 717252"/>
                  <a:gd name="connsiteY21" fmla="*/ 651370 h 1227283"/>
                  <a:gd name="connsiteX22" fmla="*/ 136381 w 717252"/>
                  <a:gd name="connsiteY22" fmla="*/ 814292 h 1227283"/>
                  <a:gd name="connsiteX23" fmla="*/ 211594 w 717252"/>
                  <a:gd name="connsiteY23" fmla="*/ 862883 h 1227283"/>
                  <a:gd name="connsiteX24" fmla="*/ 305154 w 717252"/>
                  <a:gd name="connsiteY24" fmla="*/ 1003475 h 1227283"/>
                  <a:gd name="connsiteX25" fmla="*/ 653695 w 717252"/>
                  <a:gd name="connsiteY25" fmla="*/ 1226724 h 1227283"/>
                  <a:gd name="connsiteX26" fmla="*/ 696640 w 717252"/>
                  <a:gd name="connsiteY26" fmla="*/ 1220127 h 1227283"/>
                  <a:gd name="connsiteX27" fmla="*/ 715695 w 717252"/>
                  <a:gd name="connsiteY27" fmla="*/ 1159746 h 1227283"/>
                  <a:gd name="connsiteX28" fmla="*/ 695144 w 717252"/>
                  <a:gd name="connsiteY28" fmla="*/ 1095641 h 122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7252" h="1227283">
                    <a:moveTo>
                      <a:pt x="695144" y="1095641"/>
                    </a:moveTo>
                    <a:cubicBezTo>
                      <a:pt x="680505" y="1032525"/>
                      <a:pt x="715622" y="958237"/>
                      <a:pt x="678169" y="905373"/>
                    </a:cubicBezTo>
                    <a:cubicBezTo>
                      <a:pt x="656416" y="874660"/>
                      <a:pt x="617263" y="862952"/>
                      <a:pt x="584986" y="843617"/>
                    </a:cubicBezTo>
                    <a:cubicBezTo>
                      <a:pt x="531891" y="811791"/>
                      <a:pt x="494789" y="754612"/>
                      <a:pt x="487360" y="693172"/>
                    </a:cubicBezTo>
                    <a:cubicBezTo>
                      <a:pt x="482383" y="651961"/>
                      <a:pt x="490048" y="610296"/>
                      <a:pt x="488773" y="568823"/>
                    </a:cubicBezTo>
                    <a:cubicBezTo>
                      <a:pt x="487501" y="527337"/>
                      <a:pt x="474623" y="482429"/>
                      <a:pt x="440093" y="459412"/>
                    </a:cubicBezTo>
                    <a:cubicBezTo>
                      <a:pt x="415318" y="442894"/>
                      <a:pt x="376895" y="445656"/>
                      <a:pt x="354612" y="427737"/>
                    </a:cubicBezTo>
                    <a:cubicBezTo>
                      <a:pt x="328690" y="406890"/>
                      <a:pt x="343525" y="383557"/>
                      <a:pt x="339031" y="354658"/>
                    </a:cubicBezTo>
                    <a:cubicBezTo>
                      <a:pt x="332081" y="310025"/>
                      <a:pt x="258186" y="315508"/>
                      <a:pt x="234386" y="277113"/>
                    </a:cubicBezTo>
                    <a:cubicBezTo>
                      <a:pt x="221495" y="256308"/>
                      <a:pt x="226690" y="226874"/>
                      <a:pt x="210575" y="208460"/>
                    </a:cubicBezTo>
                    <a:cubicBezTo>
                      <a:pt x="199568" y="195880"/>
                      <a:pt x="181619" y="192137"/>
                      <a:pt x="168152" y="182231"/>
                    </a:cubicBezTo>
                    <a:cubicBezTo>
                      <a:pt x="146925" y="166621"/>
                      <a:pt x="140785" y="140101"/>
                      <a:pt x="137829" y="112872"/>
                    </a:cubicBezTo>
                    <a:cubicBezTo>
                      <a:pt x="136685" y="102333"/>
                      <a:pt x="136018" y="91692"/>
                      <a:pt x="135137" y="81533"/>
                    </a:cubicBezTo>
                    <a:cubicBezTo>
                      <a:pt x="131985" y="45124"/>
                      <a:pt x="114027" y="1006"/>
                      <a:pt x="77496" y="15"/>
                    </a:cubicBezTo>
                    <a:cubicBezTo>
                      <a:pt x="56567" y="-551"/>
                      <a:pt x="37862" y="14908"/>
                      <a:pt x="28270" y="33520"/>
                    </a:cubicBezTo>
                    <a:cubicBezTo>
                      <a:pt x="18676" y="52133"/>
                      <a:pt x="16387" y="73524"/>
                      <a:pt x="14257" y="94352"/>
                    </a:cubicBezTo>
                    <a:cubicBezTo>
                      <a:pt x="10205" y="133974"/>
                      <a:pt x="6156" y="173599"/>
                      <a:pt x="2106" y="213228"/>
                    </a:cubicBezTo>
                    <a:cubicBezTo>
                      <a:pt x="137" y="232508"/>
                      <a:pt x="-1805" y="252268"/>
                      <a:pt x="3013" y="271026"/>
                    </a:cubicBezTo>
                    <a:cubicBezTo>
                      <a:pt x="6328" y="283957"/>
                      <a:pt x="12811" y="296256"/>
                      <a:pt x="13291" y="309599"/>
                    </a:cubicBezTo>
                    <a:cubicBezTo>
                      <a:pt x="13806" y="323931"/>
                      <a:pt x="7325" y="337495"/>
                      <a:pt x="4514" y="351566"/>
                    </a:cubicBezTo>
                    <a:cubicBezTo>
                      <a:pt x="-1669" y="382499"/>
                      <a:pt x="10047" y="413899"/>
                      <a:pt x="21553" y="443265"/>
                    </a:cubicBezTo>
                    <a:cubicBezTo>
                      <a:pt x="48016" y="510806"/>
                      <a:pt x="83794" y="580105"/>
                      <a:pt x="93857" y="651370"/>
                    </a:cubicBezTo>
                    <a:cubicBezTo>
                      <a:pt x="101408" y="704839"/>
                      <a:pt x="95447" y="772668"/>
                      <a:pt x="136381" y="814292"/>
                    </a:cubicBezTo>
                    <a:cubicBezTo>
                      <a:pt x="157377" y="835633"/>
                      <a:pt x="187390" y="845266"/>
                      <a:pt x="211594" y="862883"/>
                    </a:cubicBezTo>
                    <a:cubicBezTo>
                      <a:pt x="257552" y="896331"/>
                      <a:pt x="277496" y="953812"/>
                      <a:pt x="305154" y="1003475"/>
                    </a:cubicBezTo>
                    <a:cubicBezTo>
                      <a:pt x="375082" y="1129033"/>
                      <a:pt x="510397" y="1215716"/>
                      <a:pt x="653695" y="1226724"/>
                    </a:cubicBezTo>
                    <a:cubicBezTo>
                      <a:pt x="668397" y="1227850"/>
                      <a:pt x="684168" y="1227988"/>
                      <a:pt x="696640" y="1220127"/>
                    </a:cubicBezTo>
                    <a:cubicBezTo>
                      <a:pt x="715645" y="1208158"/>
                      <a:pt x="720084" y="1181760"/>
                      <a:pt x="715695" y="1159746"/>
                    </a:cubicBezTo>
                    <a:cubicBezTo>
                      <a:pt x="711303" y="1137718"/>
                      <a:pt x="700219" y="1117518"/>
                      <a:pt x="695144" y="1095641"/>
                    </a:cubicBezTo>
                    <a:close/>
                  </a:path>
                </a:pathLst>
              </a:custGeom>
              <a:solidFill>
                <a:srgbClr val="44C0ED"/>
              </a:solidFill>
              <a:ln w="1374" cap="flat">
                <a:noFill/>
                <a:prstDash val="solid"/>
                <a:miter/>
              </a:ln>
            </p:spPr>
            <p:txBody>
              <a:bodyPr rtlCol="0" anchor="ctr"/>
              <a:lstStyle/>
              <a:p>
                <a:endParaRPr lang="nb-NO"/>
              </a:p>
            </p:txBody>
          </p:sp>
          <p:sp>
            <p:nvSpPr>
              <p:cNvPr id="766" name="Friform 765">
                <a:extLst>
                  <a:ext uri="{FF2B5EF4-FFF2-40B4-BE49-F238E27FC236}">
                    <a16:creationId xmlns:a16="http://schemas.microsoft.com/office/drawing/2014/main" id="{A02EFDCC-DEB4-9423-73EE-F4B7FFB81139}"/>
                  </a:ext>
                </a:extLst>
              </p:cNvPr>
              <p:cNvSpPr/>
              <p:nvPr/>
            </p:nvSpPr>
            <p:spPr>
              <a:xfrm>
                <a:off x="6723936" y="2965040"/>
                <a:ext cx="870326" cy="797704"/>
              </a:xfrm>
              <a:custGeom>
                <a:avLst/>
                <a:gdLst>
                  <a:gd name="connsiteX0" fmla="*/ 825482 w 870326"/>
                  <a:gd name="connsiteY0" fmla="*/ 137597 h 797704"/>
                  <a:gd name="connsiteX1" fmla="*/ 841175 w 870326"/>
                  <a:gd name="connsiteY1" fmla="*/ 78507 h 797704"/>
                  <a:gd name="connsiteX2" fmla="*/ 756842 w 870326"/>
                  <a:gd name="connsiteY2" fmla="*/ 14 h 797704"/>
                  <a:gd name="connsiteX3" fmla="*/ 638718 w 870326"/>
                  <a:gd name="connsiteY3" fmla="*/ 47354 h 797704"/>
                  <a:gd name="connsiteX4" fmla="*/ 525362 w 870326"/>
                  <a:gd name="connsiteY4" fmla="*/ 107736 h 797704"/>
                  <a:gd name="connsiteX5" fmla="*/ 452393 w 870326"/>
                  <a:gd name="connsiteY5" fmla="*/ 115569 h 797704"/>
                  <a:gd name="connsiteX6" fmla="*/ 324114 w 870326"/>
                  <a:gd name="connsiteY6" fmla="*/ 261547 h 797704"/>
                  <a:gd name="connsiteX7" fmla="*/ 323262 w 870326"/>
                  <a:gd name="connsiteY7" fmla="*/ 342362 h 797704"/>
                  <a:gd name="connsiteX8" fmla="*/ 129393 w 870326"/>
                  <a:gd name="connsiteY8" fmla="*/ 558603 h 797704"/>
                  <a:gd name="connsiteX9" fmla="*/ 115047 w 870326"/>
                  <a:gd name="connsiteY9" fmla="*/ 609076 h 797704"/>
                  <a:gd name="connsiteX10" fmla="*/ 47286 w 870326"/>
                  <a:gd name="connsiteY10" fmla="*/ 665115 h 797704"/>
                  <a:gd name="connsiteX11" fmla="*/ 43494 w 870326"/>
                  <a:gd name="connsiteY11" fmla="*/ 794892 h 797704"/>
                  <a:gd name="connsiteX12" fmla="*/ 130341 w 870326"/>
                  <a:gd name="connsiteY12" fmla="*/ 793903 h 797704"/>
                  <a:gd name="connsiteX13" fmla="*/ 179894 w 870326"/>
                  <a:gd name="connsiteY13" fmla="*/ 791965 h 797704"/>
                  <a:gd name="connsiteX14" fmla="*/ 266234 w 870326"/>
                  <a:gd name="connsiteY14" fmla="*/ 728547 h 797704"/>
                  <a:gd name="connsiteX15" fmla="*/ 400394 w 870326"/>
                  <a:gd name="connsiteY15" fmla="*/ 716289 h 797704"/>
                  <a:gd name="connsiteX16" fmla="*/ 528495 w 870326"/>
                  <a:gd name="connsiteY16" fmla="*/ 609887 h 797704"/>
                  <a:gd name="connsiteX17" fmla="*/ 694440 w 870326"/>
                  <a:gd name="connsiteY17" fmla="*/ 558232 h 797704"/>
                  <a:gd name="connsiteX18" fmla="*/ 813142 w 870326"/>
                  <a:gd name="connsiteY18" fmla="*/ 429843 h 797704"/>
                  <a:gd name="connsiteX19" fmla="*/ 862557 w 870326"/>
                  <a:gd name="connsiteY19" fmla="*/ 235094 h 797704"/>
                  <a:gd name="connsiteX20" fmla="*/ 825482 w 870326"/>
                  <a:gd name="connsiteY20" fmla="*/ 137597 h 79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0326" h="797704">
                    <a:moveTo>
                      <a:pt x="825482" y="137597"/>
                    </a:moveTo>
                    <a:cubicBezTo>
                      <a:pt x="827172" y="117231"/>
                      <a:pt x="839292" y="98859"/>
                      <a:pt x="841175" y="78507"/>
                    </a:cubicBezTo>
                    <a:cubicBezTo>
                      <a:pt x="845132" y="35550"/>
                      <a:pt x="799977" y="687"/>
                      <a:pt x="756842" y="14"/>
                    </a:cubicBezTo>
                    <a:cubicBezTo>
                      <a:pt x="713706" y="-659"/>
                      <a:pt x="674185" y="22784"/>
                      <a:pt x="638718" y="47354"/>
                    </a:cubicBezTo>
                    <a:cubicBezTo>
                      <a:pt x="603264" y="71911"/>
                      <a:pt x="567618" y="99092"/>
                      <a:pt x="525362" y="107736"/>
                    </a:cubicBezTo>
                    <a:cubicBezTo>
                      <a:pt x="501369" y="112642"/>
                      <a:pt x="476482" y="111254"/>
                      <a:pt x="452393" y="115569"/>
                    </a:cubicBezTo>
                    <a:cubicBezTo>
                      <a:pt x="383547" y="127881"/>
                      <a:pt x="327481" y="191684"/>
                      <a:pt x="324114" y="261547"/>
                    </a:cubicBezTo>
                    <a:cubicBezTo>
                      <a:pt x="322822" y="288508"/>
                      <a:pt x="328511" y="315882"/>
                      <a:pt x="323262" y="342362"/>
                    </a:cubicBezTo>
                    <a:cubicBezTo>
                      <a:pt x="304010" y="439599"/>
                      <a:pt x="159034" y="464018"/>
                      <a:pt x="129393" y="558603"/>
                    </a:cubicBezTo>
                    <a:cubicBezTo>
                      <a:pt x="124144" y="575326"/>
                      <a:pt x="122962" y="593438"/>
                      <a:pt x="115047" y="609076"/>
                    </a:cubicBezTo>
                    <a:cubicBezTo>
                      <a:pt x="101621" y="635598"/>
                      <a:pt x="72379" y="649175"/>
                      <a:pt x="47286" y="665115"/>
                    </a:cubicBezTo>
                    <a:cubicBezTo>
                      <a:pt x="2199" y="693725"/>
                      <a:pt x="-29846" y="777138"/>
                      <a:pt x="43494" y="794892"/>
                    </a:cubicBezTo>
                    <a:cubicBezTo>
                      <a:pt x="71733" y="801736"/>
                      <a:pt x="101277" y="793944"/>
                      <a:pt x="130341" y="793903"/>
                    </a:cubicBezTo>
                    <a:cubicBezTo>
                      <a:pt x="146941" y="793875"/>
                      <a:pt x="163899" y="796363"/>
                      <a:pt x="179894" y="791965"/>
                    </a:cubicBezTo>
                    <a:cubicBezTo>
                      <a:pt x="214633" y="782428"/>
                      <a:pt x="233817" y="744268"/>
                      <a:pt x="266234" y="728547"/>
                    </a:cubicBezTo>
                    <a:cubicBezTo>
                      <a:pt x="307005" y="708786"/>
                      <a:pt x="356957" y="729179"/>
                      <a:pt x="400394" y="716289"/>
                    </a:cubicBezTo>
                    <a:cubicBezTo>
                      <a:pt x="454166" y="700349"/>
                      <a:pt x="481237" y="640078"/>
                      <a:pt x="528495" y="609887"/>
                    </a:cubicBezTo>
                    <a:cubicBezTo>
                      <a:pt x="577539" y="578528"/>
                      <a:pt x="641906" y="583338"/>
                      <a:pt x="694440" y="558232"/>
                    </a:cubicBezTo>
                    <a:cubicBezTo>
                      <a:pt x="747800" y="532741"/>
                      <a:pt x="782072" y="480165"/>
                      <a:pt x="813142" y="429843"/>
                    </a:cubicBezTo>
                    <a:cubicBezTo>
                      <a:pt x="849654" y="370712"/>
                      <a:pt x="886852" y="300203"/>
                      <a:pt x="862557" y="235094"/>
                    </a:cubicBezTo>
                    <a:cubicBezTo>
                      <a:pt x="850231" y="202087"/>
                      <a:pt x="822555" y="172707"/>
                      <a:pt x="825482" y="137597"/>
                    </a:cubicBezTo>
                    <a:close/>
                  </a:path>
                </a:pathLst>
              </a:custGeom>
              <a:solidFill>
                <a:srgbClr val="44C0ED"/>
              </a:solidFill>
              <a:ln w="1374" cap="flat">
                <a:noFill/>
                <a:prstDash val="solid"/>
                <a:miter/>
              </a:ln>
            </p:spPr>
            <p:txBody>
              <a:bodyPr rtlCol="0" anchor="ctr"/>
              <a:lstStyle/>
              <a:p>
                <a:endParaRPr lang="nb-NO"/>
              </a:p>
            </p:txBody>
          </p:sp>
          <p:sp>
            <p:nvSpPr>
              <p:cNvPr id="767" name="Friform 766">
                <a:extLst>
                  <a:ext uri="{FF2B5EF4-FFF2-40B4-BE49-F238E27FC236}">
                    <a16:creationId xmlns:a16="http://schemas.microsoft.com/office/drawing/2014/main" id="{EE7D76F6-4DB5-BE71-F9ED-FCE3426659B7}"/>
                  </a:ext>
                </a:extLst>
              </p:cNvPr>
              <p:cNvSpPr/>
              <p:nvPr/>
            </p:nvSpPr>
            <p:spPr>
              <a:xfrm>
                <a:off x="6303809" y="1547232"/>
                <a:ext cx="1514047" cy="1450159"/>
              </a:xfrm>
              <a:custGeom>
                <a:avLst/>
                <a:gdLst>
                  <a:gd name="connsiteX0" fmla="*/ 714765 w 1514047"/>
                  <a:gd name="connsiteY0" fmla="*/ 1369959 h 1450159"/>
                  <a:gd name="connsiteX1" fmla="*/ 769801 w 1514047"/>
                  <a:gd name="connsiteY1" fmla="*/ 1443368 h 1450159"/>
                  <a:gd name="connsiteX2" fmla="*/ 873194 w 1514047"/>
                  <a:gd name="connsiteY2" fmla="*/ 1415334 h 1450159"/>
                  <a:gd name="connsiteX3" fmla="*/ 950519 w 1514047"/>
                  <a:gd name="connsiteY3" fmla="*/ 1414496 h 1450159"/>
                  <a:gd name="connsiteX4" fmla="*/ 965594 w 1514047"/>
                  <a:gd name="connsiteY4" fmla="*/ 1377778 h 1450159"/>
                  <a:gd name="connsiteX5" fmla="*/ 955920 w 1514047"/>
                  <a:gd name="connsiteY5" fmla="*/ 1332980 h 1450159"/>
                  <a:gd name="connsiteX6" fmla="*/ 959218 w 1514047"/>
                  <a:gd name="connsiteY6" fmla="*/ 1319994 h 1450159"/>
                  <a:gd name="connsiteX7" fmla="*/ 943882 w 1514047"/>
                  <a:gd name="connsiteY7" fmla="*/ 1299478 h 1450159"/>
                  <a:gd name="connsiteX8" fmla="*/ 920452 w 1514047"/>
                  <a:gd name="connsiteY8" fmla="*/ 1286121 h 1450159"/>
                  <a:gd name="connsiteX9" fmla="*/ 908785 w 1514047"/>
                  <a:gd name="connsiteY9" fmla="*/ 1216711 h 1450159"/>
                  <a:gd name="connsiteX10" fmla="*/ 882360 w 1514047"/>
                  <a:gd name="connsiteY10" fmla="*/ 1184267 h 1450159"/>
                  <a:gd name="connsiteX11" fmla="*/ 865224 w 1514047"/>
                  <a:gd name="connsiteY11" fmla="*/ 1108701 h 1450159"/>
                  <a:gd name="connsiteX12" fmla="*/ 872809 w 1514047"/>
                  <a:gd name="connsiteY12" fmla="*/ 1051700 h 1450159"/>
                  <a:gd name="connsiteX13" fmla="*/ 858793 w 1514047"/>
                  <a:gd name="connsiteY13" fmla="*/ 1032311 h 1450159"/>
                  <a:gd name="connsiteX14" fmla="*/ 884792 w 1514047"/>
                  <a:gd name="connsiteY14" fmla="*/ 982993 h 1450159"/>
                  <a:gd name="connsiteX15" fmla="*/ 918762 w 1514047"/>
                  <a:gd name="connsiteY15" fmla="*/ 936525 h 1450159"/>
                  <a:gd name="connsiteX16" fmla="*/ 915106 w 1514047"/>
                  <a:gd name="connsiteY16" fmla="*/ 919098 h 1450159"/>
                  <a:gd name="connsiteX17" fmla="*/ 952800 w 1514047"/>
                  <a:gd name="connsiteY17" fmla="*/ 868681 h 1450159"/>
                  <a:gd name="connsiteX18" fmla="*/ 957527 w 1514047"/>
                  <a:gd name="connsiteY18" fmla="*/ 838854 h 1450159"/>
                  <a:gd name="connsiteX19" fmla="*/ 969098 w 1514047"/>
                  <a:gd name="connsiteY19" fmla="*/ 820660 h 1450159"/>
                  <a:gd name="connsiteX20" fmla="*/ 960949 w 1514047"/>
                  <a:gd name="connsiteY20" fmla="*/ 812840 h 1450159"/>
                  <a:gd name="connsiteX21" fmla="*/ 970609 w 1514047"/>
                  <a:gd name="connsiteY21" fmla="*/ 777864 h 1450159"/>
                  <a:gd name="connsiteX22" fmla="*/ 1006750 w 1514047"/>
                  <a:gd name="connsiteY22" fmla="*/ 756828 h 1450159"/>
                  <a:gd name="connsiteX23" fmla="*/ 1033890 w 1514047"/>
                  <a:gd name="connsiteY23" fmla="*/ 702434 h 1450159"/>
                  <a:gd name="connsiteX24" fmla="*/ 1106900 w 1514047"/>
                  <a:gd name="connsiteY24" fmla="*/ 691882 h 1450159"/>
                  <a:gd name="connsiteX25" fmla="*/ 1134425 w 1514047"/>
                  <a:gd name="connsiteY25" fmla="*/ 678194 h 1450159"/>
                  <a:gd name="connsiteX26" fmla="*/ 1153746 w 1514047"/>
                  <a:gd name="connsiteY26" fmla="*/ 684324 h 1450159"/>
                  <a:gd name="connsiteX27" fmla="*/ 1224406 w 1514047"/>
                  <a:gd name="connsiteY27" fmla="*/ 671981 h 1450159"/>
                  <a:gd name="connsiteX28" fmla="*/ 1247052 w 1514047"/>
                  <a:gd name="connsiteY28" fmla="*/ 691019 h 1450159"/>
                  <a:gd name="connsiteX29" fmla="*/ 1273478 w 1514047"/>
                  <a:gd name="connsiteY29" fmla="*/ 701303 h 1450159"/>
                  <a:gd name="connsiteX30" fmla="*/ 1289143 w 1514047"/>
                  <a:gd name="connsiteY30" fmla="*/ 691937 h 1450159"/>
                  <a:gd name="connsiteX31" fmla="*/ 1329915 w 1514047"/>
                  <a:gd name="connsiteY31" fmla="*/ 713465 h 1450159"/>
                  <a:gd name="connsiteX32" fmla="*/ 1376500 w 1514047"/>
                  <a:gd name="connsiteY32" fmla="*/ 770029 h 1450159"/>
                  <a:gd name="connsiteX33" fmla="*/ 1503954 w 1514047"/>
                  <a:gd name="connsiteY33" fmla="*/ 743302 h 1450159"/>
                  <a:gd name="connsiteX34" fmla="*/ 1467415 w 1514047"/>
                  <a:gd name="connsiteY34" fmla="*/ 637147 h 1450159"/>
                  <a:gd name="connsiteX35" fmla="*/ 1427798 w 1514047"/>
                  <a:gd name="connsiteY35" fmla="*/ 631082 h 1450159"/>
                  <a:gd name="connsiteX36" fmla="*/ 1192937 w 1514047"/>
                  <a:gd name="connsiteY36" fmla="*/ 544682 h 1450159"/>
                  <a:gd name="connsiteX37" fmla="*/ 1149074 w 1514047"/>
                  <a:gd name="connsiteY37" fmla="*/ 492701 h 1450159"/>
                  <a:gd name="connsiteX38" fmla="*/ 1107683 w 1514047"/>
                  <a:gd name="connsiteY38" fmla="*/ 451586 h 1450159"/>
                  <a:gd name="connsiteX39" fmla="*/ 1073920 w 1514047"/>
                  <a:gd name="connsiteY39" fmla="*/ 401185 h 1450159"/>
                  <a:gd name="connsiteX40" fmla="*/ 1085642 w 1514047"/>
                  <a:gd name="connsiteY40" fmla="*/ 372414 h 1450159"/>
                  <a:gd name="connsiteX41" fmla="*/ 1061566 w 1514047"/>
                  <a:gd name="connsiteY41" fmla="*/ 345145 h 1450159"/>
                  <a:gd name="connsiteX42" fmla="*/ 1064740 w 1514047"/>
                  <a:gd name="connsiteY42" fmla="*/ 325438 h 1450159"/>
                  <a:gd name="connsiteX43" fmla="*/ 1034179 w 1514047"/>
                  <a:gd name="connsiteY43" fmla="*/ 300660 h 1450159"/>
                  <a:gd name="connsiteX44" fmla="*/ 991634 w 1514047"/>
                  <a:gd name="connsiteY44" fmla="*/ 312731 h 1450159"/>
                  <a:gd name="connsiteX45" fmla="*/ 950437 w 1514047"/>
                  <a:gd name="connsiteY45" fmla="*/ 305269 h 1450159"/>
                  <a:gd name="connsiteX46" fmla="*/ 906202 w 1514047"/>
                  <a:gd name="connsiteY46" fmla="*/ 315483 h 1450159"/>
                  <a:gd name="connsiteX47" fmla="*/ 844804 w 1514047"/>
                  <a:gd name="connsiteY47" fmla="*/ 289392 h 1450159"/>
                  <a:gd name="connsiteX48" fmla="*/ 810133 w 1514047"/>
                  <a:gd name="connsiteY48" fmla="*/ 310860 h 1450159"/>
                  <a:gd name="connsiteX49" fmla="*/ 795869 w 1514047"/>
                  <a:gd name="connsiteY49" fmla="*/ 300748 h 1450159"/>
                  <a:gd name="connsiteX50" fmla="*/ 756005 w 1514047"/>
                  <a:gd name="connsiteY50" fmla="*/ 314375 h 1450159"/>
                  <a:gd name="connsiteX51" fmla="*/ 708417 w 1514047"/>
                  <a:gd name="connsiteY51" fmla="*/ 309993 h 1450159"/>
                  <a:gd name="connsiteX52" fmla="*/ 680136 w 1514047"/>
                  <a:gd name="connsiteY52" fmla="*/ 325073 h 1450159"/>
                  <a:gd name="connsiteX53" fmla="*/ 650825 w 1514047"/>
                  <a:gd name="connsiteY53" fmla="*/ 301292 h 1450159"/>
                  <a:gd name="connsiteX54" fmla="*/ 619109 w 1514047"/>
                  <a:gd name="connsiteY54" fmla="*/ 308188 h 1450159"/>
                  <a:gd name="connsiteX55" fmla="*/ 563716 w 1514047"/>
                  <a:gd name="connsiteY55" fmla="*/ 287607 h 1450159"/>
                  <a:gd name="connsiteX56" fmla="*/ 551321 w 1514047"/>
                  <a:gd name="connsiteY56" fmla="*/ 265892 h 1450159"/>
                  <a:gd name="connsiteX57" fmla="*/ 533209 w 1514047"/>
                  <a:gd name="connsiteY57" fmla="*/ 251989 h 1450159"/>
                  <a:gd name="connsiteX58" fmla="*/ 523948 w 1514047"/>
                  <a:gd name="connsiteY58" fmla="*/ 200732 h 1450159"/>
                  <a:gd name="connsiteX59" fmla="*/ 506276 w 1514047"/>
                  <a:gd name="connsiteY59" fmla="*/ 153498 h 1450159"/>
                  <a:gd name="connsiteX60" fmla="*/ 448299 w 1514047"/>
                  <a:gd name="connsiteY60" fmla="*/ 165794 h 1450159"/>
                  <a:gd name="connsiteX61" fmla="*/ 390007 w 1514047"/>
                  <a:gd name="connsiteY61" fmla="*/ 136322 h 1450159"/>
                  <a:gd name="connsiteX62" fmla="*/ 355465 w 1514047"/>
                  <a:gd name="connsiteY62" fmla="*/ 76983 h 1450159"/>
                  <a:gd name="connsiteX63" fmla="*/ 215929 w 1514047"/>
                  <a:gd name="connsiteY63" fmla="*/ 407 h 1450159"/>
                  <a:gd name="connsiteX64" fmla="*/ 144749 w 1514047"/>
                  <a:gd name="connsiteY64" fmla="*/ 8134 h 1450159"/>
                  <a:gd name="connsiteX65" fmla="*/ 46324 w 1514047"/>
                  <a:gd name="connsiteY65" fmla="*/ 59037 h 1450159"/>
                  <a:gd name="connsiteX66" fmla="*/ 6715 w 1514047"/>
                  <a:gd name="connsiteY66" fmla="*/ 97099 h 1450159"/>
                  <a:gd name="connsiteX67" fmla="*/ 9486 w 1514047"/>
                  <a:gd name="connsiteY67" fmla="*/ 155989 h 1450159"/>
                  <a:gd name="connsiteX68" fmla="*/ 39303 w 1514047"/>
                  <a:gd name="connsiteY68" fmla="*/ 200970 h 1450159"/>
                  <a:gd name="connsiteX69" fmla="*/ 54241 w 1514047"/>
                  <a:gd name="connsiteY69" fmla="*/ 227111 h 1450159"/>
                  <a:gd name="connsiteX70" fmla="*/ 41808 w 1514047"/>
                  <a:gd name="connsiteY70" fmla="*/ 247310 h 1450159"/>
                  <a:gd name="connsiteX71" fmla="*/ 24799 w 1514047"/>
                  <a:gd name="connsiteY71" fmla="*/ 275420 h 1450159"/>
                  <a:gd name="connsiteX72" fmla="*/ 23634 w 1514047"/>
                  <a:gd name="connsiteY72" fmla="*/ 299268 h 1450159"/>
                  <a:gd name="connsiteX73" fmla="*/ 43427 w 1514047"/>
                  <a:gd name="connsiteY73" fmla="*/ 314436 h 1450159"/>
                  <a:gd name="connsiteX74" fmla="*/ 42681 w 1514047"/>
                  <a:gd name="connsiteY74" fmla="*/ 342787 h 1450159"/>
                  <a:gd name="connsiteX75" fmla="*/ 47528 w 1514047"/>
                  <a:gd name="connsiteY75" fmla="*/ 345715 h 1450159"/>
                  <a:gd name="connsiteX76" fmla="*/ 75360 w 1514047"/>
                  <a:gd name="connsiteY76" fmla="*/ 333747 h 1450159"/>
                  <a:gd name="connsiteX77" fmla="*/ 84867 w 1514047"/>
                  <a:gd name="connsiteY77" fmla="*/ 302886 h 1450159"/>
                  <a:gd name="connsiteX78" fmla="*/ 89193 w 1514047"/>
                  <a:gd name="connsiteY78" fmla="*/ 275091 h 1450159"/>
                  <a:gd name="connsiteX79" fmla="*/ 93035 w 1514047"/>
                  <a:gd name="connsiteY79" fmla="*/ 260515 h 1450159"/>
                  <a:gd name="connsiteX80" fmla="*/ 121108 w 1514047"/>
                  <a:gd name="connsiteY80" fmla="*/ 241179 h 1450159"/>
                  <a:gd name="connsiteX81" fmla="*/ 181763 w 1514047"/>
                  <a:gd name="connsiteY81" fmla="*/ 239759 h 1450159"/>
                  <a:gd name="connsiteX82" fmla="*/ 224655 w 1514047"/>
                  <a:gd name="connsiteY82" fmla="*/ 260036 h 1450159"/>
                  <a:gd name="connsiteX83" fmla="*/ 264069 w 1514047"/>
                  <a:gd name="connsiteY83" fmla="*/ 249723 h 1450159"/>
                  <a:gd name="connsiteX84" fmla="*/ 290923 w 1514047"/>
                  <a:gd name="connsiteY84" fmla="*/ 276484 h 1450159"/>
                  <a:gd name="connsiteX85" fmla="*/ 308859 w 1514047"/>
                  <a:gd name="connsiteY85" fmla="*/ 276521 h 1450159"/>
                  <a:gd name="connsiteX86" fmla="*/ 331526 w 1514047"/>
                  <a:gd name="connsiteY86" fmla="*/ 289967 h 1450159"/>
                  <a:gd name="connsiteX87" fmla="*/ 338876 w 1514047"/>
                  <a:gd name="connsiteY87" fmla="*/ 312309 h 1450159"/>
                  <a:gd name="connsiteX88" fmla="*/ 375646 w 1514047"/>
                  <a:gd name="connsiteY88" fmla="*/ 332256 h 1450159"/>
                  <a:gd name="connsiteX89" fmla="*/ 378436 w 1514047"/>
                  <a:gd name="connsiteY89" fmla="*/ 351317 h 1450159"/>
                  <a:gd name="connsiteX90" fmla="*/ 379728 w 1514047"/>
                  <a:gd name="connsiteY90" fmla="*/ 370693 h 1450159"/>
                  <a:gd name="connsiteX91" fmla="*/ 395751 w 1514047"/>
                  <a:gd name="connsiteY91" fmla="*/ 377215 h 1450159"/>
                  <a:gd name="connsiteX92" fmla="*/ 402113 w 1514047"/>
                  <a:gd name="connsiteY92" fmla="*/ 374255 h 1450159"/>
                  <a:gd name="connsiteX93" fmla="*/ 405026 w 1514047"/>
                  <a:gd name="connsiteY93" fmla="*/ 377442 h 1450159"/>
                  <a:gd name="connsiteX94" fmla="*/ 433705 w 1514047"/>
                  <a:gd name="connsiteY94" fmla="*/ 416110 h 1450159"/>
                  <a:gd name="connsiteX95" fmla="*/ 476346 w 1514047"/>
                  <a:gd name="connsiteY95" fmla="*/ 432707 h 1450159"/>
                  <a:gd name="connsiteX96" fmla="*/ 467057 w 1514047"/>
                  <a:gd name="connsiteY96" fmla="*/ 534995 h 1450159"/>
                  <a:gd name="connsiteX97" fmla="*/ 382778 w 1514047"/>
                  <a:gd name="connsiteY97" fmla="*/ 557982 h 1450159"/>
                  <a:gd name="connsiteX98" fmla="*/ 385211 w 1514047"/>
                  <a:gd name="connsiteY98" fmla="*/ 634983 h 1450159"/>
                  <a:gd name="connsiteX99" fmla="*/ 279216 w 1514047"/>
                  <a:gd name="connsiteY99" fmla="*/ 733770 h 1450159"/>
                  <a:gd name="connsiteX100" fmla="*/ 247894 w 1514047"/>
                  <a:gd name="connsiteY100" fmla="*/ 802551 h 1450159"/>
                  <a:gd name="connsiteX101" fmla="*/ 98331 w 1514047"/>
                  <a:gd name="connsiteY101" fmla="*/ 980980 h 1450159"/>
                  <a:gd name="connsiteX102" fmla="*/ 153617 w 1514047"/>
                  <a:gd name="connsiteY102" fmla="*/ 1089889 h 1450159"/>
                  <a:gd name="connsiteX103" fmla="*/ 276971 w 1514047"/>
                  <a:gd name="connsiteY103" fmla="*/ 1121687 h 1450159"/>
                  <a:gd name="connsiteX104" fmla="*/ 454648 w 1514047"/>
                  <a:gd name="connsiteY104" fmla="*/ 1171171 h 1450159"/>
                  <a:gd name="connsiteX105" fmla="*/ 481568 w 1514047"/>
                  <a:gd name="connsiteY105" fmla="*/ 1209662 h 1450159"/>
                  <a:gd name="connsiteX106" fmla="*/ 552901 w 1514047"/>
                  <a:gd name="connsiteY106" fmla="*/ 1227526 h 1450159"/>
                  <a:gd name="connsiteX107" fmla="*/ 642415 w 1514047"/>
                  <a:gd name="connsiteY107" fmla="*/ 1364833 h 1450159"/>
                  <a:gd name="connsiteX108" fmla="*/ 714765 w 1514047"/>
                  <a:gd name="connsiteY108" fmla="*/ 1369959 h 145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514047" h="1450159">
                    <a:moveTo>
                      <a:pt x="714765" y="1369959"/>
                    </a:moveTo>
                    <a:cubicBezTo>
                      <a:pt x="756266" y="1380719"/>
                      <a:pt x="742551" y="1424239"/>
                      <a:pt x="769801" y="1443368"/>
                    </a:cubicBezTo>
                    <a:cubicBezTo>
                      <a:pt x="804582" y="1467759"/>
                      <a:pt x="839733" y="1418880"/>
                      <a:pt x="873194" y="1415334"/>
                    </a:cubicBezTo>
                    <a:cubicBezTo>
                      <a:pt x="899565" y="1412531"/>
                      <a:pt x="929975" y="1431275"/>
                      <a:pt x="950519" y="1414496"/>
                    </a:cubicBezTo>
                    <a:cubicBezTo>
                      <a:pt x="960702" y="1406183"/>
                      <a:pt x="965662" y="1390558"/>
                      <a:pt x="965594" y="1377778"/>
                    </a:cubicBezTo>
                    <a:cubicBezTo>
                      <a:pt x="965497" y="1362429"/>
                      <a:pt x="953391" y="1348165"/>
                      <a:pt x="955920" y="1332980"/>
                    </a:cubicBezTo>
                    <a:cubicBezTo>
                      <a:pt x="956648" y="1328569"/>
                      <a:pt x="958956" y="1324474"/>
                      <a:pt x="959218" y="1319994"/>
                    </a:cubicBezTo>
                    <a:cubicBezTo>
                      <a:pt x="959754" y="1310966"/>
                      <a:pt x="951907" y="1303655"/>
                      <a:pt x="943882" y="1299478"/>
                    </a:cubicBezTo>
                    <a:cubicBezTo>
                      <a:pt x="935857" y="1295314"/>
                      <a:pt x="926732" y="1292634"/>
                      <a:pt x="920452" y="1286121"/>
                    </a:cubicBezTo>
                    <a:cubicBezTo>
                      <a:pt x="903769" y="1268875"/>
                      <a:pt x="917552" y="1239069"/>
                      <a:pt x="908785" y="1216711"/>
                    </a:cubicBezTo>
                    <a:cubicBezTo>
                      <a:pt x="903660" y="1203643"/>
                      <a:pt x="891526" y="1194917"/>
                      <a:pt x="882360" y="1184267"/>
                    </a:cubicBezTo>
                    <a:cubicBezTo>
                      <a:pt x="864825" y="1163888"/>
                      <a:pt x="858188" y="1134646"/>
                      <a:pt x="865224" y="1108701"/>
                    </a:cubicBezTo>
                    <a:cubicBezTo>
                      <a:pt x="870391" y="1089628"/>
                      <a:pt x="882250" y="1069056"/>
                      <a:pt x="872809" y="1051700"/>
                    </a:cubicBezTo>
                    <a:cubicBezTo>
                      <a:pt x="868989" y="1044678"/>
                      <a:pt x="862118" y="1039594"/>
                      <a:pt x="858793" y="1032311"/>
                    </a:cubicBezTo>
                    <a:cubicBezTo>
                      <a:pt x="850355" y="1013884"/>
                      <a:pt x="868082" y="994475"/>
                      <a:pt x="884792" y="982993"/>
                    </a:cubicBezTo>
                    <a:cubicBezTo>
                      <a:pt x="901502" y="971507"/>
                      <a:pt x="921414" y="956624"/>
                      <a:pt x="918762" y="936525"/>
                    </a:cubicBezTo>
                    <a:cubicBezTo>
                      <a:pt x="917979" y="930626"/>
                      <a:pt x="915175" y="925047"/>
                      <a:pt x="915106" y="919098"/>
                    </a:cubicBezTo>
                    <a:cubicBezTo>
                      <a:pt x="914845" y="897479"/>
                      <a:pt x="947290" y="889586"/>
                      <a:pt x="952800" y="868681"/>
                    </a:cubicBezTo>
                    <a:cubicBezTo>
                      <a:pt x="955397" y="858811"/>
                      <a:pt x="951536" y="847120"/>
                      <a:pt x="957527" y="838854"/>
                    </a:cubicBezTo>
                    <a:cubicBezTo>
                      <a:pt x="961993" y="832688"/>
                      <a:pt x="971709" y="827811"/>
                      <a:pt x="969098" y="820660"/>
                    </a:cubicBezTo>
                    <a:cubicBezTo>
                      <a:pt x="967792" y="817075"/>
                      <a:pt x="963780" y="815404"/>
                      <a:pt x="960949" y="812840"/>
                    </a:cubicBezTo>
                    <a:cubicBezTo>
                      <a:pt x="950546" y="803436"/>
                      <a:pt x="958791" y="785412"/>
                      <a:pt x="970609" y="777864"/>
                    </a:cubicBezTo>
                    <a:cubicBezTo>
                      <a:pt x="982427" y="770316"/>
                      <a:pt x="997365" y="767250"/>
                      <a:pt x="1006750" y="756828"/>
                    </a:cubicBezTo>
                    <a:cubicBezTo>
                      <a:pt x="1020492" y="741567"/>
                      <a:pt x="1017895" y="715305"/>
                      <a:pt x="1033890" y="702434"/>
                    </a:cubicBezTo>
                    <a:cubicBezTo>
                      <a:pt x="1053445" y="686718"/>
                      <a:pt x="1084419" y="702996"/>
                      <a:pt x="1106900" y="691882"/>
                    </a:cubicBezTo>
                    <a:cubicBezTo>
                      <a:pt x="1116231" y="687272"/>
                      <a:pt x="1124022" y="678007"/>
                      <a:pt x="1134425" y="678194"/>
                    </a:cubicBezTo>
                    <a:cubicBezTo>
                      <a:pt x="1141213" y="678315"/>
                      <a:pt x="1147177" y="682583"/>
                      <a:pt x="1153746" y="684324"/>
                    </a:cubicBezTo>
                    <a:cubicBezTo>
                      <a:pt x="1177395" y="690594"/>
                      <a:pt x="1201430" y="663538"/>
                      <a:pt x="1224406" y="671981"/>
                    </a:cubicBezTo>
                    <a:cubicBezTo>
                      <a:pt x="1233750" y="675415"/>
                      <a:pt x="1240044" y="683949"/>
                      <a:pt x="1247052" y="691019"/>
                    </a:cubicBezTo>
                    <a:cubicBezTo>
                      <a:pt x="1254074" y="698086"/>
                      <a:pt x="1263982" y="704316"/>
                      <a:pt x="1273478" y="701303"/>
                    </a:cubicBezTo>
                    <a:cubicBezTo>
                      <a:pt x="1279304" y="699452"/>
                      <a:pt x="1283592" y="694478"/>
                      <a:pt x="1289143" y="691937"/>
                    </a:cubicBezTo>
                    <a:cubicBezTo>
                      <a:pt x="1304520" y="684900"/>
                      <a:pt x="1321505" y="698793"/>
                      <a:pt x="1329915" y="713465"/>
                    </a:cubicBezTo>
                    <a:cubicBezTo>
                      <a:pt x="1342159" y="734843"/>
                      <a:pt x="1352232" y="760425"/>
                      <a:pt x="1376500" y="770029"/>
                    </a:cubicBezTo>
                    <a:cubicBezTo>
                      <a:pt x="1420267" y="787349"/>
                      <a:pt x="1478450" y="782859"/>
                      <a:pt x="1503954" y="743302"/>
                    </a:cubicBezTo>
                    <a:cubicBezTo>
                      <a:pt x="1527302" y="707122"/>
                      <a:pt x="1508091" y="651298"/>
                      <a:pt x="1467415" y="637147"/>
                    </a:cubicBezTo>
                    <a:cubicBezTo>
                      <a:pt x="1454759" y="632746"/>
                      <a:pt x="1441168" y="631993"/>
                      <a:pt x="1427798" y="631082"/>
                    </a:cubicBezTo>
                    <a:cubicBezTo>
                      <a:pt x="1342448" y="625281"/>
                      <a:pt x="1250625" y="607859"/>
                      <a:pt x="1192937" y="544682"/>
                    </a:cubicBezTo>
                    <a:cubicBezTo>
                      <a:pt x="1178550" y="528921"/>
                      <a:pt x="1159998" y="510771"/>
                      <a:pt x="1149074" y="492701"/>
                    </a:cubicBezTo>
                    <a:cubicBezTo>
                      <a:pt x="1137311" y="473227"/>
                      <a:pt x="1128997" y="462791"/>
                      <a:pt x="1107683" y="451586"/>
                    </a:cubicBezTo>
                    <a:cubicBezTo>
                      <a:pt x="1088019" y="441248"/>
                      <a:pt x="1066005" y="421939"/>
                      <a:pt x="1073920" y="401185"/>
                    </a:cubicBezTo>
                    <a:cubicBezTo>
                      <a:pt x="1077713" y="391259"/>
                      <a:pt x="1088156" y="382737"/>
                      <a:pt x="1085642" y="372414"/>
                    </a:cubicBezTo>
                    <a:cubicBezTo>
                      <a:pt x="1082701" y="360332"/>
                      <a:pt x="1064095" y="357316"/>
                      <a:pt x="1061566" y="345145"/>
                    </a:cubicBezTo>
                    <a:cubicBezTo>
                      <a:pt x="1060192" y="338576"/>
                      <a:pt x="1064259" y="332130"/>
                      <a:pt x="1064740" y="325438"/>
                    </a:cubicBezTo>
                    <a:cubicBezTo>
                      <a:pt x="1065799" y="310672"/>
                      <a:pt x="1048965" y="300194"/>
                      <a:pt x="1034179" y="300660"/>
                    </a:cubicBezTo>
                    <a:cubicBezTo>
                      <a:pt x="1019379" y="301128"/>
                      <a:pt x="1005829" y="308579"/>
                      <a:pt x="991634" y="312731"/>
                    </a:cubicBezTo>
                    <a:cubicBezTo>
                      <a:pt x="977425" y="316878"/>
                      <a:pt x="959808" y="316724"/>
                      <a:pt x="950437" y="305269"/>
                    </a:cubicBezTo>
                    <a:cubicBezTo>
                      <a:pt x="939636" y="317223"/>
                      <a:pt x="921153" y="321491"/>
                      <a:pt x="906202" y="315483"/>
                    </a:cubicBezTo>
                    <a:cubicBezTo>
                      <a:pt x="884545" y="306779"/>
                      <a:pt x="865719" y="279037"/>
                      <a:pt x="844804" y="289392"/>
                    </a:cubicBezTo>
                    <a:cubicBezTo>
                      <a:pt x="832010" y="295725"/>
                      <a:pt x="823641" y="315479"/>
                      <a:pt x="810133" y="310860"/>
                    </a:cubicBezTo>
                    <a:cubicBezTo>
                      <a:pt x="804582" y="308965"/>
                      <a:pt x="801187" y="303210"/>
                      <a:pt x="795869" y="300748"/>
                    </a:cubicBezTo>
                    <a:cubicBezTo>
                      <a:pt x="782650" y="294635"/>
                      <a:pt x="770213" y="311196"/>
                      <a:pt x="756005" y="314375"/>
                    </a:cubicBezTo>
                    <a:cubicBezTo>
                      <a:pt x="740215" y="317907"/>
                      <a:pt x="723533" y="304242"/>
                      <a:pt x="708417" y="309993"/>
                    </a:cubicBezTo>
                    <a:cubicBezTo>
                      <a:pt x="698220" y="313870"/>
                      <a:pt x="691006" y="325998"/>
                      <a:pt x="680136" y="325073"/>
                    </a:cubicBezTo>
                    <a:cubicBezTo>
                      <a:pt x="667301" y="323982"/>
                      <a:pt x="662849" y="305935"/>
                      <a:pt x="650825" y="301292"/>
                    </a:cubicBezTo>
                    <a:cubicBezTo>
                      <a:pt x="640478" y="297292"/>
                      <a:pt x="629635" y="304644"/>
                      <a:pt x="619109" y="308188"/>
                    </a:cubicBezTo>
                    <a:cubicBezTo>
                      <a:pt x="598922" y="314997"/>
                      <a:pt x="574558" y="305948"/>
                      <a:pt x="563716" y="287607"/>
                    </a:cubicBezTo>
                    <a:cubicBezTo>
                      <a:pt x="559456" y="280406"/>
                      <a:pt x="557051" y="271983"/>
                      <a:pt x="551321" y="265892"/>
                    </a:cubicBezTo>
                    <a:cubicBezTo>
                      <a:pt x="546099" y="260337"/>
                      <a:pt x="538637" y="257342"/>
                      <a:pt x="533209" y="251989"/>
                    </a:cubicBezTo>
                    <a:cubicBezTo>
                      <a:pt x="520402" y="239366"/>
                      <a:pt x="522518" y="218655"/>
                      <a:pt x="523948" y="200732"/>
                    </a:cubicBezTo>
                    <a:cubicBezTo>
                      <a:pt x="525349" y="182809"/>
                      <a:pt x="522724" y="160762"/>
                      <a:pt x="506276" y="153498"/>
                    </a:cubicBezTo>
                    <a:cubicBezTo>
                      <a:pt x="487738" y="145313"/>
                      <a:pt x="468280" y="162489"/>
                      <a:pt x="448299" y="165794"/>
                    </a:cubicBezTo>
                    <a:cubicBezTo>
                      <a:pt x="425694" y="169533"/>
                      <a:pt x="403776" y="154626"/>
                      <a:pt x="390007" y="136322"/>
                    </a:cubicBezTo>
                    <a:cubicBezTo>
                      <a:pt x="376224" y="118017"/>
                      <a:pt x="368018" y="96144"/>
                      <a:pt x="355465" y="76983"/>
                    </a:cubicBezTo>
                    <a:cubicBezTo>
                      <a:pt x="325317" y="30967"/>
                      <a:pt x="270835" y="3838"/>
                      <a:pt x="215929" y="407"/>
                    </a:cubicBezTo>
                    <a:cubicBezTo>
                      <a:pt x="191993" y="-1086"/>
                      <a:pt x="167808" y="1539"/>
                      <a:pt x="144749" y="8134"/>
                    </a:cubicBezTo>
                    <a:cubicBezTo>
                      <a:pt x="109072" y="18344"/>
                      <a:pt x="76730" y="37764"/>
                      <a:pt x="46324" y="59037"/>
                    </a:cubicBezTo>
                    <a:cubicBezTo>
                      <a:pt x="31196" y="69620"/>
                      <a:pt x="16021" y="81155"/>
                      <a:pt x="6715" y="97099"/>
                    </a:cubicBezTo>
                    <a:cubicBezTo>
                      <a:pt x="-4975" y="117124"/>
                      <a:pt x="328" y="136308"/>
                      <a:pt x="9486" y="155989"/>
                    </a:cubicBezTo>
                    <a:cubicBezTo>
                      <a:pt x="16379" y="170799"/>
                      <a:pt x="23524" y="193911"/>
                      <a:pt x="39303" y="200970"/>
                    </a:cubicBezTo>
                    <a:cubicBezTo>
                      <a:pt x="49979" y="205744"/>
                      <a:pt x="57956" y="214502"/>
                      <a:pt x="54241" y="227111"/>
                    </a:cubicBezTo>
                    <a:cubicBezTo>
                      <a:pt x="51995" y="234741"/>
                      <a:pt x="46602" y="240960"/>
                      <a:pt x="41808" y="247310"/>
                    </a:cubicBezTo>
                    <a:cubicBezTo>
                      <a:pt x="35197" y="256064"/>
                      <a:pt x="29486" y="265500"/>
                      <a:pt x="24799" y="275420"/>
                    </a:cubicBezTo>
                    <a:cubicBezTo>
                      <a:pt x="21211" y="283015"/>
                      <a:pt x="18432" y="292670"/>
                      <a:pt x="23634" y="299268"/>
                    </a:cubicBezTo>
                    <a:cubicBezTo>
                      <a:pt x="28879" y="305923"/>
                      <a:pt x="40338" y="306545"/>
                      <a:pt x="43427" y="314436"/>
                    </a:cubicBezTo>
                    <a:cubicBezTo>
                      <a:pt x="47010" y="323581"/>
                      <a:pt x="36136" y="335462"/>
                      <a:pt x="42681" y="342787"/>
                    </a:cubicBezTo>
                    <a:cubicBezTo>
                      <a:pt x="43954" y="344209"/>
                      <a:pt x="45714" y="345116"/>
                      <a:pt x="47528" y="345715"/>
                    </a:cubicBezTo>
                    <a:cubicBezTo>
                      <a:pt x="57835" y="349123"/>
                      <a:pt x="69337" y="342776"/>
                      <a:pt x="75360" y="333747"/>
                    </a:cubicBezTo>
                    <a:cubicBezTo>
                      <a:pt x="81386" y="324715"/>
                      <a:pt x="83197" y="313611"/>
                      <a:pt x="84867" y="302886"/>
                    </a:cubicBezTo>
                    <a:cubicBezTo>
                      <a:pt x="86307" y="293620"/>
                      <a:pt x="87749" y="284354"/>
                      <a:pt x="89193" y="275091"/>
                    </a:cubicBezTo>
                    <a:cubicBezTo>
                      <a:pt x="89966" y="270106"/>
                      <a:pt x="90773" y="265025"/>
                      <a:pt x="93035" y="260515"/>
                    </a:cubicBezTo>
                    <a:cubicBezTo>
                      <a:pt x="98271" y="250083"/>
                      <a:pt x="110027" y="244855"/>
                      <a:pt x="121108" y="241179"/>
                    </a:cubicBezTo>
                    <a:cubicBezTo>
                      <a:pt x="140808" y="234638"/>
                      <a:pt x="163123" y="230619"/>
                      <a:pt x="181763" y="239759"/>
                    </a:cubicBezTo>
                    <a:cubicBezTo>
                      <a:pt x="196248" y="246864"/>
                      <a:pt x="208607" y="261706"/>
                      <a:pt x="224655" y="260036"/>
                    </a:cubicBezTo>
                    <a:cubicBezTo>
                      <a:pt x="238493" y="258594"/>
                      <a:pt x="251097" y="244691"/>
                      <a:pt x="264069" y="249723"/>
                    </a:cubicBezTo>
                    <a:cubicBezTo>
                      <a:pt x="276083" y="254386"/>
                      <a:pt x="278661" y="272517"/>
                      <a:pt x="290923" y="276484"/>
                    </a:cubicBezTo>
                    <a:cubicBezTo>
                      <a:pt x="296648" y="278335"/>
                      <a:pt x="302844" y="276447"/>
                      <a:pt x="308859" y="276521"/>
                    </a:cubicBezTo>
                    <a:cubicBezTo>
                      <a:pt x="318085" y="276638"/>
                      <a:pt x="326708" y="282251"/>
                      <a:pt x="331526" y="289967"/>
                    </a:cubicBezTo>
                    <a:cubicBezTo>
                      <a:pt x="335934" y="297037"/>
                      <a:pt x="334016" y="305774"/>
                      <a:pt x="338876" y="312309"/>
                    </a:cubicBezTo>
                    <a:cubicBezTo>
                      <a:pt x="347634" y="324083"/>
                      <a:pt x="367290" y="319647"/>
                      <a:pt x="375646" y="332256"/>
                    </a:cubicBezTo>
                    <a:cubicBezTo>
                      <a:pt x="379261" y="337720"/>
                      <a:pt x="379041" y="344794"/>
                      <a:pt x="378436" y="351317"/>
                    </a:cubicBezTo>
                    <a:cubicBezTo>
                      <a:pt x="377818" y="357846"/>
                      <a:pt x="377007" y="364735"/>
                      <a:pt x="379728" y="370693"/>
                    </a:cubicBezTo>
                    <a:cubicBezTo>
                      <a:pt x="382449" y="376654"/>
                      <a:pt x="390281" y="380810"/>
                      <a:pt x="395751" y="377215"/>
                    </a:cubicBezTo>
                    <a:cubicBezTo>
                      <a:pt x="397784" y="375879"/>
                      <a:pt x="399791" y="373539"/>
                      <a:pt x="402113" y="374255"/>
                    </a:cubicBezTo>
                    <a:cubicBezTo>
                      <a:pt x="403528" y="374691"/>
                      <a:pt x="404353" y="376127"/>
                      <a:pt x="405026" y="377442"/>
                    </a:cubicBezTo>
                    <a:cubicBezTo>
                      <a:pt x="412502" y="391939"/>
                      <a:pt x="418851" y="407817"/>
                      <a:pt x="433705" y="416110"/>
                    </a:cubicBezTo>
                    <a:cubicBezTo>
                      <a:pt x="447035" y="423555"/>
                      <a:pt x="462687" y="425877"/>
                      <a:pt x="476346" y="432707"/>
                    </a:cubicBezTo>
                    <a:cubicBezTo>
                      <a:pt x="514782" y="453174"/>
                      <a:pt x="508543" y="521787"/>
                      <a:pt x="467057" y="534995"/>
                    </a:cubicBezTo>
                    <a:cubicBezTo>
                      <a:pt x="438323" y="544144"/>
                      <a:pt x="398939" y="532515"/>
                      <a:pt x="382778" y="557982"/>
                    </a:cubicBezTo>
                    <a:cubicBezTo>
                      <a:pt x="368710" y="580149"/>
                      <a:pt x="387657" y="608842"/>
                      <a:pt x="385211" y="634983"/>
                    </a:cubicBezTo>
                    <a:cubicBezTo>
                      <a:pt x="380566" y="684673"/>
                      <a:pt x="310087" y="694556"/>
                      <a:pt x="279216" y="733770"/>
                    </a:cubicBezTo>
                    <a:cubicBezTo>
                      <a:pt x="263577" y="753637"/>
                      <a:pt x="259295" y="779986"/>
                      <a:pt x="247894" y="802551"/>
                    </a:cubicBezTo>
                    <a:cubicBezTo>
                      <a:pt x="212216" y="873155"/>
                      <a:pt x="110249" y="902774"/>
                      <a:pt x="98331" y="980980"/>
                    </a:cubicBezTo>
                    <a:cubicBezTo>
                      <a:pt x="91846" y="1023516"/>
                      <a:pt x="117623" y="1066321"/>
                      <a:pt x="153617" y="1089889"/>
                    </a:cubicBezTo>
                    <a:cubicBezTo>
                      <a:pt x="189609" y="1113469"/>
                      <a:pt x="233954" y="1120711"/>
                      <a:pt x="276971" y="1121687"/>
                    </a:cubicBezTo>
                    <a:cubicBezTo>
                      <a:pt x="341151" y="1123130"/>
                      <a:pt x="418782" y="1117922"/>
                      <a:pt x="454648" y="1171171"/>
                    </a:cubicBezTo>
                    <a:cubicBezTo>
                      <a:pt x="463456" y="1184239"/>
                      <a:pt x="468925" y="1200235"/>
                      <a:pt x="481568" y="1209662"/>
                    </a:cubicBezTo>
                    <a:cubicBezTo>
                      <a:pt x="501425" y="1224462"/>
                      <a:pt x="530392" y="1217192"/>
                      <a:pt x="552901" y="1227526"/>
                    </a:cubicBezTo>
                    <a:cubicBezTo>
                      <a:pt x="604351" y="1251120"/>
                      <a:pt x="589606" y="1344468"/>
                      <a:pt x="642415" y="1364833"/>
                    </a:cubicBezTo>
                    <a:cubicBezTo>
                      <a:pt x="665117" y="1373573"/>
                      <a:pt x="691212" y="1363844"/>
                      <a:pt x="714765" y="1369959"/>
                    </a:cubicBezTo>
                    <a:close/>
                  </a:path>
                </a:pathLst>
              </a:custGeom>
              <a:solidFill>
                <a:srgbClr val="44C0ED"/>
              </a:solidFill>
              <a:ln w="1374" cap="flat">
                <a:noFill/>
                <a:prstDash val="solid"/>
                <a:miter/>
              </a:ln>
            </p:spPr>
            <p:txBody>
              <a:bodyPr rtlCol="0" anchor="ctr"/>
              <a:lstStyle/>
              <a:p>
                <a:endParaRPr lang="nb-NO"/>
              </a:p>
            </p:txBody>
          </p:sp>
          <p:sp>
            <p:nvSpPr>
              <p:cNvPr id="768" name="Friform 767">
                <a:extLst>
                  <a:ext uri="{FF2B5EF4-FFF2-40B4-BE49-F238E27FC236}">
                    <a16:creationId xmlns:a16="http://schemas.microsoft.com/office/drawing/2014/main" id="{0F3D2558-FC53-D420-008A-CF30E9BC9D97}"/>
                  </a:ext>
                </a:extLst>
              </p:cNvPr>
              <p:cNvSpPr/>
              <p:nvPr/>
            </p:nvSpPr>
            <p:spPr>
              <a:xfrm>
                <a:off x="5803920" y="1740853"/>
                <a:ext cx="838361" cy="914806"/>
              </a:xfrm>
              <a:custGeom>
                <a:avLst/>
                <a:gdLst>
                  <a:gd name="connsiteX0" fmla="*/ 325889 w 838361"/>
                  <a:gd name="connsiteY0" fmla="*/ 820310 h 914806"/>
                  <a:gd name="connsiteX1" fmla="*/ 311716 w 838361"/>
                  <a:gd name="connsiteY1" fmla="*/ 757121 h 914806"/>
                  <a:gd name="connsiteX2" fmla="*/ 310340 w 838361"/>
                  <a:gd name="connsiteY2" fmla="*/ 740568 h 914806"/>
                  <a:gd name="connsiteX3" fmla="*/ 340221 w 838361"/>
                  <a:gd name="connsiteY3" fmla="*/ 674615 h 914806"/>
                  <a:gd name="connsiteX4" fmla="*/ 407219 w 838361"/>
                  <a:gd name="connsiteY4" fmla="*/ 616013 h 914806"/>
                  <a:gd name="connsiteX5" fmla="*/ 492361 w 838361"/>
                  <a:gd name="connsiteY5" fmla="*/ 589618 h 914806"/>
                  <a:gd name="connsiteX6" fmla="*/ 519175 w 838361"/>
                  <a:gd name="connsiteY6" fmla="*/ 629451 h 914806"/>
                  <a:gd name="connsiteX7" fmla="*/ 538414 w 838361"/>
                  <a:gd name="connsiteY7" fmla="*/ 618983 h 914806"/>
                  <a:gd name="connsiteX8" fmla="*/ 584506 w 838361"/>
                  <a:gd name="connsiteY8" fmla="*/ 579126 h 914806"/>
                  <a:gd name="connsiteX9" fmla="*/ 609192 w 838361"/>
                  <a:gd name="connsiteY9" fmla="*/ 551901 h 914806"/>
                  <a:gd name="connsiteX10" fmla="*/ 617274 w 838361"/>
                  <a:gd name="connsiteY10" fmla="*/ 485367 h 914806"/>
                  <a:gd name="connsiteX11" fmla="*/ 650274 w 838361"/>
                  <a:gd name="connsiteY11" fmla="*/ 431964 h 914806"/>
                  <a:gd name="connsiteX12" fmla="*/ 670695 w 838361"/>
                  <a:gd name="connsiteY12" fmla="*/ 428904 h 914806"/>
                  <a:gd name="connsiteX13" fmla="*/ 699246 w 838361"/>
                  <a:gd name="connsiteY13" fmla="*/ 367650 h 914806"/>
                  <a:gd name="connsiteX14" fmla="*/ 735189 w 838361"/>
                  <a:gd name="connsiteY14" fmla="*/ 358923 h 914806"/>
                  <a:gd name="connsiteX15" fmla="*/ 758854 w 838361"/>
                  <a:gd name="connsiteY15" fmla="*/ 376802 h 914806"/>
                  <a:gd name="connsiteX16" fmla="*/ 785102 w 838361"/>
                  <a:gd name="connsiteY16" fmla="*/ 373846 h 914806"/>
                  <a:gd name="connsiteX17" fmla="*/ 773067 w 838361"/>
                  <a:gd name="connsiteY17" fmla="*/ 350708 h 914806"/>
                  <a:gd name="connsiteX18" fmla="*/ 746086 w 838361"/>
                  <a:gd name="connsiteY18" fmla="*/ 339912 h 914806"/>
                  <a:gd name="connsiteX19" fmla="*/ 733057 w 838361"/>
                  <a:gd name="connsiteY19" fmla="*/ 303736 h 914806"/>
                  <a:gd name="connsiteX20" fmla="*/ 748208 w 838361"/>
                  <a:gd name="connsiteY20" fmla="*/ 266464 h 914806"/>
                  <a:gd name="connsiteX21" fmla="*/ 765700 w 838361"/>
                  <a:gd name="connsiteY21" fmla="*/ 243596 h 914806"/>
                  <a:gd name="connsiteX22" fmla="*/ 792664 w 838361"/>
                  <a:gd name="connsiteY22" fmla="*/ 242270 h 914806"/>
                  <a:gd name="connsiteX23" fmla="*/ 802134 w 838361"/>
                  <a:gd name="connsiteY23" fmla="*/ 253184 h 914806"/>
                  <a:gd name="connsiteX24" fmla="*/ 834636 w 838361"/>
                  <a:gd name="connsiteY24" fmla="*/ 250486 h 914806"/>
                  <a:gd name="connsiteX25" fmla="*/ 827171 w 838361"/>
                  <a:gd name="connsiteY25" fmla="*/ 218737 h 914806"/>
                  <a:gd name="connsiteX26" fmla="*/ 802540 w 838361"/>
                  <a:gd name="connsiteY26" fmla="*/ 209679 h 914806"/>
                  <a:gd name="connsiteX27" fmla="*/ 793395 w 838361"/>
                  <a:gd name="connsiteY27" fmla="*/ 153075 h 914806"/>
                  <a:gd name="connsiteX28" fmla="*/ 753713 w 838361"/>
                  <a:gd name="connsiteY28" fmla="*/ 153815 h 914806"/>
                  <a:gd name="connsiteX29" fmla="*/ 714737 w 838361"/>
                  <a:gd name="connsiteY29" fmla="*/ 171242 h 914806"/>
                  <a:gd name="connsiteX30" fmla="*/ 684260 w 838361"/>
                  <a:gd name="connsiteY30" fmla="*/ 138198 h 914806"/>
                  <a:gd name="connsiteX31" fmla="*/ 662250 w 838361"/>
                  <a:gd name="connsiteY31" fmla="*/ 156192 h 914806"/>
                  <a:gd name="connsiteX32" fmla="*/ 645583 w 838361"/>
                  <a:gd name="connsiteY32" fmla="*/ 226343 h 914806"/>
                  <a:gd name="connsiteX33" fmla="*/ 621899 w 838361"/>
                  <a:gd name="connsiteY33" fmla="*/ 293817 h 914806"/>
                  <a:gd name="connsiteX34" fmla="*/ 557321 w 838361"/>
                  <a:gd name="connsiteY34" fmla="*/ 305500 h 914806"/>
                  <a:gd name="connsiteX35" fmla="*/ 533735 w 838361"/>
                  <a:gd name="connsiteY35" fmla="*/ 265681 h 914806"/>
                  <a:gd name="connsiteX36" fmla="*/ 498689 w 838361"/>
                  <a:gd name="connsiteY36" fmla="*/ 239553 h 914806"/>
                  <a:gd name="connsiteX37" fmla="*/ 462867 w 838361"/>
                  <a:gd name="connsiteY37" fmla="*/ 245941 h 914806"/>
                  <a:gd name="connsiteX38" fmla="*/ 453932 w 838361"/>
                  <a:gd name="connsiteY38" fmla="*/ 233005 h 914806"/>
                  <a:gd name="connsiteX39" fmla="*/ 390254 w 838361"/>
                  <a:gd name="connsiteY39" fmla="*/ 184743 h 914806"/>
                  <a:gd name="connsiteX40" fmla="*/ 366668 w 838361"/>
                  <a:gd name="connsiteY40" fmla="*/ 117234 h 914806"/>
                  <a:gd name="connsiteX41" fmla="*/ 393254 w 838361"/>
                  <a:gd name="connsiteY41" fmla="*/ 101871 h 914806"/>
                  <a:gd name="connsiteX42" fmla="*/ 435745 w 838361"/>
                  <a:gd name="connsiteY42" fmla="*/ 72319 h 914806"/>
                  <a:gd name="connsiteX43" fmla="*/ 419647 w 838361"/>
                  <a:gd name="connsiteY43" fmla="*/ 30609 h 914806"/>
                  <a:gd name="connsiteX44" fmla="*/ 377106 w 838361"/>
                  <a:gd name="connsiteY44" fmla="*/ 39621 h 914806"/>
                  <a:gd name="connsiteX45" fmla="*/ 357653 w 838361"/>
                  <a:gd name="connsiteY45" fmla="*/ 26779 h 914806"/>
                  <a:gd name="connsiteX46" fmla="*/ 311544 w 838361"/>
                  <a:gd name="connsiteY46" fmla="*/ 32252 h 914806"/>
                  <a:gd name="connsiteX47" fmla="*/ 286129 w 838361"/>
                  <a:gd name="connsiteY47" fmla="*/ 1671 h 914806"/>
                  <a:gd name="connsiteX48" fmla="*/ 251622 w 838361"/>
                  <a:gd name="connsiteY48" fmla="*/ 12667 h 914806"/>
                  <a:gd name="connsiteX49" fmla="*/ 171682 w 838361"/>
                  <a:gd name="connsiteY49" fmla="*/ 91409 h 914806"/>
                  <a:gd name="connsiteX50" fmla="*/ 35420 w 838361"/>
                  <a:gd name="connsiteY50" fmla="*/ 272626 h 914806"/>
                  <a:gd name="connsiteX51" fmla="*/ 2925 w 838361"/>
                  <a:gd name="connsiteY51" fmla="*/ 394101 h 914806"/>
                  <a:gd name="connsiteX52" fmla="*/ 15403 w 838361"/>
                  <a:gd name="connsiteY52" fmla="*/ 431031 h 914806"/>
                  <a:gd name="connsiteX53" fmla="*/ 20098 w 838361"/>
                  <a:gd name="connsiteY53" fmla="*/ 474814 h 914806"/>
                  <a:gd name="connsiteX54" fmla="*/ 49141 w 838361"/>
                  <a:gd name="connsiteY54" fmla="*/ 586843 h 914806"/>
                  <a:gd name="connsiteX55" fmla="*/ 85137 w 838361"/>
                  <a:gd name="connsiteY55" fmla="*/ 619311 h 914806"/>
                  <a:gd name="connsiteX56" fmla="*/ 112590 w 838361"/>
                  <a:gd name="connsiteY56" fmla="*/ 592284 h 914806"/>
                  <a:gd name="connsiteX57" fmla="*/ 159165 w 838361"/>
                  <a:gd name="connsiteY57" fmla="*/ 604578 h 914806"/>
                  <a:gd name="connsiteX58" fmla="*/ 187047 w 838361"/>
                  <a:gd name="connsiteY58" fmla="*/ 716839 h 914806"/>
                  <a:gd name="connsiteX59" fmla="*/ 202185 w 838361"/>
                  <a:gd name="connsiteY59" fmla="*/ 741376 h 914806"/>
                  <a:gd name="connsiteX60" fmla="*/ 223113 w 838361"/>
                  <a:gd name="connsiteY60" fmla="*/ 835268 h 914806"/>
                  <a:gd name="connsiteX61" fmla="*/ 240769 w 838361"/>
                  <a:gd name="connsiteY61" fmla="*/ 852363 h 914806"/>
                  <a:gd name="connsiteX62" fmla="*/ 265066 w 838361"/>
                  <a:gd name="connsiteY62" fmla="*/ 887968 h 914806"/>
                  <a:gd name="connsiteX63" fmla="*/ 301363 w 838361"/>
                  <a:gd name="connsiteY63" fmla="*/ 907014 h 914806"/>
                  <a:gd name="connsiteX64" fmla="*/ 319461 w 838361"/>
                  <a:gd name="connsiteY64" fmla="*/ 901311 h 914806"/>
                  <a:gd name="connsiteX65" fmla="*/ 342063 w 838361"/>
                  <a:gd name="connsiteY65" fmla="*/ 906780 h 914806"/>
                  <a:gd name="connsiteX66" fmla="*/ 359022 w 838361"/>
                  <a:gd name="connsiteY66" fmla="*/ 913802 h 914806"/>
                  <a:gd name="connsiteX67" fmla="*/ 357931 w 838361"/>
                  <a:gd name="connsiteY67" fmla="*/ 895938 h 914806"/>
                  <a:gd name="connsiteX68" fmla="*/ 325889 w 838361"/>
                  <a:gd name="connsiteY68" fmla="*/ 820310 h 9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38361" h="914806">
                    <a:moveTo>
                      <a:pt x="325889" y="820310"/>
                    </a:moveTo>
                    <a:cubicBezTo>
                      <a:pt x="319696" y="799610"/>
                      <a:pt x="314569" y="778542"/>
                      <a:pt x="311716" y="757121"/>
                    </a:cubicBezTo>
                    <a:cubicBezTo>
                      <a:pt x="310986" y="751628"/>
                      <a:pt x="310404" y="746109"/>
                      <a:pt x="310340" y="740568"/>
                    </a:cubicBezTo>
                    <a:cubicBezTo>
                      <a:pt x="310056" y="715462"/>
                      <a:pt x="320768" y="690184"/>
                      <a:pt x="340221" y="674615"/>
                    </a:cubicBezTo>
                    <a:cubicBezTo>
                      <a:pt x="363422" y="656040"/>
                      <a:pt x="384174" y="634790"/>
                      <a:pt x="407219" y="616013"/>
                    </a:cubicBezTo>
                    <a:cubicBezTo>
                      <a:pt x="431154" y="596513"/>
                      <a:pt x="462537" y="581637"/>
                      <a:pt x="492361" y="589618"/>
                    </a:cubicBezTo>
                    <a:cubicBezTo>
                      <a:pt x="493907" y="607390"/>
                      <a:pt x="501376" y="630636"/>
                      <a:pt x="519175" y="629451"/>
                    </a:cubicBezTo>
                    <a:cubicBezTo>
                      <a:pt x="526597" y="628955"/>
                      <a:pt x="532786" y="623847"/>
                      <a:pt x="538414" y="618983"/>
                    </a:cubicBezTo>
                    <a:cubicBezTo>
                      <a:pt x="553778" y="605696"/>
                      <a:pt x="569140" y="592410"/>
                      <a:pt x="584506" y="579126"/>
                    </a:cubicBezTo>
                    <a:cubicBezTo>
                      <a:pt x="593830" y="571065"/>
                      <a:pt x="603353" y="562753"/>
                      <a:pt x="609192" y="551901"/>
                    </a:cubicBezTo>
                    <a:cubicBezTo>
                      <a:pt x="619890" y="532016"/>
                      <a:pt x="616269" y="507924"/>
                      <a:pt x="617274" y="485367"/>
                    </a:cubicBezTo>
                    <a:cubicBezTo>
                      <a:pt x="618278" y="462812"/>
                      <a:pt x="628163" y="436540"/>
                      <a:pt x="650274" y="431964"/>
                    </a:cubicBezTo>
                    <a:cubicBezTo>
                      <a:pt x="657037" y="430568"/>
                      <a:pt x="664274" y="431442"/>
                      <a:pt x="670695" y="428904"/>
                    </a:cubicBezTo>
                    <a:cubicBezTo>
                      <a:pt x="692400" y="420321"/>
                      <a:pt x="685019" y="386155"/>
                      <a:pt x="699246" y="367650"/>
                    </a:cubicBezTo>
                    <a:cubicBezTo>
                      <a:pt x="707367" y="357088"/>
                      <a:pt x="723128" y="353258"/>
                      <a:pt x="735189" y="358923"/>
                    </a:cubicBezTo>
                    <a:cubicBezTo>
                      <a:pt x="744164" y="363133"/>
                      <a:pt x="750450" y="371539"/>
                      <a:pt x="758854" y="376802"/>
                    </a:cubicBezTo>
                    <a:cubicBezTo>
                      <a:pt x="767257" y="382061"/>
                      <a:pt x="780549" y="382653"/>
                      <a:pt x="785102" y="373846"/>
                    </a:cubicBezTo>
                    <a:cubicBezTo>
                      <a:pt x="789564" y="365209"/>
                      <a:pt x="781845" y="354882"/>
                      <a:pt x="773067" y="350708"/>
                    </a:cubicBezTo>
                    <a:cubicBezTo>
                      <a:pt x="764288" y="346534"/>
                      <a:pt x="754036" y="345505"/>
                      <a:pt x="746086" y="339912"/>
                    </a:cubicBezTo>
                    <a:cubicBezTo>
                      <a:pt x="735053" y="332150"/>
                      <a:pt x="731153" y="317091"/>
                      <a:pt x="733057" y="303736"/>
                    </a:cubicBezTo>
                    <a:cubicBezTo>
                      <a:pt x="734962" y="290379"/>
                      <a:pt x="741643" y="278250"/>
                      <a:pt x="748208" y="266464"/>
                    </a:cubicBezTo>
                    <a:cubicBezTo>
                      <a:pt x="752914" y="258007"/>
                      <a:pt x="757863" y="249277"/>
                      <a:pt x="765700" y="243596"/>
                    </a:cubicBezTo>
                    <a:cubicBezTo>
                      <a:pt x="773534" y="237915"/>
                      <a:pt x="785132" y="236198"/>
                      <a:pt x="792664" y="242270"/>
                    </a:cubicBezTo>
                    <a:cubicBezTo>
                      <a:pt x="796421" y="245300"/>
                      <a:pt x="798692" y="249802"/>
                      <a:pt x="802134" y="253184"/>
                    </a:cubicBezTo>
                    <a:cubicBezTo>
                      <a:pt x="810932" y="261827"/>
                      <a:pt x="827385" y="260461"/>
                      <a:pt x="834636" y="250486"/>
                    </a:cubicBezTo>
                    <a:cubicBezTo>
                      <a:pt x="841887" y="240507"/>
                      <a:pt x="838108" y="224436"/>
                      <a:pt x="827171" y="218737"/>
                    </a:cubicBezTo>
                    <a:cubicBezTo>
                      <a:pt x="819347" y="214660"/>
                      <a:pt x="809214" y="215441"/>
                      <a:pt x="802540" y="209679"/>
                    </a:cubicBezTo>
                    <a:cubicBezTo>
                      <a:pt x="787506" y="196707"/>
                      <a:pt x="805804" y="168570"/>
                      <a:pt x="793395" y="153075"/>
                    </a:cubicBezTo>
                    <a:cubicBezTo>
                      <a:pt x="784309" y="141734"/>
                      <a:pt x="765965" y="146005"/>
                      <a:pt x="753713" y="153815"/>
                    </a:cubicBezTo>
                    <a:cubicBezTo>
                      <a:pt x="741465" y="161627"/>
                      <a:pt x="729218" y="172424"/>
                      <a:pt x="714737" y="171242"/>
                    </a:cubicBezTo>
                    <a:cubicBezTo>
                      <a:pt x="709883" y="155726"/>
                      <a:pt x="700466" y="136905"/>
                      <a:pt x="684260" y="138198"/>
                    </a:cubicBezTo>
                    <a:cubicBezTo>
                      <a:pt x="674405" y="138984"/>
                      <a:pt x="666980" y="147508"/>
                      <a:pt x="662250" y="156192"/>
                    </a:cubicBezTo>
                    <a:cubicBezTo>
                      <a:pt x="650681" y="177435"/>
                      <a:pt x="648646" y="202352"/>
                      <a:pt x="645583" y="226343"/>
                    </a:cubicBezTo>
                    <a:cubicBezTo>
                      <a:pt x="642520" y="250339"/>
                      <a:pt x="637626" y="275435"/>
                      <a:pt x="621899" y="293817"/>
                    </a:cubicBezTo>
                    <a:cubicBezTo>
                      <a:pt x="606173" y="312195"/>
                      <a:pt x="576278" y="320527"/>
                      <a:pt x="557321" y="305500"/>
                    </a:cubicBezTo>
                    <a:cubicBezTo>
                      <a:pt x="545105" y="295819"/>
                      <a:pt x="540546" y="279700"/>
                      <a:pt x="533735" y="265681"/>
                    </a:cubicBezTo>
                    <a:cubicBezTo>
                      <a:pt x="526922" y="251661"/>
                      <a:pt x="514151" y="237577"/>
                      <a:pt x="498689" y="239553"/>
                    </a:cubicBezTo>
                    <a:cubicBezTo>
                      <a:pt x="486206" y="241150"/>
                      <a:pt x="473382" y="252853"/>
                      <a:pt x="462867" y="245941"/>
                    </a:cubicBezTo>
                    <a:cubicBezTo>
                      <a:pt x="458435" y="243029"/>
                      <a:pt x="456433" y="237682"/>
                      <a:pt x="453932" y="233005"/>
                    </a:cubicBezTo>
                    <a:cubicBezTo>
                      <a:pt x="441209" y="209194"/>
                      <a:pt x="412798" y="199599"/>
                      <a:pt x="390254" y="184743"/>
                    </a:cubicBezTo>
                    <a:cubicBezTo>
                      <a:pt x="367712" y="169887"/>
                      <a:pt x="349307" y="137911"/>
                      <a:pt x="366668" y="117234"/>
                    </a:cubicBezTo>
                    <a:cubicBezTo>
                      <a:pt x="373326" y="109304"/>
                      <a:pt x="383566" y="105530"/>
                      <a:pt x="393254" y="101871"/>
                    </a:cubicBezTo>
                    <a:cubicBezTo>
                      <a:pt x="409755" y="95640"/>
                      <a:pt x="427232" y="87765"/>
                      <a:pt x="435745" y="72319"/>
                    </a:cubicBezTo>
                    <a:cubicBezTo>
                      <a:pt x="444261" y="56877"/>
                      <a:pt x="437188" y="32446"/>
                      <a:pt x="419647" y="30609"/>
                    </a:cubicBezTo>
                    <a:cubicBezTo>
                      <a:pt x="405001" y="29075"/>
                      <a:pt x="391363" y="43320"/>
                      <a:pt x="377106" y="39621"/>
                    </a:cubicBezTo>
                    <a:cubicBezTo>
                      <a:pt x="369530" y="37653"/>
                      <a:pt x="364181" y="31094"/>
                      <a:pt x="357653" y="26779"/>
                    </a:cubicBezTo>
                    <a:cubicBezTo>
                      <a:pt x="343616" y="17496"/>
                      <a:pt x="323016" y="19940"/>
                      <a:pt x="311544" y="32252"/>
                    </a:cubicBezTo>
                    <a:cubicBezTo>
                      <a:pt x="320037" y="23137"/>
                      <a:pt x="291851" y="3322"/>
                      <a:pt x="286129" y="1671"/>
                    </a:cubicBezTo>
                    <a:cubicBezTo>
                      <a:pt x="269613" y="-3105"/>
                      <a:pt x="264585" y="2914"/>
                      <a:pt x="251622" y="12667"/>
                    </a:cubicBezTo>
                    <a:cubicBezTo>
                      <a:pt x="222397" y="34668"/>
                      <a:pt x="196370" y="64578"/>
                      <a:pt x="171682" y="91409"/>
                    </a:cubicBezTo>
                    <a:cubicBezTo>
                      <a:pt x="120421" y="147115"/>
                      <a:pt x="74674" y="207894"/>
                      <a:pt x="35420" y="272626"/>
                    </a:cubicBezTo>
                    <a:cubicBezTo>
                      <a:pt x="13072" y="309485"/>
                      <a:pt x="-7870" y="352370"/>
                      <a:pt x="2925" y="394101"/>
                    </a:cubicBezTo>
                    <a:cubicBezTo>
                      <a:pt x="6182" y="406689"/>
                      <a:pt x="12219" y="418428"/>
                      <a:pt x="15403" y="431031"/>
                    </a:cubicBezTo>
                    <a:cubicBezTo>
                      <a:pt x="19004" y="445283"/>
                      <a:pt x="18857" y="460165"/>
                      <a:pt x="20098" y="474814"/>
                    </a:cubicBezTo>
                    <a:cubicBezTo>
                      <a:pt x="23369" y="513363"/>
                      <a:pt x="36311" y="550345"/>
                      <a:pt x="49141" y="586843"/>
                    </a:cubicBezTo>
                    <a:cubicBezTo>
                      <a:pt x="55096" y="603781"/>
                      <a:pt x="67965" y="624540"/>
                      <a:pt x="85137" y="619311"/>
                    </a:cubicBezTo>
                    <a:cubicBezTo>
                      <a:pt x="97600" y="615515"/>
                      <a:pt x="102058" y="599956"/>
                      <a:pt x="112590" y="592284"/>
                    </a:cubicBezTo>
                    <a:cubicBezTo>
                      <a:pt x="127047" y="581748"/>
                      <a:pt x="148864" y="589953"/>
                      <a:pt x="159165" y="604578"/>
                    </a:cubicBezTo>
                    <a:cubicBezTo>
                      <a:pt x="182091" y="637127"/>
                      <a:pt x="167587" y="682262"/>
                      <a:pt x="187047" y="716839"/>
                    </a:cubicBezTo>
                    <a:cubicBezTo>
                      <a:pt x="191763" y="725221"/>
                      <a:pt x="198087" y="732673"/>
                      <a:pt x="202185" y="741376"/>
                    </a:cubicBezTo>
                    <a:cubicBezTo>
                      <a:pt x="216029" y="770795"/>
                      <a:pt x="202690" y="809968"/>
                      <a:pt x="223113" y="835268"/>
                    </a:cubicBezTo>
                    <a:cubicBezTo>
                      <a:pt x="228265" y="841644"/>
                      <a:pt x="235125" y="846413"/>
                      <a:pt x="240769" y="852363"/>
                    </a:cubicBezTo>
                    <a:cubicBezTo>
                      <a:pt x="250678" y="862807"/>
                      <a:pt x="256455" y="876438"/>
                      <a:pt x="265066" y="887968"/>
                    </a:cubicBezTo>
                    <a:cubicBezTo>
                      <a:pt x="273675" y="899497"/>
                      <a:pt x="287180" y="909446"/>
                      <a:pt x="301363" y="907014"/>
                    </a:cubicBezTo>
                    <a:cubicBezTo>
                      <a:pt x="307607" y="905942"/>
                      <a:pt x="313251" y="902561"/>
                      <a:pt x="319461" y="901311"/>
                    </a:cubicBezTo>
                    <a:cubicBezTo>
                      <a:pt x="327307" y="899717"/>
                      <a:pt x="335814" y="901778"/>
                      <a:pt x="342063" y="906780"/>
                    </a:cubicBezTo>
                    <a:cubicBezTo>
                      <a:pt x="347208" y="910889"/>
                      <a:pt x="353439" y="917293"/>
                      <a:pt x="359022" y="913802"/>
                    </a:cubicBezTo>
                    <a:cubicBezTo>
                      <a:pt x="364666" y="910257"/>
                      <a:pt x="361439" y="901613"/>
                      <a:pt x="357931" y="895938"/>
                    </a:cubicBezTo>
                    <a:cubicBezTo>
                      <a:pt x="343466" y="872604"/>
                      <a:pt x="333762" y="846619"/>
                      <a:pt x="325889" y="820310"/>
                    </a:cubicBezTo>
                    <a:close/>
                  </a:path>
                </a:pathLst>
              </a:custGeom>
              <a:solidFill>
                <a:srgbClr val="71B22D"/>
              </a:solidFill>
              <a:ln w="1374" cap="flat">
                <a:noFill/>
                <a:prstDash val="solid"/>
                <a:miter/>
              </a:ln>
            </p:spPr>
            <p:txBody>
              <a:bodyPr rtlCol="0" anchor="ctr"/>
              <a:lstStyle/>
              <a:p>
                <a:endParaRPr lang="nb-NO"/>
              </a:p>
            </p:txBody>
          </p:sp>
          <p:sp>
            <p:nvSpPr>
              <p:cNvPr id="769" name="Friform 768">
                <a:extLst>
                  <a:ext uri="{FF2B5EF4-FFF2-40B4-BE49-F238E27FC236}">
                    <a16:creationId xmlns:a16="http://schemas.microsoft.com/office/drawing/2014/main" id="{A1DE44EB-9C21-FD32-1046-FC7B8E7A095C}"/>
                  </a:ext>
                </a:extLst>
              </p:cNvPr>
              <p:cNvSpPr/>
              <p:nvPr/>
            </p:nvSpPr>
            <p:spPr>
              <a:xfrm>
                <a:off x="6367817" y="2801596"/>
                <a:ext cx="562386" cy="955321"/>
              </a:xfrm>
              <a:custGeom>
                <a:avLst/>
                <a:gdLst>
                  <a:gd name="connsiteX0" fmla="*/ 227630 w 562386"/>
                  <a:gd name="connsiteY0" fmla="*/ 892596 h 955321"/>
                  <a:gd name="connsiteX1" fmla="*/ 245095 w 562386"/>
                  <a:gd name="connsiteY1" fmla="*/ 831280 h 955321"/>
                  <a:gd name="connsiteX2" fmla="*/ 277624 w 562386"/>
                  <a:gd name="connsiteY2" fmla="*/ 803577 h 955321"/>
                  <a:gd name="connsiteX3" fmla="*/ 311789 w 562386"/>
                  <a:gd name="connsiteY3" fmla="*/ 734758 h 955321"/>
                  <a:gd name="connsiteX4" fmla="*/ 326025 w 562386"/>
                  <a:gd name="connsiteY4" fmla="*/ 698686 h 955321"/>
                  <a:gd name="connsiteX5" fmla="*/ 389444 w 562386"/>
                  <a:gd name="connsiteY5" fmla="*/ 660731 h 955321"/>
                  <a:gd name="connsiteX6" fmla="*/ 408283 w 562386"/>
                  <a:gd name="connsiteY6" fmla="*/ 579861 h 955321"/>
                  <a:gd name="connsiteX7" fmla="*/ 505685 w 562386"/>
                  <a:gd name="connsiteY7" fmla="*/ 516484 h 955321"/>
                  <a:gd name="connsiteX8" fmla="*/ 521007 w 562386"/>
                  <a:gd name="connsiteY8" fmla="*/ 490457 h 955321"/>
                  <a:gd name="connsiteX9" fmla="*/ 539036 w 562386"/>
                  <a:gd name="connsiteY9" fmla="*/ 482913 h 955321"/>
                  <a:gd name="connsiteX10" fmla="*/ 558426 w 562386"/>
                  <a:gd name="connsiteY10" fmla="*/ 437950 h 955321"/>
                  <a:gd name="connsiteX11" fmla="*/ 526861 w 562386"/>
                  <a:gd name="connsiteY11" fmla="*/ 397041 h 955321"/>
                  <a:gd name="connsiteX12" fmla="*/ 515290 w 562386"/>
                  <a:gd name="connsiteY12" fmla="*/ 387023 h 955321"/>
                  <a:gd name="connsiteX13" fmla="*/ 527947 w 562386"/>
                  <a:gd name="connsiteY13" fmla="*/ 352930 h 955321"/>
                  <a:gd name="connsiteX14" fmla="*/ 562342 w 562386"/>
                  <a:gd name="connsiteY14" fmla="*/ 265862 h 955321"/>
                  <a:gd name="connsiteX15" fmla="*/ 554454 w 562386"/>
                  <a:gd name="connsiteY15" fmla="*/ 245483 h 955321"/>
                  <a:gd name="connsiteX16" fmla="*/ 538088 w 562386"/>
                  <a:gd name="connsiteY16" fmla="*/ 245703 h 955321"/>
                  <a:gd name="connsiteX17" fmla="*/ 444727 w 562386"/>
                  <a:gd name="connsiteY17" fmla="*/ 196068 h 955321"/>
                  <a:gd name="connsiteX18" fmla="*/ 404422 w 562386"/>
                  <a:gd name="connsiteY18" fmla="*/ 168186 h 955321"/>
                  <a:gd name="connsiteX19" fmla="*/ 370617 w 562386"/>
                  <a:gd name="connsiteY19" fmla="*/ 159295 h 955321"/>
                  <a:gd name="connsiteX20" fmla="*/ 364557 w 562386"/>
                  <a:gd name="connsiteY20" fmla="*/ 140304 h 955321"/>
                  <a:gd name="connsiteX21" fmla="*/ 337252 w 562386"/>
                  <a:gd name="connsiteY21" fmla="*/ 137404 h 955321"/>
                  <a:gd name="connsiteX22" fmla="*/ 318083 w 562386"/>
                  <a:gd name="connsiteY22" fmla="*/ 111185 h 955321"/>
                  <a:gd name="connsiteX23" fmla="*/ 279813 w 562386"/>
                  <a:gd name="connsiteY23" fmla="*/ 97210 h 955321"/>
                  <a:gd name="connsiteX24" fmla="*/ 265265 w 562386"/>
                  <a:gd name="connsiteY24" fmla="*/ 80623 h 955321"/>
                  <a:gd name="connsiteX25" fmla="*/ 232396 w 562386"/>
                  <a:gd name="connsiteY25" fmla="*/ 78686 h 955321"/>
                  <a:gd name="connsiteX26" fmla="*/ 220626 w 562386"/>
                  <a:gd name="connsiteY26" fmla="*/ 68627 h 955321"/>
                  <a:gd name="connsiteX27" fmla="*/ 165843 w 562386"/>
                  <a:gd name="connsiteY27" fmla="*/ 46970 h 955321"/>
                  <a:gd name="connsiteX28" fmla="*/ 143745 w 562386"/>
                  <a:gd name="connsiteY28" fmla="*/ 46928 h 955321"/>
                  <a:gd name="connsiteX29" fmla="*/ 113835 w 562386"/>
                  <a:gd name="connsiteY29" fmla="*/ 59021 h 955321"/>
                  <a:gd name="connsiteX30" fmla="*/ 102514 w 562386"/>
                  <a:gd name="connsiteY30" fmla="*/ 5387 h 955321"/>
                  <a:gd name="connsiteX31" fmla="*/ 83547 w 562386"/>
                  <a:gd name="connsiteY31" fmla="*/ 42 h 955321"/>
                  <a:gd name="connsiteX32" fmla="*/ 40330 w 562386"/>
                  <a:gd name="connsiteY32" fmla="*/ 17782 h 955321"/>
                  <a:gd name="connsiteX33" fmla="*/ 46319 w 562386"/>
                  <a:gd name="connsiteY33" fmla="*/ 65837 h 955321"/>
                  <a:gd name="connsiteX34" fmla="*/ 42198 w 562386"/>
                  <a:gd name="connsiteY34" fmla="*/ 143602 h 955321"/>
                  <a:gd name="connsiteX35" fmla="*/ 36717 w 562386"/>
                  <a:gd name="connsiteY35" fmla="*/ 165039 h 955321"/>
                  <a:gd name="connsiteX36" fmla="*/ 43676 w 562386"/>
                  <a:gd name="connsiteY36" fmla="*/ 182340 h 955321"/>
                  <a:gd name="connsiteX37" fmla="*/ 8631 w 562386"/>
                  <a:gd name="connsiteY37" fmla="*/ 242666 h 955321"/>
                  <a:gd name="connsiteX38" fmla="*/ 25041 w 562386"/>
                  <a:gd name="connsiteY38" fmla="*/ 319744 h 955321"/>
                  <a:gd name="connsiteX39" fmla="*/ 50275 w 562386"/>
                  <a:gd name="connsiteY39" fmla="*/ 333719 h 955321"/>
                  <a:gd name="connsiteX40" fmla="*/ 66776 w 562386"/>
                  <a:gd name="connsiteY40" fmla="*/ 353727 h 955321"/>
                  <a:gd name="connsiteX41" fmla="*/ 153803 w 562386"/>
                  <a:gd name="connsiteY41" fmla="*/ 432137 h 955321"/>
                  <a:gd name="connsiteX42" fmla="*/ 176209 w 562386"/>
                  <a:gd name="connsiteY42" fmla="*/ 446511 h 955321"/>
                  <a:gd name="connsiteX43" fmla="*/ 200706 w 562386"/>
                  <a:gd name="connsiteY43" fmla="*/ 484012 h 955321"/>
                  <a:gd name="connsiteX44" fmla="*/ 219366 w 562386"/>
                  <a:gd name="connsiteY44" fmla="*/ 511702 h 955321"/>
                  <a:gd name="connsiteX45" fmla="*/ 206732 w 562386"/>
                  <a:gd name="connsiteY45" fmla="*/ 598591 h 955321"/>
                  <a:gd name="connsiteX46" fmla="*/ 210981 w 562386"/>
                  <a:gd name="connsiteY46" fmla="*/ 631503 h 955321"/>
                  <a:gd name="connsiteX47" fmla="*/ 188064 w 562386"/>
                  <a:gd name="connsiteY47" fmla="*/ 689781 h 955321"/>
                  <a:gd name="connsiteX48" fmla="*/ 196034 w 562386"/>
                  <a:gd name="connsiteY48" fmla="*/ 722198 h 955321"/>
                  <a:gd name="connsiteX49" fmla="*/ 181365 w 562386"/>
                  <a:gd name="connsiteY49" fmla="*/ 774170 h 955321"/>
                  <a:gd name="connsiteX50" fmla="*/ 193402 w 562386"/>
                  <a:gd name="connsiteY50" fmla="*/ 834578 h 955321"/>
                  <a:gd name="connsiteX51" fmla="*/ 180514 w 562386"/>
                  <a:gd name="connsiteY51" fmla="*/ 880490 h 955321"/>
                  <a:gd name="connsiteX52" fmla="*/ 170308 w 562386"/>
                  <a:gd name="connsiteY52" fmla="*/ 926840 h 955321"/>
                  <a:gd name="connsiteX53" fmla="*/ 203053 w 562386"/>
                  <a:gd name="connsiteY53" fmla="*/ 954984 h 955321"/>
                  <a:gd name="connsiteX54" fmla="*/ 226466 w 562386"/>
                  <a:gd name="connsiteY54" fmla="*/ 929273 h 955321"/>
                  <a:gd name="connsiteX55" fmla="*/ 227630 w 562386"/>
                  <a:gd name="connsiteY55" fmla="*/ 892596 h 95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62386" h="955321">
                    <a:moveTo>
                      <a:pt x="227630" y="892596"/>
                    </a:moveTo>
                    <a:cubicBezTo>
                      <a:pt x="227152" y="870870"/>
                      <a:pt x="230961" y="847798"/>
                      <a:pt x="245095" y="831280"/>
                    </a:cubicBezTo>
                    <a:cubicBezTo>
                      <a:pt x="254372" y="820438"/>
                      <a:pt x="267262" y="813375"/>
                      <a:pt x="277624" y="803577"/>
                    </a:cubicBezTo>
                    <a:cubicBezTo>
                      <a:pt x="296494" y="785713"/>
                      <a:pt x="305744" y="760016"/>
                      <a:pt x="311789" y="734758"/>
                    </a:cubicBezTo>
                    <a:cubicBezTo>
                      <a:pt x="314826" y="722047"/>
                      <a:pt x="317519" y="708594"/>
                      <a:pt x="326025" y="698686"/>
                    </a:cubicBezTo>
                    <a:cubicBezTo>
                      <a:pt x="342268" y="679777"/>
                      <a:pt x="373929" y="680245"/>
                      <a:pt x="389444" y="660731"/>
                    </a:cubicBezTo>
                    <a:cubicBezTo>
                      <a:pt x="406923" y="638758"/>
                      <a:pt x="394432" y="604280"/>
                      <a:pt x="408283" y="579861"/>
                    </a:cubicBezTo>
                    <a:cubicBezTo>
                      <a:pt x="427824" y="545383"/>
                      <a:pt x="486172" y="550976"/>
                      <a:pt x="505685" y="516484"/>
                    </a:cubicBezTo>
                    <a:cubicBezTo>
                      <a:pt x="510687" y="507621"/>
                      <a:pt x="512790" y="496476"/>
                      <a:pt x="521007" y="490457"/>
                    </a:cubicBezTo>
                    <a:cubicBezTo>
                      <a:pt x="526270" y="486582"/>
                      <a:pt x="533100" y="485648"/>
                      <a:pt x="539036" y="482913"/>
                    </a:cubicBezTo>
                    <a:cubicBezTo>
                      <a:pt x="555087" y="475534"/>
                      <a:pt x="562342" y="455182"/>
                      <a:pt x="558426" y="437950"/>
                    </a:cubicBezTo>
                    <a:cubicBezTo>
                      <a:pt x="554537" y="420732"/>
                      <a:pt x="541647" y="406715"/>
                      <a:pt x="526861" y="397041"/>
                    </a:cubicBezTo>
                    <a:cubicBezTo>
                      <a:pt x="522546" y="394224"/>
                      <a:pt x="517847" y="391503"/>
                      <a:pt x="515290" y="387023"/>
                    </a:cubicBezTo>
                    <a:cubicBezTo>
                      <a:pt x="508846" y="375727"/>
                      <a:pt x="519427" y="362769"/>
                      <a:pt x="527947" y="352930"/>
                    </a:cubicBezTo>
                    <a:cubicBezTo>
                      <a:pt x="548752" y="328868"/>
                      <a:pt x="561092" y="297647"/>
                      <a:pt x="562342" y="265862"/>
                    </a:cubicBezTo>
                    <a:cubicBezTo>
                      <a:pt x="562658" y="258139"/>
                      <a:pt x="561408" y="248877"/>
                      <a:pt x="554454" y="245483"/>
                    </a:cubicBezTo>
                    <a:cubicBezTo>
                      <a:pt x="549466" y="243037"/>
                      <a:pt x="543571" y="244741"/>
                      <a:pt x="538088" y="245703"/>
                    </a:cubicBezTo>
                    <a:cubicBezTo>
                      <a:pt x="501769" y="252052"/>
                      <a:pt x="469434" y="223441"/>
                      <a:pt x="444727" y="196068"/>
                    </a:cubicBezTo>
                    <a:cubicBezTo>
                      <a:pt x="433527" y="183659"/>
                      <a:pt x="421022" y="170192"/>
                      <a:pt x="404422" y="168186"/>
                    </a:cubicBezTo>
                    <a:cubicBezTo>
                      <a:pt x="392261" y="166702"/>
                      <a:pt x="376320" y="170137"/>
                      <a:pt x="370617" y="159295"/>
                    </a:cubicBezTo>
                    <a:cubicBezTo>
                      <a:pt x="367484" y="153331"/>
                      <a:pt x="369339" y="145045"/>
                      <a:pt x="364557" y="140304"/>
                    </a:cubicBezTo>
                    <a:cubicBezTo>
                      <a:pt x="357865" y="133680"/>
                      <a:pt x="346102" y="140634"/>
                      <a:pt x="337252" y="137404"/>
                    </a:cubicBezTo>
                    <a:cubicBezTo>
                      <a:pt x="326864" y="133625"/>
                      <a:pt x="326122" y="118784"/>
                      <a:pt x="318083" y="111185"/>
                    </a:cubicBezTo>
                    <a:cubicBezTo>
                      <a:pt x="308079" y="101703"/>
                      <a:pt x="290208" y="106279"/>
                      <a:pt x="279813" y="97210"/>
                    </a:cubicBezTo>
                    <a:cubicBezTo>
                      <a:pt x="274223" y="92345"/>
                      <a:pt x="271748" y="84210"/>
                      <a:pt x="265265" y="80623"/>
                    </a:cubicBezTo>
                    <a:cubicBezTo>
                      <a:pt x="255507" y="75209"/>
                      <a:pt x="242646" y="83083"/>
                      <a:pt x="232396" y="78686"/>
                    </a:cubicBezTo>
                    <a:cubicBezTo>
                      <a:pt x="227622" y="76638"/>
                      <a:pt x="224324" y="72282"/>
                      <a:pt x="220626" y="68627"/>
                    </a:cubicBezTo>
                    <a:cubicBezTo>
                      <a:pt x="206423" y="54610"/>
                      <a:pt x="185490" y="50474"/>
                      <a:pt x="165843" y="46970"/>
                    </a:cubicBezTo>
                    <a:cubicBezTo>
                      <a:pt x="158502" y="45664"/>
                      <a:pt x="150752" y="44386"/>
                      <a:pt x="143745" y="46928"/>
                    </a:cubicBezTo>
                    <a:cubicBezTo>
                      <a:pt x="133290" y="50735"/>
                      <a:pt x="124329" y="62704"/>
                      <a:pt x="113835" y="59021"/>
                    </a:cubicBezTo>
                    <a:cubicBezTo>
                      <a:pt x="95326" y="52535"/>
                      <a:pt x="116172" y="19472"/>
                      <a:pt x="102514" y="5387"/>
                    </a:cubicBezTo>
                    <a:cubicBezTo>
                      <a:pt x="97798" y="536"/>
                      <a:pt x="90316" y="-206"/>
                      <a:pt x="83547" y="42"/>
                    </a:cubicBezTo>
                    <a:cubicBezTo>
                      <a:pt x="67546" y="660"/>
                      <a:pt x="50918" y="5786"/>
                      <a:pt x="40330" y="17782"/>
                    </a:cubicBezTo>
                    <a:cubicBezTo>
                      <a:pt x="19598" y="41294"/>
                      <a:pt x="39045" y="49155"/>
                      <a:pt x="46319" y="65837"/>
                    </a:cubicBezTo>
                    <a:cubicBezTo>
                      <a:pt x="56378" y="88923"/>
                      <a:pt x="51638" y="121381"/>
                      <a:pt x="42198" y="143602"/>
                    </a:cubicBezTo>
                    <a:cubicBezTo>
                      <a:pt x="39272" y="150486"/>
                      <a:pt x="35580" y="157646"/>
                      <a:pt x="36717" y="165039"/>
                    </a:cubicBezTo>
                    <a:cubicBezTo>
                      <a:pt x="37668" y="171209"/>
                      <a:pt x="41849" y="176376"/>
                      <a:pt x="43676" y="182340"/>
                    </a:cubicBezTo>
                    <a:cubicBezTo>
                      <a:pt x="50817" y="205646"/>
                      <a:pt x="22300" y="222479"/>
                      <a:pt x="8631" y="242666"/>
                    </a:cubicBezTo>
                    <a:cubicBezTo>
                      <a:pt x="-7822" y="266948"/>
                      <a:pt x="122" y="304257"/>
                      <a:pt x="25041" y="319744"/>
                    </a:cubicBezTo>
                    <a:cubicBezTo>
                      <a:pt x="33222" y="324828"/>
                      <a:pt x="42727" y="327741"/>
                      <a:pt x="50275" y="333719"/>
                    </a:cubicBezTo>
                    <a:cubicBezTo>
                      <a:pt x="57077" y="339106"/>
                      <a:pt x="61809" y="346609"/>
                      <a:pt x="66776" y="353727"/>
                    </a:cubicBezTo>
                    <a:cubicBezTo>
                      <a:pt x="89318" y="386034"/>
                      <a:pt x="119340" y="413078"/>
                      <a:pt x="153803" y="432137"/>
                    </a:cubicBezTo>
                    <a:cubicBezTo>
                      <a:pt x="161590" y="436439"/>
                      <a:pt x="169710" y="440437"/>
                      <a:pt x="176209" y="446511"/>
                    </a:cubicBezTo>
                    <a:cubicBezTo>
                      <a:pt x="187148" y="456749"/>
                      <a:pt x="192214" y="471659"/>
                      <a:pt x="200706" y="484012"/>
                    </a:cubicBezTo>
                    <a:cubicBezTo>
                      <a:pt x="207037" y="493206"/>
                      <a:pt x="215436" y="501245"/>
                      <a:pt x="219366" y="511702"/>
                    </a:cubicBezTo>
                    <a:cubicBezTo>
                      <a:pt x="229834" y="539557"/>
                      <a:pt x="204727" y="568909"/>
                      <a:pt x="206732" y="598591"/>
                    </a:cubicBezTo>
                    <a:cubicBezTo>
                      <a:pt x="207478" y="609667"/>
                      <a:pt x="212032" y="620454"/>
                      <a:pt x="210981" y="631503"/>
                    </a:cubicBezTo>
                    <a:cubicBezTo>
                      <a:pt x="208979" y="652541"/>
                      <a:pt x="187357" y="668660"/>
                      <a:pt x="188064" y="689781"/>
                    </a:cubicBezTo>
                    <a:cubicBezTo>
                      <a:pt x="188439" y="700940"/>
                      <a:pt x="195171" y="711067"/>
                      <a:pt x="196034" y="722198"/>
                    </a:cubicBezTo>
                    <a:cubicBezTo>
                      <a:pt x="197440" y="740296"/>
                      <a:pt x="183383" y="756127"/>
                      <a:pt x="181365" y="774170"/>
                    </a:cubicBezTo>
                    <a:cubicBezTo>
                      <a:pt x="179061" y="794700"/>
                      <a:pt x="192593" y="813924"/>
                      <a:pt x="193402" y="834578"/>
                    </a:cubicBezTo>
                    <a:cubicBezTo>
                      <a:pt x="194036" y="850615"/>
                      <a:pt x="186989" y="865813"/>
                      <a:pt x="180514" y="880490"/>
                    </a:cubicBezTo>
                    <a:cubicBezTo>
                      <a:pt x="174036" y="895166"/>
                      <a:pt x="167854" y="910982"/>
                      <a:pt x="170308" y="926840"/>
                    </a:cubicBezTo>
                    <a:cubicBezTo>
                      <a:pt x="172761" y="942699"/>
                      <a:pt x="187253" y="957787"/>
                      <a:pt x="203053" y="954984"/>
                    </a:cubicBezTo>
                    <a:cubicBezTo>
                      <a:pt x="215135" y="952840"/>
                      <a:pt x="223597" y="941201"/>
                      <a:pt x="226466" y="929273"/>
                    </a:cubicBezTo>
                    <a:cubicBezTo>
                      <a:pt x="229334" y="917345"/>
                      <a:pt x="227901" y="904867"/>
                      <a:pt x="227630" y="892596"/>
                    </a:cubicBezTo>
                    <a:close/>
                  </a:path>
                </a:pathLst>
              </a:custGeom>
              <a:solidFill>
                <a:srgbClr val="71B22D"/>
              </a:solidFill>
              <a:ln w="1374" cap="flat">
                <a:noFill/>
                <a:prstDash val="solid"/>
                <a:miter/>
              </a:ln>
            </p:spPr>
            <p:txBody>
              <a:bodyPr rtlCol="0" anchor="ctr"/>
              <a:lstStyle/>
              <a:p>
                <a:endParaRPr lang="nb-NO"/>
              </a:p>
            </p:txBody>
          </p:sp>
          <p:sp>
            <p:nvSpPr>
              <p:cNvPr id="770" name="Friform 769">
                <a:extLst>
                  <a:ext uri="{FF2B5EF4-FFF2-40B4-BE49-F238E27FC236}">
                    <a16:creationId xmlns:a16="http://schemas.microsoft.com/office/drawing/2014/main" id="{5A0118A3-47F5-6093-1A75-07C3D00D5FBA}"/>
                  </a:ext>
                </a:extLst>
              </p:cNvPr>
              <p:cNvSpPr/>
              <p:nvPr/>
            </p:nvSpPr>
            <p:spPr>
              <a:xfrm>
                <a:off x="7257484" y="2315681"/>
                <a:ext cx="612532" cy="948971"/>
              </a:xfrm>
              <a:custGeom>
                <a:avLst/>
                <a:gdLst>
                  <a:gd name="connsiteX0" fmla="*/ 551296 w 612532"/>
                  <a:gd name="connsiteY0" fmla="*/ 89460 h 948971"/>
                  <a:gd name="connsiteX1" fmla="*/ 482216 w 612532"/>
                  <a:gd name="connsiteY1" fmla="*/ 108019 h 948971"/>
                  <a:gd name="connsiteX2" fmla="*/ 414290 w 612532"/>
                  <a:gd name="connsiteY2" fmla="*/ 105902 h 948971"/>
                  <a:gd name="connsiteX3" fmla="*/ 398213 w 612532"/>
                  <a:gd name="connsiteY3" fmla="*/ 83330 h 948971"/>
                  <a:gd name="connsiteX4" fmla="*/ 322413 w 612532"/>
                  <a:gd name="connsiteY4" fmla="*/ 80666 h 948971"/>
                  <a:gd name="connsiteX5" fmla="*/ 302007 w 612532"/>
                  <a:gd name="connsiteY5" fmla="*/ 44053 h 948971"/>
                  <a:gd name="connsiteX6" fmla="*/ 250104 w 612532"/>
                  <a:gd name="connsiteY6" fmla="*/ 1182 h 948971"/>
                  <a:gd name="connsiteX7" fmla="*/ 150490 w 612532"/>
                  <a:gd name="connsiteY7" fmla="*/ 22509 h 948971"/>
                  <a:gd name="connsiteX8" fmla="*/ 106723 w 612532"/>
                  <a:gd name="connsiteY8" fmla="*/ 86467 h 948971"/>
                  <a:gd name="connsiteX9" fmla="*/ 7232 w 612532"/>
                  <a:gd name="connsiteY9" fmla="*/ 280600 h 948971"/>
                  <a:gd name="connsiteX10" fmla="*/ 100 w 612532"/>
                  <a:gd name="connsiteY10" fmla="*/ 298395 h 948971"/>
                  <a:gd name="connsiteX11" fmla="*/ 14282 w 612532"/>
                  <a:gd name="connsiteY11" fmla="*/ 327775 h 948971"/>
                  <a:gd name="connsiteX12" fmla="*/ 980 w 612532"/>
                  <a:gd name="connsiteY12" fmla="*/ 371131 h 948971"/>
                  <a:gd name="connsiteX13" fmla="*/ 14708 w 612532"/>
                  <a:gd name="connsiteY13" fmla="*/ 385614 h 948971"/>
                  <a:gd name="connsiteX14" fmla="*/ 30373 w 612532"/>
                  <a:gd name="connsiteY14" fmla="*/ 441653 h 948971"/>
                  <a:gd name="connsiteX15" fmla="*/ 79514 w 612532"/>
                  <a:gd name="connsiteY15" fmla="*/ 485764 h 948971"/>
                  <a:gd name="connsiteX16" fmla="*/ 139854 w 612532"/>
                  <a:gd name="connsiteY16" fmla="*/ 458913 h 948971"/>
                  <a:gd name="connsiteX17" fmla="*/ 169852 w 612532"/>
                  <a:gd name="connsiteY17" fmla="*/ 491522 h 948971"/>
                  <a:gd name="connsiteX18" fmla="*/ 197968 w 612532"/>
                  <a:gd name="connsiteY18" fmla="*/ 494037 h 948971"/>
                  <a:gd name="connsiteX19" fmla="*/ 336389 w 612532"/>
                  <a:gd name="connsiteY19" fmla="*/ 486740 h 948971"/>
                  <a:gd name="connsiteX20" fmla="*/ 366277 w 612532"/>
                  <a:gd name="connsiteY20" fmla="*/ 491921 h 948971"/>
                  <a:gd name="connsiteX21" fmla="*/ 367747 w 612532"/>
                  <a:gd name="connsiteY21" fmla="*/ 517769 h 948971"/>
                  <a:gd name="connsiteX22" fmla="*/ 424913 w 612532"/>
                  <a:gd name="connsiteY22" fmla="*/ 553703 h 948971"/>
                  <a:gd name="connsiteX23" fmla="*/ 445154 w 612532"/>
                  <a:gd name="connsiteY23" fmla="*/ 615651 h 948971"/>
                  <a:gd name="connsiteX24" fmla="*/ 457811 w 612532"/>
                  <a:gd name="connsiteY24" fmla="*/ 620914 h 948971"/>
                  <a:gd name="connsiteX25" fmla="*/ 462840 w 612532"/>
                  <a:gd name="connsiteY25" fmla="*/ 630905 h 948971"/>
                  <a:gd name="connsiteX26" fmla="*/ 469271 w 612532"/>
                  <a:gd name="connsiteY26" fmla="*/ 670179 h 948971"/>
                  <a:gd name="connsiteX27" fmla="*/ 465588 w 612532"/>
                  <a:gd name="connsiteY27" fmla="*/ 696467 h 948971"/>
                  <a:gd name="connsiteX28" fmla="*/ 474837 w 612532"/>
                  <a:gd name="connsiteY28" fmla="*/ 752024 h 948971"/>
                  <a:gd name="connsiteX29" fmla="*/ 459569 w 612532"/>
                  <a:gd name="connsiteY29" fmla="*/ 785293 h 948971"/>
                  <a:gd name="connsiteX30" fmla="*/ 463678 w 612532"/>
                  <a:gd name="connsiteY30" fmla="*/ 810661 h 948971"/>
                  <a:gd name="connsiteX31" fmla="*/ 460202 w 612532"/>
                  <a:gd name="connsiteY31" fmla="*/ 828827 h 948971"/>
                  <a:gd name="connsiteX32" fmla="*/ 445594 w 612532"/>
                  <a:gd name="connsiteY32" fmla="*/ 875439 h 948971"/>
                  <a:gd name="connsiteX33" fmla="*/ 440949 w 612532"/>
                  <a:gd name="connsiteY33" fmla="*/ 913916 h 948971"/>
                  <a:gd name="connsiteX34" fmla="*/ 449318 w 612532"/>
                  <a:gd name="connsiteY34" fmla="*/ 931931 h 948971"/>
                  <a:gd name="connsiteX35" fmla="*/ 459240 w 612532"/>
                  <a:gd name="connsiteY35" fmla="*/ 948971 h 948971"/>
                  <a:gd name="connsiteX36" fmla="*/ 485445 w 612532"/>
                  <a:gd name="connsiteY36" fmla="*/ 893826 h 948971"/>
                  <a:gd name="connsiteX37" fmla="*/ 520720 w 612532"/>
                  <a:gd name="connsiteY37" fmla="*/ 817284 h 948971"/>
                  <a:gd name="connsiteX38" fmla="*/ 554140 w 612532"/>
                  <a:gd name="connsiteY38" fmla="*/ 722631 h 948971"/>
                  <a:gd name="connsiteX39" fmla="*/ 578518 w 612532"/>
                  <a:gd name="connsiteY39" fmla="*/ 641211 h 948971"/>
                  <a:gd name="connsiteX40" fmla="*/ 588962 w 612532"/>
                  <a:gd name="connsiteY40" fmla="*/ 585021 h 948971"/>
                  <a:gd name="connsiteX41" fmla="*/ 595228 w 612532"/>
                  <a:gd name="connsiteY41" fmla="*/ 537873 h 948971"/>
                  <a:gd name="connsiteX42" fmla="*/ 610825 w 612532"/>
                  <a:gd name="connsiteY42" fmla="*/ 393557 h 948971"/>
                  <a:gd name="connsiteX43" fmla="*/ 597317 w 612532"/>
                  <a:gd name="connsiteY43" fmla="*/ 162425 h 948971"/>
                  <a:gd name="connsiteX44" fmla="*/ 551296 w 612532"/>
                  <a:gd name="connsiteY44" fmla="*/ 89460 h 94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2532" h="948971">
                    <a:moveTo>
                      <a:pt x="551296" y="89460"/>
                    </a:moveTo>
                    <a:cubicBezTo>
                      <a:pt x="527742" y="82982"/>
                      <a:pt x="504203" y="97363"/>
                      <a:pt x="482216" y="108019"/>
                    </a:cubicBezTo>
                    <a:cubicBezTo>
                      <a:pt x="460215" y="118677"/>
                      <a:pt x="430176" y="124466"/>
                      <a:pt x="414290" y="105902"/>
                    </a:cubicBezTo>
                    <a:cubicBezTo>
                      <a:pt x="408258" y="98856"/>
                      <a:pt x="405386" y="89221"/>
                      <a:pt x="398213" y="83330"/>
                    </a:cubicBezTo>
                    <a:cubicBezTo>
                      <a:pt x="378067" y="66756"/>
                      <a:pt x="345664" y="92485"/>
                      <a:pt x="322413" y="80666"/>
                    </a:cubicBezTo>
                    <a:cubicBezTo>
                      <a:pt x="309468" y="74094"/>
                      <a:pt x="304494" y="58343"/>
                      <a:pt x="302007" y="44053"/>
                    </a:cubicBezTo>
                    <a:cubicBezTo>
                      <a:pt x="295150" y="4837"/>
                      <a:pt x="285200" y="-3522"/>
                      <a:pt x="250104" y="1182"/>
                    </a:cubicBezTo>
                    <a:cubicBezTo>
                      <a:pt x="225369" y="4492"/>
                      <a:pt x="173714" y="11847"/>
                      <a:pt x="150490" y="22509"/>
                    </a:cubicBezTo>
                    <a:cubicBezTo>
                      <a:pt x="126346" y="33589"/>
                      <a:pt x="115929" y="61548"/>
                      <a:pt x="106723" y="86467"/>
                    </a:cubicBezTo>
                    <a:cubicBezTo>
                      <a:pt x="81438" y="154834"/>
                      <a:pt x="47963" y="220162"/>
                      <a:pt x="7232" y="280600"/>
                    </a:cubicBezTo>
                    <a:cubicBezTo>
                      <a:pt x="3591" y="286000"/>
                      <a:pt x="-271" y="291896"/>
                      <a:pt x="100" y="298395"/>
                    </a:cubicBezTo>
                    <a:cubicBezTo>
                      <a:pt x="719" y="309403"/>
                      <a:pt x="12976" y="316837"/>
                      <a:pt x="14282" y="327775"/>
                    </a:cubicBezTo>
                    <a:cubicBezTo>
                      <a:pt x="16123" y="343262"/>
                      <a:pt x="-4682" y="356592"/>
                      <a:pt x="980" y="371131"/>
                    </a:cubicBezTo>
                    <a:cubicBezTo>
                      <a:pt x="3412" y="377397"/>
                      <a:pt x="9981" y="380832"/>
                      <a:pt x="14708" y="385614"/>
                    </a:cubicBezTo>
                    <a:cubicBezTo>
                      <a:pt x="28601" y="399617"/>
                      <a:pt x="25220" y="422593"/>
                      <a:pt x="30373" y="441653"/>
                    </a:cubicBezTo>
                    <a:cubicBezTo>
                      <a:pt x="36447" y="464121"/>
                      <a:pt x="56538" y="482150"/>
                      <a:pt x="79514" y="485764"/>
                    </a:cubicBezTo>
                    <a:cubicBezTo>
                      <a:pt x="102518" y="489392"/>
                      <a:pt x="127170" y="478412"/>
                      <a:pt x="139854" y="458913"/>
                    </a:cubicBezTo>
                    <a:cubicBezTo>
                      <a:pt x="147329" y="472009"/>
                      <a:pt x="155822" y="486012"/>
                      <a:pt x="169852" y="491522"/>
                    </a:cubicBezTo>
                    <a:cubicBezTo>
                      <a:pt x="178688" y="494985"/>
                      <a:pt x="188500" y="494545"/>
                      <a:pt x="197968" y="494037"/>
                    </a:cubicBezTo>
                    <a:cubicBezTo>
                      <a:pt x="244113" y="491604"/>
                      <a:pt x="290257" y="489172"/>
                      <a:pt x="336389" y="486740"/>
                    </a:cubicBezTo>
                    <a:cubicBezTo>
                      <a:pt x="346695" y="486190"/>
                      <a:pt x="357894" y="485902"/>
                      <a:pt x="366277" y="491921"/>
                    </a:cubicBezTo>
                    <a:cubicBezTo>
                      <a:pt x="374659" y="497926"/>
                      <a:pt x="376830" y="512891"/>
                      <a:pt x="367747" y="517769"/>
                    </a:cubicBezTo>
                    <a:cubicBezTo>
                      <a:pt x="387357" y="507229"/>
                      <a:pt x="418069" y="539137"/>
                      <a:pt x="424913" y="553703"/>
                    </a:cubicBezTo>
                    <a:cubicBezTo>
                      <a:pt x="434669" y="574509"/>
                      <a:pt x="416448" y="605537"/>
                      <a:pt x="445154" y="615651"/>
                    </a:cubicBezTo>
                    <a:cubicBezTo>
                      <a:pt x="449497" y="617190"/>
                      <a:pt x="454430" y="617768"/>
                      <a:pt x="457811" y="620914"/>
                    </a:cubicBezTo>
                    <a:cubicBezTo>
                      <a:pt x="460586" y="623470"/>
                      <a:pt x="461768" y="627277"/>
                      <a:pt x="462840" y="630905"/>
                    </a:cubicBezTo>
                    <a:cubicBezTo>
                      <a:pt x="466619" y="643712"/>
                      <a:pt x="470453" y="656890"/>
                      <a:pt x="469271" y="670179"/>
                    </a:cubicBezTo>
                    <a:cubicBezTo>
                      <a:pt x="468488" y="679001"/>
                      <a:pt x="465506" y="687603"/>
                      <a:pt x="465588" y="696467"/>
                    </a:cubicBezTo>
                    <a:cubicBezTo>
                      <a:pt x="465753" y="715458"/>
                      <a:pt x="479949" y="733720"/>
                      <a:pt x="474837" y="752024"/>
                    </a:cubicBezTo>
                    <a:cubicBezTo>
                      <a:pt x="471539" y="763870"/>
                      <a:pt x="460559" y="773036"/>
                      <a:pt x="459569" y="785293"/>
                    </a:cubicBezTo>
                    <a:cubicBezTo>
                      <a:pt x="458882" y="793854"/>
                      <a:pt x="463321" y="802058"/>
                      <a:pt x="463678" y="810661"/>
                    </a:cubicBezTo>
                    <a:cubicBezTo>
                      <a:pt x="463926" y="816858"/>
                      <a:pt x="462057" y="822918"/>
                      <a:pt x="460202" y="828827"/>
                    </a:cubicBezTo>
                    <a:cubicBezTo>
                      <a:pt x="455337" y="844369"/>
                      <a:pt x="450472" y="859897"/>
                      <a:pt x="445594" y="875439"/>
                    </a:cubicBezTo>
                    <a:cubicBezTo>
                      <a:pt x="441692" y="887930"/>
                      <a:pt x="437734" y="901219"/>
                      <a:pt x="440949" y="913916"/>
                    </a:cubicBezTo>
                    <a:cubicBezTo>
                      <a:pt x="442585" y="920361"/>
                      <a:pt x="445965" y="926187"/>
                      <a:pt x="449318" y="931931"/>
                    </a:cubicBezTo>
                    <a:cubicBezTo>
                      <a:pt x="452630" y="937621"/>
                      <a:pt x="455928" y="943296"/>
                      <a:pt x="459240" y="948971"/>
                    </a:cubicBezTo>
                    <a:cubicBezTo>
                      <a:pt x="467980" y="930599"/>
                      <a:pt x="476719" y="912212"/>
                      <a:pt x="485445" y="893826"/>
                    </a:cubicBezTo>
                    <a:cubicBezTo>
                      <a:pt x="497511" y="868458"/>
                      <a:pt x="509576" y="843077"/>
                      <a:pt x="520720" y="817284"/>
                    </a:cubicBezTo>
                    <a:cubicBezTo>
                      <a:pt x="534009" y="786571"/>
                      <a:pt x="546074" y="755158"/>
                      <a:pt x="554140" y="722631"/>
                    </a:cubicBezTo>
                    <a:cubicBezTo>
                      <a:pt x="561080" y="694625"/>
                      <a:pt x="570342" y="668942"/>
                      <a:pt x="578518" y="641211"/>
                    </a:cubicBezTo>
                    <a:cubicBezTo>
                      <a:pt x="583919" y="622921"/>
                      <a:pt x="586447" y="603916"/>
                      <a:pt x="588962" y="585021"/>
                    </a:cubicBezTo>
                    <a:cubicBezTo>
                      <a:pt x="591051" y="569300"/>
                      <a:pt x="593139" y="553594"/>
                      <a:pt x="595228" y="537873"/>
                    </a:cubicBezTo>
                    <a:cubicBezTo>
                      <a:pt x="601604" y="489900"/>
                      <a:pt x="607980" y="441873"/>
                      <a:pt x="610825" y="393557"/>
                    </a:cubicBezTo>
                    <a:cubicBezTo>
                      <a:pt x="615373" y="316342"/>
                      <a:pt x="610825" y="238591"/>
                      <a:pt x="597317" y="162425"/>
                    </a:cubicBezTo>
                    <a:cubicBezTo>
                      <a:pt x="591999" y="132469"/>
                      <a:pt x="580634" y="97528"/>
                      <a:pt x="551296" y="89460"/>
                    </a:cubicBezTo>
                    <a:close/>
                  </a:path>
                </a:pathLst>
              </a:custGeom>
              <a:solidFill>
                <a:srgbClr val="71B22D"/>
              </a:solidFill>
              <a:ln w="1374" cap="flat">
                <a:noFill/>
                <a:prstDash val="solid"/>
                <a:miter/>
              </a:ln>
            </p:spPr>
            <p:txBody>
              <a:bodyPr rtlCol="0" anchor="ctr"/>
              <a:lstStyle/>
              <a:p>
                <a:endParaRPr lang="nb-NO"/>
              </a:p>
            </p:txBody>
          </p:sp>
          <p:sp>
            <p:nvSpPr>
              <p:cNvPr id="771" name="Friform 770">
                <a:extLst>
                  <a:ext uri="{FF2B5EF4-FFF2-40B4-BE49-F238E27FC236}">
                    <a16:creationId xmlns:a16="http://schemas.microsoft.com/office/drawing/2014/main" id="{7FA1FFEB-5D0F-6BDB-C114-DC0AACE58B52}"/>
                  </a:ext>
                </a:extLst>
              </p:cNvPr>
              <p:cNvSpPr/>
              <p:nvPr/>
            </p:nvSpPr>
            <p:spPr>
              <a:xfrm>
                <a:off x="6685727" y="1510817"/>
                <a:ext cx="1079098" cy="594304"/>
              </a:xfrm>
              <a:custGeom>
                <a:avLst/>
                <a:gdLst>
                  <a:gd name="connsiteX0" fmla="*/ 44889 w 1079098"/>
                  <a:gd name="connsiteY0" fmla="*/ 94174 h 594304"/>
                  <a:gd name="connsiteX1" fmla="*/ 72564 w 1079098"/>
                  <a:gd name="connsiteY1" fmla="*/ 108813 h 594304"/>
                  <a:gd name="connsiteX2" fmla="*/ 86334 w 1079098"/>
                  <a:gd name="connsiteY2" fmla="*/ 101257 h 594304"/>
                  <a:gd name="connsiteX3" fmla="*/ 115934 w 1079098"/>
                  <a:gd name="connsiteY3" fmla="*/ 111356 h 594304"/>
                  <a:gd name="connsiteX4" fmla="*/ 139569 w 1079098"/>
                  <a:gd name="connsiteY4" fmla="*/ 94314 h 594304"/>
                  <a:gd name="connsiteX5" fmla="*/ 168386 w 1079098"/>
                  <a:gd name="connsiteY5" fmla="*/ 93306 h 594304"/>
                  <a:gd name="connsiteX6" fmla="*/ 218433 w 1079098"/>
                  <a:gd name="connsiteY6" fmla="*/ 124907 h 594304"/>
                  <a:gd name="connsiteX7" fmla="*/ 222240 w 1079098"/>
                  <a:gd name="connsiteY7" fmla="*/ 144735 h 594304"/>
                  <a:gd name="connsiteX8" fmla="*/ 232683 w 1079098"/>
                  <a:gd name="connsiteY8" fmla="*/ 166615 h 594304"/>
                  <a:gd name="connsiteX9" fmla="*/ 220206 w 1079098"/>
                  <a:gd name="connsiteY9" fmla="*/ 203548 h 594304"/>
                  <a:gd name="connsiteX10" fmla="*/ 227626 w 1079098"/>
                  <a:gd name="connsiteY10" fmla="*/ 237482 h 594304"/>
                  <a:gd name="connsiteX11" fmla="*/ 249132 w 1079098"/>
                  <a:gd name="connsiteY11" fmla="*/ 237555 h 594304"/>
                  <a:gd name="connsiteX12" fmla="*/ 262998 w 1079098"/>
                  <a:gd name="connsiteY12" fmla="*/ 243005 h 594304"/>
                  <a:gd name="connsiteX13" fmla="*/ 273208 w 1079098"/>
                  <a:gd name="connsiteY13" fmla="*/ 233795 h 594304"/>
                  <a:gd name="connsiteX14" fmla="*/ 284875 w 1079098"/>
                  <a:gd name="connsiteY14" fmla="*/ 224352 h 594304"/>
                  <a:gd name="connsiteX15" fmla="*/ 315436 w 1079098"/>
                  <a:gd name="connsiteY15" fmla="*/ 222895 h 594304"/>
                  <a:gd name="connsiteX16" fmla="*/ 357500 w 1079098"/>
                  <a:gd name="connsiteY16" fmla="*/ 249050 h 594304"/>
                  <a:gd name="connsiteX17" fmla="*/ 385533 w 1079098"/>
                  <a:gd name="connsiteY17" fmla="*/ 241260 h 594304"/>
                  <a:gd name="connsiteX18" fmla="*/ 410777 w 1079098"/>
                  <a:gd name="connsiteY18" fmla="*/ 225600 h 594304"/>
                  <a:gd name="connsiteX19" fmla="*/ 439304 w 1079098"/>
                  <a:gd name="connsiteY19" fmla="*/ 225798 h 594304"/>
                  <a:gd name="connsiteX20" fmla="*/ 451768 w 1079098"/>
                  <a:gd name="connsiteY20" fmla="*/ 243081 h 594304"/>
                  <a:gd name="connsiteX21" fmla="*/ 460975 w 1079098"/>
                  <a:gd name="connsiteY21" fmla="*/ 262594 h 594304"/>
                  <a:gd name="connsiteX22" fmla="*/ 479334 w 1079098"/>
                  <a:gd name="connsiteY22" fmla="*/ 271930 h 594304"/>
                  <a:gd name="connsiteX23" fmla="*/ 508343 w 1079098"/>
                  <a:gd name="connsiteY23" fmla="*/ 258459 h 594304"/>
                  <a:gd name="connsiteX24" fmla="*/ 518828 w 1079098"/>
                  <a:gd name="connsiteY24" fmla="*/ 264305 h 594304"/>
                  <a:gd name="connsiteX25" fmla="*/ 530399 w 1079098"/>
                  <a:gd name="connsiteY25" fmla="*/ 276282 h 594304"/>
                  <a:gd name="connsiteX26" fmla="*/ 543329 w 1079098"/>
                  <a:gd name="connsiteY26" fmla="*/ 266443 h 594304"/>
                  <a:gd name="connsiteX27" fmla="*/ 557470 w 1079098"/>
                  <a:gd name="connsiteY27" fmla="*/ 255456 h 594304"/>
                  <a:gd name="connsiteX28" fmla="*/ 581751 w 1079098"/>
                  <a:gd name="connsiteY28" fmla="*/ 261096 h 594304"/>
                  <a:gd name="connsiteX29" fmla="*/ 604741 w 1079098"/>
                  <a:gd name="connsiteY29" fmla="*/ 271821 h 594304"/>
                  <a:gd name="connsiteX30" fmla="*/ 613220 w 1079098"/>
                  <a:gd name="connsiteY30" fmla="*/ 271390 h 594304"/>
                  <a:gd name="connsiteX31" fmla="*/ 618854 w 1079098"/>
                  <a:gd name="connsiteY31" fmla="*/ 266689 h 594304"/>
                  <a:gd name="connsiteX32" fmla="*/ 638271 w 1079098"/>
                  <a:gd name="connsiteY32" fmla="*/ 250672 h 594304"/>
                  <a:gd name="connsiteX33" fmla="*/ 653593 w 1079098"/>
                  <a:gd name="connsiteY33" fmla="*/ 243949 h 594304"/>
                  <a:gd name="connsiteX34" fmla="*/ 669699 w 1079098"/>
                  <a:gd name="connsiteY34" fmla="*/ 246965 h 594304"/>
                  <a:gd name="connsiteX35" fmla="*/ 685351 w 1079098"/>
                  <a:gd name="connsiteY35" fmla="*/ 262658 h 594304"/>
                  <a:gd name="connsiteX36" fmla="*/ 703545 w 1079098"/>
                  <a:gd name="connsiteY36" fmla="*/ 268775 h 594304"/>
                  <a:gd name="connsiteX37" fmla="*/ 707475 w 1079098"/>
                  <a:gd name="connsiteY37" fmla="*/ 280418 h 594304"/>
                  <a:gd name="connsiteX38" fmla="*/ 721519 w 1079098"/>
                  <a:gd name="connsiteY38" fmla="*/ 283756 h 594304"/>
                  <a:gd name="connsiteX39" fmla="*/ 736525 w 1079098"/>
                  <a:gd name="connsiteY39" fmla="*/ 282062 h 594304"/>
                  <a:gd name="connsiteX40" fmla="*/ 751146 w 1079098"/>
                  <a:gd name="connsiteY40" fmla="*/ 307571 h 594304"/>
                  <a:gd name="connsiteX41" fmla="*/ 764187 w 1079098"/>
                  <a:gd name="connsiteY41" fmla="*/ 334382 h 594304"/>
                  <a:gd name="connsiteX42" fmla="*/ 774864 w 1079098"/>
                  <a:gd name="connsiteY42" fmla="*/ 340194 h 594304"/>
                  <a:gd name="connsiteX43" fmla="*/ 774301 w 1079098"/>
                  <a:gd name="connsiteY43" fmla="*/ 345727 h 594304"/>
                  <a:gd name="connsiteX44" fmla="*/ 769725 w 1079098"/>
                  <a:gd name="connsiteY44" fmla="*/ 374549 h 594304"/>
                  <a:gd name="connsiteX45" fmla="*/ 777503 w 1079098"/>
                  <a:gd name="connsiteY45" fmla="*/ 391933 h 594304"/>
                  <a:gd name="connsiteX46" fmla="*/ 768598 w 1079098"/>
                  <a:gd name="connsiteY46" fmla="*/ 400780 h 594304"/>
                  <a:gd name="connsiteX47" fmla="*/ 772734 w 1079098"/>
                  <a:gd name="connsiteY47" fmla="*/ 430072 h 594304"/>
                  <a:gd name="connsiteX48" fmla="*/ 770261 w 1079098"/>
                  <a:gd name="connsiteY48" fmla="*/ 458087 h 594304"/>
                  <a:gd name="connsiteX49" fmla="*/ 803612 w 1079098"/>
                  <a:gd name="connsiteY49" fmla="*/ 468700 h 594304"/>
                  <a:gd name="connsiteX50" fmla="*/ 806525 w 1079098"/>
                  <a:gd name="connsiteY50" fmla="*/ 474641 h 594304"/>
                  <a:gd name="connsiteX51" fmla="*/ 826547 w 1079098"/>
                  <a:gd name="connsiteY51" fmla="*/ 480581 h 594304"/>
                  <a:gd name="connsiteX52" fmla="*/ 848273 w 1079098"/>
                  <a:gd name="connsiteY52" fmla="*/ 475903 h 594304"/>
                  <a:gd name="connsiteX53" fmla="*/ 868226 w 1079098"/>
                  <a:gd name="connsiteY53" fmla="*/ 488302 h 594304"/>
                  <a:gd name="connsiteX54" fmla="*/ 872623 w 1079098"/>
                  <a:gd name="connsiteY54" fmla="*/ 514407 h 594304"/>
                  <a:gd name="connsiteX55" fmla="*/ 886145 w 1079098"/>
                  <a:gd name="connsiteY55" fmla="*/ 535564 h 594304"/>
                  <a:gd name="connsiteX56" fmla="*/ 924691 w 1079098"/>
                  <a:gd name="connsiteY56" fmla="*/ 525428 h 594304"/>
                  <a:gd name="connsiteX57" fmla="*/ 963223 w 1079098"/>
                  <a:gd name="connsiteY57" fmla="*/ 568253 h 594304"/>
                  <a:gd name="connsiteX58" fmla="*/ 986680 w 1079098"/>
                  <a:gd name="connsiteY58" fmla="*/ 562407 h 594304"/>
                  <a:gd name="connsiteX59" fmla="*/ 1014273 w 1079098"/>
                  <a:gd name="connsiteY59" fmla="*/ 581794 h 594304"/>
                  <a:gd name="connsiteX60" fmla="*/ 1044422 w 1079098"/>
                  <a:gd name="connsiteY60" fmla="*/ 591294 h 594304"/>
                  <a:gd name="connsiteX61" fmla="*/ 1050469 w 1079098"/>
                  <a:gd name="connsiteY61" fmla="*/ 586179 h 594304"/>
                  <a:gd name="connsiteX62" fmla="*/ 1078433 w 1079098"/>
                  <a:gd name="connsiteY62" fmla="*/ 592261 h 594304"/>
                  <a:gd name="connsiteX63" fmla="*/ 1064857 w 1079098"/>
                  <a:gd name="connsiteY63" fmla="*/ 551495 h 594304"/>
                  <a:gd name="connsiteX64" fmla="*/ 1018176 w 1079098"/>
                  <a:gd name="connsiteY64" fmla="*/ 471405 h 594304"/>
                  <a:gd name="connsiteX65" fmla="*/ 567941 w 1079098"/>
                  <a:gd name="connsiteY65" fmla="*/ 102869 h 594304"/>
                  <a:gd name="connsiteX66" fmla="*/ 1465 w 1079098"/>
                  <a:gd name="connsiteY66" fmla="*/ 2758 h 594304"/>
                  <a:gd name="connsiteX67" fmla="*/ 32892 w 1079098"/>
                  <a:gd name="connsiteY67" fmla="*/ 61905 h 594304"/>
                  <a:gd name="connsiteX68" fmla="*/ 44889 w 1079098"/>
                  <a:gd name="connsiteY68" fmla="*/ 94174 h 59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79098" h="594304">
                    <a:moveTo>
                      <a:pt x="44889" y="94174"/>
                    </a:moveTo>
                    <a:cubicBezTo>
                      <a:pt x="50083" y="104430"/>
                      <a:pt x="61956" y="113224"/>
                      <a:pt x="72564" y="108813"/>
                    </a:cubicBezTo>
                    <a:cubicBezTo>
                      <a:pt x="77429" y="106791"/>
                      <a:pt x="81167" y="102298"/>
                      <a:pt x="86334" y="101257"/>
                    </a:cubicBezTo>
                    <a:cubicBezTo>
                      <a:pt x="96777" y="99151"/>
                      <a:pt x="105297" y="112020"/>
                      <a:pt x="115934" y="111356"/>
                    </a:cubicBezTo>
                    <a:cubicBezTo>
                      <a:pt x="125828" y="110741"/>
                      <a:pt x="131022" y="99328"/>
                      <a:pt x="139569" y="94314"/>
                    </a:cubicBezTo>
                    <a:cubicBezTo>
                      <a:pt x="148075" y="89328"/>
                      <a:pt x="158753" y="91244"/>
                      <a:pt x="168386" y="93306"/>
                    </a:cubicBezTo>
                    <a:cubicBezTo>
                      <a:pt x="188682" y="97658"/>
                      <a:pt x="212442" y="105034"/>
                      <a:pt x="218433" y="124907"/>
                    </a:cubicBezTo>
                    <a:cubicBezTo>
                      <a:pt x="220385" y="131362"/>
                      <a:pt x="220055" y="138357"/>
                      <a:pt x="222240" y="144735"/>
                    </a:cubicBezTo>
                    <a:cubicBezTo>
                      <a:pt x="224864" y="152407"/>
                      <a:pt x="230952" y="158691"/>
                      <a:pt x="232683" y="166615"/>
                    </a:cubicBezTo>
                    <a:cubicBezTo>
                      <a:pt x="235501" y="179606"/>
                      <a:pt x="226046" y="191608"/>
                      <a:pt x="220206" y="203548"/>
                    </a:cubicBezTo>
                    <a:cubicBezTo>
                      <a:pt x="214352" y="215486"/>
                      <a:pt x="214750" y="234135"/>
                      <a:pt x="227626" y="237482"/>
                    </a:cubicBezTo>
                    <a:cubicBezTo>
                      <a:pt x="234621" y="239303"/>
                      <a:pt x="242261" y="235310"/>
                      <a:pt x="249132" y="237555"/>
                    </a:cubicBezTo>
                    <a:cubicBezTo>
                      <a:pt x="253928" y="239122"/>
                      <a:pt x="257996" y="243621"/>
                      <a:pt x="262998" y="243005"/>
                    </a:cubicBezTo>
                    <a:cubicBezTo>
                      <a:pt x="268137" y="242378"/>
                      <a:pt x="270295" y="237308"/>
                      <a:pt x="273208" y="233795"/>
                    </a:cubicBezTo>
                    <a:cubicBezTo>
                      <a:pt x="276410" y="229949"/>
                      <a:pt x="280422" y="226651"/>
                      <a:pt x="284875" y="224352"/>
                    </a:cubicBezTo>
                    <a:cubicBezTo>
                      <a:pt x="294205" y="219534"/>
                      <a:pt x="305721" y="218741"/>
                      <a:pt x="315436" y="222895"/>
                    </a:cubicBezTo>
                    <a:cubicBezTo>
                      <a:pt x="330772" y="229447"/>
                      <a:pt x="341010" y="246472"/>
                      <a:pt x="357500" y="249050"/>
                    </a:cubicBezTo>
                    <a:cubicBezTo>
                      <a:pt x="367284" y="250579"/>
                      <a:pt x="377109" y="246479"/>
                      <a:pt x="385533" y="241260"/>
                    </a:cubicBezTo>
                    <a:cubicBezTo>
                      <a:pt x="393970" y="236041"/>
                      <a:pt x="401707" y="229597"/>
                      <a:pt x="410777" y="225600"/>
                    </a:cubicBezTo>
                    <a:cubicBezTo>
                      <a:pt x="419846" y="221599"/>
                      <a:pt x="430977" y="220425"/>
                      <a:pt x="439304" y="225798"/>
                    </a:cubicBezTo>
                    <a:cubicBezTo>
                      <a:pt x="445365" y="229707"/>
                      <a:pt x="449006" y="236416"/>
                      <a:pt x="451768" y="243081"/>
                    </a:cubicBezTo>
                    <a:cubicBezTo>
                      <a:pt x="454516" y="249745"/>
                      <a:pt x="456729" y="256769"/>
                      <a:pt x="460975" y="262594"/>
                    </a:cubicBezTo>
                    <a:cubicBezTo>
                      <a:pt x="465235" y="268422"/>
                      <a:pt x="472189" y="272954"/>
                      <a:pt x="479334" y="271930"/>
                    </a:cubicBezTo>
                    <a:cubicBezTo>
                      <a:pt x="490108" y="270384"/>
                      <a:pt x="497528" y="257158"/>
                      <a:pt x="508343" y="258459"/>
                    </a:cubicBezTo>
                    <a:cubicBezTo>
                      <a:pt x="512383" y="258945"/>
                      <a:pt x="515873" y="261492"/>
                      <a:pt x="518828" y="264305"/>
                    </a:cubicBezTo>
                    <a:cubicBezTo>
                      <a:pt x="522153" y="267482"/>
                      <a:pt x="525754" y="275657"/>
                      <a:pt x="530399" y="276282"/>
                    </a:cubicBezTo>
                    <a:cubicBezTo>
                      <a:pt x="536623" y="277122"/>
                      <a:pt x="540719" y="270781"/>
                      <a:pt x="543329" y="266443"/>
                    </a:cubicBezTo>
                    <a:cubicBezTo>
                      <a:pt x="546559" y="261058"/>
                      <a:pt x="551162" y="256829"/>
                      <a:pt x="557470" y="255456"/>
                    </a:cubicBezTo>
                    <a:cubicBezTo>
                      <a:pt x="565770" y="253648"/>
                      <a:pt x="574303" y="257019"/>
                      <a:pt x="581751" y="261096"/>
                    </a:cubicBezTo>
                    <a:cubicBezTo>
                      <a:pt x="589199" y="265173"/>
                      <a:pt x="596428" y="270108"/>
                      <a:pt x="604741" y="271821"/>
                    </a:cubicBezTo>
                    <a:cubicBezTo>
                      <a:pt x="607559" y="272403"/>
                      <a:pt x="610595" y="272575"/>
                      <a:pt x="613220" y="271390"/>
                    </a:cubicBezTo>
                    <a:cubicBezTo>
                      <a:pt x="615460" y="270372"/>
                      <a:pt x="617150" y="268474"/>
                      <a:pt x="618854" y="266689"/>
                    </a:cubicBezTo>
                    <a:cubicBezTo>
                      <a:pt x="624639" y="260583"/>
                      <a:pt x="631167" y="255194"/>
                      <a:pt x="638271" y="250672"/>
                    </a:cubicBezTo>
                    <a:cubicBezTo>
                      <a:pt x="642998" y="247655"/>
                      <a:pt x="648083" y="244988"/>
                      <a:pt x="653593" y="243949"/>
                    </a:cubicBezTo>
                    <a:cubicBezTo>
                      <a:pt x="659117" y="242909"/>
                      <a:pt x="665164" y="243655"/>
                      <a:pt x="669699" y="246965"/>
                    </a:cubicBezTo>
                    <a:cubicBezTo>
                      <a:pt x="675814" y="251434"/>
                      <a:pt x="678645" y="258782"/>
                      <a:pt x="685351" y="262658"/>
                    </a:cubicBezTo>
                    <a:cubicBezTo>
                      <a:pt x="690421" y="265595"/>
                      <a:pt x="700824" y="262931"/>
                      <a:pt x="703545" y="268775"/>
                    </a:cubicBezTo>
                    <a:cubicBezTo>
                      <a:pt x="705276" y="272518"/>
                      <a:pt x="704974" y="277141"/>
                      <a:pt x="707475" y="280418"/>
                    </a:cubicBezTo>
                    <a:cubicBezTo>
                      <a:pt x="710567" y="284453"/>
                      <a:pt x="716544" y="284726"/>
                      <a:pt x="721519" y="283756"/>
                    </a:cubicBezTo>
                    <a:cubicBezTo>
                      <a:pt x="726507" y="282789"/>
                      <a:pt x="731578" y="280947"/>
                      <a:pt x="736525" y="282062"/>
                    </a:cubicBezTo>
                    <a:cubicBezTo>
                      <a:pt x="746776" y="284375"/>
                      <a:pt x="750129" y="297109"/>
                      <a:pt x="751146" y="307571"/>
                    </a:cubicBezTo>
                    <a:cubicBezTo>
                      <a:pt x="752163" y="318032"/>
                      <a:pt x="754348" y="330679"/>
                      <a:pt x="764187" y="334382"/>
                    </a:cubicBezTo>
                    <a:cubicBezTo>
                      <a:pt x="768145" y="335869"/>
                      <a:pt x="773531" y="336184"/>
                      <a:pt x="774864" y="340194"/>
                    </a:cubicBezTo>
                    <a:cubicBezTo>
                      <a:pt x="775455" y="341988"/>
                      <a:pt x="774919" y="343942"/>
                      <a:pt x="774301" y="345727"/>
                    </a:cubicBezTo>
                    <a:cubicBezTo>
                      <a:pt x="771017" y="355208"/>
                      <a:pt x="765314" y="365542"/>
                      <a:pt x="769725" y="374549"/>
                    </a:cubicBezTo>
                    <a:cubicBezTo>
                      <a:pt x="772638" y="380484"/>
                      <a:pt x="779756" y="385723"/>
                      <a:pt x="777503" y="391933"/>
                    </a:cubicBezTo>
                    <a:cubicBezTo>
                      <a:pt x="776060" y="395914"/>
                      <a:pt x="771360" y="397574"/>
                      <a:pt x="768598" y="400780"/>
                    </a:cubicBezTo>
                    <a:cubicBezTo>
                      <a:pt x="760381" y="410300"/>
                      <a:pt x="772721" y="420979"/>
                      <a:pt x="772734" y="430072"/>
                    </a:cubicBezTo>
                    <a:cubicBezTo>
                      <a:pt x="772734" y="439468"/>
                      <a:pt x="761425" y="448718"/>
                      <a:pt x="770261" y="458087"/>
                    </a:cubicBezTo>
                    <a:cubicBezTo>
                      <a:pt x="778575" y="466877"/>
                      <a:pt x="796934" y="458616"/>
                      <a:pt x="803612" y="468700"/>
                    </a:cubicBezTo>
                    <a:cubicBezTo>
                      <a:pt x="804835" y="470540"/>
                      <a:pt x="805399" y="472744"/>
                      <a:pt x="806525" y="474641"/>
                    </a:cubicBezTo>
                    <a:cubicBezTo>
                      <a:pt x="810346" y="481025"/>
                      <a:pt x="819278" y="482090"/>
                      <a:pt x="826547" y="480581"/>
                    </a:cubicBezTo>
                    <a:cubicBezTo>
                      <a:pt x="833830" y="479073"/>
                      <a:pt x="840838" y="475720"/>
                      <a:pt x="848273" y="475903"/>
                    </a:cubicBezTo>
                    <a:cubicBezTo>
                      <a:pt x="856477" y="476111"/>
                      <a:pt x="864406" y="481036"/>
                      <a:pt x="868226" y="488302"/>
                    </a:cubicBezTo>
                    <a:cubicBezTo>
                      <a:pt x="872362" y="496176"/>
                      <a:pt x="871647" y="505573"/>
                      <a:pt x="872623" y="514407"/>
                    </a:cubicBezTo>
                    <a:cubicBezTo>
                      <a:pt x="873599" y="523245"/>
                      <a:pt x="877598" y="533117"/>
                      <a:pt x="886145" y="535564"/>
                    </a:cubicBezTo>
                    <a:cubicBezTo>
                      <a:pt x="899227" y="539310"/>
                      <a:pt x="911279" y="523078"/>
                      <a:pt x="924691" y="525428"/>
                    </a:cubicBezTo>
                    <a:cubicBezTo>
                      <a:pt x="944575" y="528913"/>
                      <a:pt x="943105" y="566465"/>
                      <a:pt x="963223" y="568253"/>
                    </a:cubicBezTo>
                    <a:cubicBezTo>
                      <a:pt x="971316" y="568969"/>
                      <a:pt x="978572" y="562752"/>
                      <a:pt x="986680" y="562407"/>
                    </a:cubicBezTo>
                    <a:cubicBezTo>
                      <a:pt x="998346" y="561909"/>
                      <a:pt x="1006633" y="572962"/>
                      <a:pt x="1014273" y="581794"/>
                    </a:cubicBezTo>
                    <a:cubicBezTo>
                      <a:pt x="1021913" y="590622"/>
                      <a:pt x="1035257" y="598525"/>
                      <a:pt x="1044422" y="591294"/>
                    </a:cubicBezTo>
                    <a:cubicBezTo>
                      <a:pt x="1046498" y="589653"/>
                      <a:pt x="1048092" y="587357"/>
                      <a:pt x="1050469" y="586179"/>
                    </a:cubicBezTo>
                    <a:cubicBezTo>
                      <a:pt x="1059854" y="581510"/>
                      <a:pt x="1072662" y="600346"/>
                      <a:pt x="1078433" y="592261"/>
                    </a:cubicBezTo>
                    <a:cubicBezTo>
                      <a:pt x="1082405" y="586697"/>
                      <a:pt x="1067412" y="557430"/>
                      <a:pt x="1064857" y="551495"/>
                    </a:cubicBezTo>
                    <a:cubicBezTo>
                      <a:pt x="1052654" y="523048"/>
                      <a:pt x="1036507" y="496300"/>
                      <a:pt x="1018176" y="471405"/>
                    </a:cubicBezTo>
                    <a:cubicBezTo>
                      <a:pt x="901962" y="313605"/>
                      <a:pt x="745594" y="185617"/>
                      <a:pt x="567941" y="102869"/>
                    </a:cubicBezTo>
                    <a:cubicBezTo>
                      <a:pt x="390288" y="20125"/>
                      <a:pt x="197037" y="-9820"/>
                      <a:pt x="1465" y="2758"/>
                    </a:cubicBezTo>
                    <a:cubicBezTo>
                      <a:pt x="-6739" y="24687"/>
                      <a:pt x="21692" y="41342"/>
                      <a:pt x="32892" y="61905"/>
                    </a:cubicBezTo>
                    <a:cubicBezTo>
                      <a:pt x="38389" y="72003"/>
                      <a:pt x="39708" y="83917"/>
                      <a:pt x="44889" y="94174"/>
                    </a:cubicBezTo>
                    <a:close/>
                  </a:path>
                </a:pathLst>
              </a:custGeom>
              <a:solidFill>
                <a:srgbClr val="71B22D"/>
              </a:solidFill>
              <a:ln w="1374" cap="flat">
                <a:noFill/>
                <a:prstDash val="solid"/>
                <a:miter/>
              </a:ln>
            </p:spPr>
            <p:txBody>
              <a:bodyPr rtlCol="0" anchor="ctr"/>
              <a:lstStyle/>
              <a:p>
                <a:endParaRPr lang="nb-NO"/>
              </a:p>
            </p:txBody>
          </p:sp>
          <p:sp>
            <p:nvSpPr>
              <p:cNvPr id="772" name="Friform 771">
                <a:extLst>
                  <a:ext uri="{FF2B5EF4-FFF2-40B4-BE49-F238E27FC236}">
                    <a16:creationId xmlns:a16="http://schemas.microsoft.com/office/drawing/2014/main" id="{D62706B3-402D-972E-3CED-2A283D2C7E06}"/>
                  </a:ext>
                </a:extLst>
              </p:cNvPr>
              <p:cNvSpPr/>
              <p:nvPr/>
            </p:nvSpPr>
            <p:spPr>
              <a:xfrm>
                <a:off x="6186691" y="2648329"/>
                <a:ext cx="201811" cy="177177"/>
              </a:xfrm>
              <a:custGeom>
                <a:avLst/>
                <a:gdLst>
                  <a:gd name="connsiteX0" fmla="*/ 162297 w 201811"/>
                  <a:gd name="connsiteY0" fmla="*/ 136750 h 177177"/>
                  <a:gd name="connsiteX1" fmla="*/ 153929 w 201811"/>
                  <a:gd name="connsiteY1" fmla="*/ 126430 h 177177"/>
                  <a:gd name="connsiteX2" fmla="*/ 135674 w 201811"/>
                  <a:gd name="connsiteY2" fmla="*/ 117058 h 177177"/>
                  <a:gd name="connsiteX3" fmla="*/ 126280 w 201811"/>
                  <a:gd name="connsiteY3" fmla="*/ 82992 h 177177"/>
                  <a:gd name="connsiteX4" fmla="*/ 95372 w 201811"/>
                  <a:gd name="connsiteY4" fmla="*/ 55055 h 177177"/>
                  <a:gd name="connsiteX5" fmla="*/ 94612 w 201811"/>
                  <a:gd name="connsiteY5" fmla="*/ 33934 h 177177"/>
                  <a:gd name="connsiteX6" fmla="*/ 72274 w 201811"/>
                  <a:gd name="connsiteY6" fmla="*/ 24246 h 177177"/>
                  <a:gd name="connsiteX7" fmla="*/ 46902 w 201811"/>
                  <a:gd name="connsiteY7" fmla="*/ 21333 h 177177"/>
                  <a:gd name="connsiteX8" fmla="*/ 35056 w 201811"/>
                  <a:gd name="connsiteY8" fmla="*/ 6684 h 177177"/>
                  <a:gd name="connsiteX9" fmla="*/ 6192 w 201811"/>
                  <a:gd name="connsiteY9" fmla="*/ 30622 h 177177"/>
                  <a:gd name="connsiteX10" fmla="*/ 66987 w 201811"/>
                  <a:gd name="connsiteY10" fmla="*/ 57927 h 177177"/>
                  <a:gd name="connsiteX11" fmla="*/ 119232 w 201811"/>
                  <a:gd name="connsiteY11" fmla="*/ 121469 h 177177"/>
                  <a:gd name="connsiteX12" fmla="*/ 157833 w 201811"/>
                  <a:gd name="connsiteY12" fmla="*/ 144637 h 177177"/>
                  <a:gd name="connsiteX13" fmla="*/ 187569 w 201811"/>
                  <a:gd name="connsiteY13" fmla="*/ 177178 h 177177"/>
                  <a:gd name="connsiteX14" fmla="*/ 201812 w 201811"/>
                  <a:gd name="connsiteY14" fmla="*/ 152264 h 177177"/>
                  <a:gd name="connsiteX15" fmla="*/ 162297 w 201811"/>
                  <a:gd name="connsiteY15" fmla="*/ 136750 h 17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811" h="177177">
                    <a:moveTo>
                      <a:pt x="162297" y="136750"/>
                    </a:moveTo>
                    <a:cubicBezTo>
                      <a:pt x="159612" y="133204"/>
                      <a:pt x="157440" y="129150"/>
                      <a:pt x="153929" y="126430"/>
                    </a:cubicBezTo>
                    <a:cubicBezTo>
                      <a:pt x="148493" y="122197"/>
                      <a:pt x="140656" y="121799"/>
                      <a:pt x="135674" y="117058"/>
                    </a:cubicBezTo>
                    <a:cubicBezTo>
                      <a:pt x="126984" y="108772"/>
                      <a:pt x="132225" y="93422"/>
                      <a:pt x="126280" y="82992"/>
                    </a:cubicBezTo>
                    <a:cubicBezTo>
                      <a:pt x="119234" y="70638"/>
                      <a:pt x="98754" y="68879"/>
                      <a:pt x="95372" y="55055"/>
                    </a:cubicBezTo>
                    <a:cubicBezTo>
                      <a:pt x="93686" y="48157"/>
                      <a:pt x="97251" y="40530"/>
                      <a:pt x="94612" y="33934"/>
                    </a:cubicBezTo>
                    <a:cubicBezTo>
                      <a:pt x="91389" y="25867"/>
                      <a:pt x="80945" y="23806"/>
                      <a:pt x="72274" y="24246"/>
                    </a:cubicBezTo>
                    <a:cubicBezTo>
                      <a:pt x="63604" y="24658"/>
                      <a:pt x="54100" y="26183"/>
                      <a:pt x="46902" y="21333"/>
                    </a:cubicBezTo>
                    <a:cubicBezTo>
                      <a:pt x="41664" y="17801"/>
                      <a:pt x="38939" y="11658"/>
                      <a:pt x="35056" y="6684"/>
                    </a:cubicBezTo>
                    <a:cubicBezTo>
                      <a:pt x="16717" y="-16856"/>
                      <a:pt x="-12946" y="29234"/>
                      <a:pt x="6192" y="30622"/>
                    </a:cubicBezTo>
                    <a:cubicBezTo>
                      <a:pt x="28806" y="32257"/>
                      <a:pt x="50739" y="42110"/>
                      <a:pt x="66987" y="57927"/>
                    </a:cubicBezTo>
                    <a:cubicBezTo>
                      <a:pt x="86694" y="77110"/>
                      <a:pt x="97849" y="104182"/>
                      <a:pt x="119232" y="121469"/>
                    </a:cubicBezTo>
                    <a:cubicBezTo>
                      <a:pt x="130915" y="130923"/>
                      <a:pt x="144972" y="136860"/>
                      <a:pt x="157833" y="144637"/>
                    </a:cubicBezTo>
                    <a:cubicBezTo>
                      <a:pt x="170694" y="152402"/>
                      <a:pt x="182997" y="162873"/>
                      <a:pt x="187569" y="177178"/>
                    </a:cubicBezTo>
                    <a:cubicBezTo>
                      <a:pt x="194956" y="170815"/>
                      <a:pt x="200072" y="161870"/>
                      <a:pt x="201812" y="152264"/>
                    </a:cubicBezTo>
                    <a:cubicBezTo>
                      <a:pt x="187154" y="154847"/>
                      <a:pt x="171289" y="148609"/>
                      <a:pt x="162297" y="136750"/>
                    </a:cubicBezTo>
                    <a:close/>
                  </a:path>
                </a:pathLst>
              </a:custGeom>
              <a:solidFill>
                <a:srgbClr val="71B22D"/>
              </a:solidFill>
              <a:ln w="1374" cap="flat">
                <a:noFill/>
                <a:prstDash val="solid"/>
                <a:miter/>
              </a:ln>
            </p:spPr>
            <p:txBody>
              <a:bodyPr rtlCol="0" anchor="ctr"/>
              <a:lstStyle/>
              <a:p>
                <a:endParaRPr lang="nb-NO"/>
              </a:p>
            </p:txBody>
          </p:sp>
        </p:grpSp>
        <p:grpSp>
          <p:nvGrpSpPr>
            <p:cNvPr id="6" name="Grafikk 133">
              <a:extLst>
                <a:ext uri="{FF2B5EF4-FFF2-40B4-BE49-F238E27FC236}">
                  <a16:creationId xmlns:a16="http://schemas.microsoft.com/office/drawing/2014/main" id="{47039E10-78E1-AD1F-F0A4-73AED63F1B6D}"/>
                </a:ext>
              </a:extLst>
            </p:cNvPr>
            <p:cNvGrpSpPr/>
            <p:nvPr/>
          </p:nvGrpSpPr>
          <p:grpSpPr>
            <a:xfrm>
              <a:off x="7354146" y="2392021"/>
              <a:ext cx="2340000" cy="2340000"/>
              <a:chOff x="7084059" y="1452429"/>
              <a:chExt cx="3713626" cy="3713598"/>
            </a:xfrm>
          </p:grpSpPr>
          <p:sp>
            <p:nvSpPr>
              <p:cNvPr id="8" name="Friform 7">
                <a:extLst>
                  <a:ext uri="{FF2B5EF4-FFF2-40B4-BE49-F238E27FC236}">
                    <a16:creationId xmlns:a16="http://schemas.microsoft.com/office/drawing/2014/main" id="{83B8FB4E-62F1-6489-888C-8DB0CEEFD4EA}"/>
                  </a:ext>
                </a:extLst>
              </p:cNvPr>
              <p:cNvSpPr/>
              <p:nvPr/>
            </p:nvSpPr>
            <p:spPr>
              <a:xfrm>
                <a:off x="10677897"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9" name="Friform 8">
                <a:extLst>
                  <a:ext uri="{FF2B5EF4-FFF2-40B4-BE49-F238E27FC236}">
                    <a16:creationId xmlns:a16="http://schemas.microsoft.com/office/drawing/2014/main" id="{6E56FB29-D227-8913-54E2-46CE2DE9E34F}"/>
                  </a:ext>
                </a:extLst>
              </p:cNvPr>
              <p:cNvSpPr/>
              <p:nvPr/>
            </p:nvSpPr>
            <p:spPr>
              <a:xfrm>
                <a:off x="10677897"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10" name="Friform 9">
                <a:extLst>
                  <a:ext uri="{FF2B5EF4-FFF2-40B4-BE49-F238E27FC236}">
                    <a16:creationId xmlns:a16="http://schemas.microsoft.com/office/drawing/2014/main" id="{94C6B935-023E-813E-CEE7-3997B525CB24}"/>
                  </a:ext>
                </a:extLst>
              </p:cNvPr>
              <p:cNvSpPr/>
              <p:nvPr/>
            </p:nvSpPr>
            <p:spPr>
              <a:xfrm>
                <a:off x="10677897"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DE9F6788-40EC-3F4E-4B5E-25F2455E5F8D}"/>
                  </a:ext>
                </a:extLst>
              </p:cNvPr>
              <p:cNvSpPr/>
              <p:nvPr/>
            </p:nvSpPr>
            <p:spPr>
              <a:xfrm>
                <a:off x="10677897"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BC8EAF2D-7657-D9F1-CA16-3BE9264077C8}"/>
                  </a:ext>
                </a:extLst>
              </p:cNvPr>
              <p:cNvSpPr/>
              <p:nvPr/>
            </p:nvSpPr>
            <p:spPr>
              <a:xfrm>
                <a:off x="10677897"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4" name="Friform 23">
                <a:extLst>
                  <a:ext uri="{FF2B5EF4-FFF2-40B4-BE49-F238E27FC236}">
                    <a16:creationId xmlns:a16="http://schemas.microsoft.com/office/drawing/2014/main" id="{19CA6076-BDD4-CC36-652E-61BEB9A11003}"/>
                  </a:ext>
                </a:extLst>
              </p:cNvPr>
              <p:cNvSpPr/>
              <p:nvPr/>
            </p:nvSpPr>
            <p:spPr>
              <a:xfrm>
                <a:off x="10677897"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5" name="Friform 24">
                <a:extLst>
                  <a:ext uri="{FF2B5EF4-FFF2-40B4-BE49-F238E27FC236}">
                    <a16:creationId xmlns:a16="http://schemas.microsoft.com/office/drawing/2014/main" id="{03126BE9-76B1-4963-92CE-BFE520C0476D}"/>
                  </a:ext>
                </a:extLst>
              </p:cNvPr>
              <p:cNvSpPr/>
              <p:nvPr/>
            </p:nvSpPr>
            <p:spPr>
              <a:xfrm>
                <a:off x="10677897"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AA8B4230-02B2-A460-50A1-C377E868B167}"/>
                  </a:ext>
                </a:extLst>
              </p:cNvPr>
              <p:cNvSpPr/>
              <p:nvPr/>
            </p:nvSpPr>
            <p:spPr>
              <a:xfrm>
                <a:off x="10558093" y="3968167"/>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BAD18BB0-107B-E2BD-46B6-F358EFCC3787}"/>
                  </a:ext>
                </a:extLst>
              </p:cNvPr>
              <p:cNvSpPr/>
              <p:nvPr/>
            </p:nvSpPr>
            <p:spPr>
              <a:xfrm>
                <a:off x="10558093" y="384839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8" name="Friform 27">
                <a:extLst>
                  <a:ext uri="{FF2B5EF4-FFF2-40B4-BE49-F238E27FC236}">
                    <a16:creationId xmlns:a16="http://schemas.microsoft.com/office/drawing/2014/main" id="{875513F5-6DFE-D50E-C72D-B741E4059447}"/>
                  </a:ext>
                </a:extLst>
              </p:cNvPr>
              <p:cNvSpPr/>
              <p:nvPr/>
            </p:nvSpPr>
            <p:spPr>
              <a:xfrm>
                <a:off x="10558093" y="3728592"/>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A7F835EA-F3E1-D34B-6C66-7A72481EF7C5}"/>
                  </a:ext>
                </a:extLst>
              </p:cNvPr>
              <p:cNvSpPr/>
              <p:nvPr/>
            </p:nvSpPr>
            <p:spPr>
              <a:xfrm>
                <a:off x="10558093" y="3608692"/>
                <a:ext cx="119785" cy="119900"/>
              </a:xfrm>
              <a:custGeom>
                <a:avLst/>
                <a:gdLst>
                  <a:gd name="connsiteX0" fmla="*/ 0 w 119785"/>
                  <a:gd name="connsiteY0" fmla="*/ 0 h 119901"/>
                  <a:gd name="connsiteX1" fmla="*/ 119786 w 119785"/>
                  <a:gd name="connsiteY1" fmla="*/ 0 h 119901"/>
                  <a:gd name="connsiteX2" fmla="*/ 119786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6" y="0"/>
                    </a:lnTo>
                    <a:lnTo>
                      <a:pt x="119786"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30" name="Friform 29">
                <a:extLst>
                  <a:ext uri="{FF2B5EF4-FFF2-40B4-BE49-F238E27FC236}">
                    <a16:creationId xmlns:a16="http://schemas.microsoft.com/office/drawing/2014/main" id="{7E34813C-C214-9FF5-9D2B-DF628E02212D}"/>
                  </a:ext>
                </a:extLst>
              </p:cNvPr>
              <p:cNvSpPr/>
              <p:nvPr/>
            </p:nvSpPr>
            <p:spPr>
              <a:xfrm>
                <a:off x="10558093" y="3488919"/>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1" name="Friform 30">
                <a:extLst>
                  <a:ext uri="{FF2B5EF4-FFF2-40B4-BE49-F238E27FC236}">
                    <a16:creationId xmlns:a16="http://schemas.microsoft.com/office/drawing/2014/main" id="{31714E35-21CD-1E18-685D-23C7850A104C}"/>
                  </a:ext>
                </a:extLst>
              </p:cNvPr>
              <p:cNvSpPr/>
              <p:nvPr/>
            </p:nvSpPr>
            <p:spPr>
              <a:xfrm>
                <a:off x="10558093" y="336911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2" name="Friform 31">
                <a:extLst>
                  <a:ext uri="{FF2B5EF4-FFF2-40B4-BE49-F238E27FC236}">
                    <a16:creationId xmlns:a16="http://schemas.microsoft.com/office/drawing/2014/main" id="{4AE8F3C9-5860-D333-6C99-A4848F027730}"/>
                  </a:ext>
                </a:extLst>
              </p:cNvPr>
              <p:cNvSpPr/>
              <p:nvPr/>
            </p:nvSpPr>
            <p:spPr>
              <a:xfrm>
                <a:off x="10558093" y="324934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3" name="Friform 32">
                <a:extLst>
                  <a:ext uri="{FF2B5EF4-FFF2-40B4-BE49-F238E27FC236}">
                    <a16:creationId xmlns:a16="http://schemas.microsoft.com/office/drawing/2014/main" id="{E3D5F64A-BABB-49EC-4CE4-BB086569C514}"/>
                  </a:ext>
                </a:extLst>
              </p:cNvPr>
              <p:cNvSpPr/>
              <p:nvPr/>
            </p:nvSpPr>
            <p:spPr>
              <a:xfrm>
                <a:off x="10558093" y="3129551"/>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4" name="Friform 33">
                <a:extLst>
                  <a:ext uri="{FF2B5EF4-FFF2-40B4-BE49-F238E27FC236}">
                    <a16:creationId xmlns:a16="http://schemas.microsoft.com/office/drawing/2014/main" id="{ED2FFDB5-8A71-C626-78A1-2EE3BC9337FA}"/>
                  </a:ext>
                </a:extLst>
              </p:cNvPr>
              <p:cNvSpPr/>
              <p:nvPr/>
            </p:nvSpPr>
            <p:spPr>
              <a:xfrm>
                <a:off x="10558093" y="3009762"/>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5" name="Friform 34">
                <a:extLst>
                  <a:ext uri="{FF2B5EF4-FFF2-40B4-BE49-F238E27FC236}">
                    <a16:creationId xmlns:a16="http://schemas.microsoft.com/office/drawing/2014/main" id="{BE0CA21E-FEF2-8F63-F650-B82837E2F24C}"/>
                  </a:ext>
                </a:extLst>
              </p:cNvPr>
              <p:cNvSpPr/>
              <p:nvPr/>
            </p:nvSpPr>
            <p:spPr>
              <a:xfrm>
                <a:off x="10558093" y="288997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6" name="Friform 35">
                <a:extLst>
                  <a:ext uri="{FF2B5EF4-FFF2-40B4-BE49-F238E27FC236}">
                    <a16:creationId xmlns:a16="http://schemas.microsoft.com/office/drawing/2014/main" id="{621B758B-ACF7-78A7-5AD1-913389A80B5F}"/>
                  </a:ext>
                </a:extLst>
              </p:cNvPr>
              <p:cNvSpPr/>
              <p:nvPr/>
            </p:nvSpPr>
            <p:spPr>
              <a:xfrm>
                <a:off x="10558093" y="277018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37" name="Friform 36">
                <a:extLst>
                  <a:ext uri="{FF2B5EF4-FFF2-40B4-BE49-F238E27FC236}">
                    <a16:creationId xmlns:a16="http://schemas.microsoft.com/office/drawing/2014/main" id="{819DC6FD-A2E7-963F-CD49-83B21271DDB7}"/>
                  </a:ext>
                </a:extLst>
              </p:cNvPr>
              <p:cNvSpPr/>
              <p:nvPr/>
            </p:nvSpPr>
            <p:spPr>
              <a:xfrm>
                <a:off x="10558093" y="265040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38" name="Friform 37">
                <a:extLst>
                  <a:ext uri="{FF2B5EF4-FFF2-40B4-BE49-F238E27FC236}">
                    <a16:creationId xmlns:a16="http://schemas.microsoft.com/office/drawing/2014/main" id="{8D4016FA-DE11-511D-9CD0-E5E9A9178CDF}"/>
                  </a:ext>
                </a:extLst>
              </p:cNvPr>
              <p:cNvSpPr/>
              <p:nvPr/>
            </p:nvSpPr>
            <p:spPr>
              <a:xfrm>
                <a:off x="10558092" y="2530618"/>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39" name="Friform 38">
                <a:extLst>
                  <a:ext uri="{FF2B5EF4-FFF2-40B4-BE49-F238E27FC236}">
                    <a16:creationId xmlns:a16="http://schemas.microsoft.com/office/drawing/2014/main" id="{87ADBE5C-D58D-C8C8-CF46-14ECCEA37463}"/>
                  </a:ext>
                </a:extLst>
              </p:cNvPr>
              <p:cNvSpPr/>
              <p:nvPr/>
            </p:nvSpPr>
            <p:spPr>
              <a:xfrm>
                <a:off x="10438287" y="4207743"/>
                <a:ext cx="119791" cy="119787"/>
              </a:xfrm>
              <a:custGeom>
                <a:avLst/>
                <a:gdLst>
                  <a:gd name="connsiteX0" fmla="*/ 0 w 119792"/>
                  <a:gd name="connsiteY0" fmla="*/ 0 h 119788"/>
                  <a:gd name="connsiteX1" fmla="*/ 119792 w 119792"/>
                  <a:gd name="connsiteY1" fmla="*/ 0 h 119788"/>
                  <a:gd name="connsiteX2" fmla="*/ 119792 w 119792"/>
                  <a:gd name="connsiteY2" fmla="*/ 119788 h 119788"/>
                  <a:gd name="connsiteX3" fmla="*/ 0 w 119792"/>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40" name="Friform 39">
                <a:extLst>
                  <a:ext uri="{FF2B5EF4-FFF2-40B4-BE49-F238E27FC236}">
                    <a16:creationId xmlns:a16="http://schemas.microsoft.com/office/drawing/2014/main" id="{39AFBD71-C16B-DBCC-7049-79AC33E05103}"/>
                  </a:ext>
                </a:extLst>
              </p:cNvPr>
              <p:cNvSpPr/>
              <p:nvPr/>
            </p:nvSpPr>
            <p:spPr>
              <a:xfrm>
                <a:off x="10438287" y="4087939"/>
                <a:ext cx="119791" cy="119784"/>
              </a:xfrm>
              <a:custGeom>
                <a:avLst/>
                <a:gdLst>
                  <a:gd name="connsiteX0" fmla="*/ 0 w 119792"/>
                  <a:gd name="connsiteY0" fmla="*/ 0 h 119785"/>
                  <a:gd name="connsiteX1" fmla="*/ 119792 w 119792"/>
                  <a:gd name="connsiteY1" fmla="*/ 0 h 119785"/>
                  <a:gd name="connsiteX2" fmla="*/ 119792 w 119792"/>
                  <a:gd name="connsiteY2" fmla="*/ 119786 h 119785"/>
                  <a:gd name="connsiteX3" fmla="*/ 0 w 119792"/>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92" h="119785">
                    <a:moveTo>
                      <a:pt x="0" y="0"/>
                    </a:moveTo>
                    <a:lnTo>
                      <a:pt x="119792" y="0"/>
                    </a:lnTo>
                    <a:lnTo>
                      <a:pt x="119792"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41" name="Friform 40">
                <a:extLst>
                  <a:ext uri="{FF2B5EF4-FFF2-40B4-BE49-F238E27FC236}">
                    <a16:creationId xmlns:a16="http://schemas.microsoft.com/office/drawing/2014/main" id="{B21F83DB-4771-B176-7EE6-805DABC598FD}"/>
                  </a:ext>
                </a:extLst>
              </p:cNvPr>
              <p:cNvSpPr/>
              <p:nvPr/>
            </p:nvSpPr>
            <p:spPr>
              <a:xfrm>
                <a:off x="10438287" y="3968167"/>
                <a:ext cx="119791" cy="119787"/>
              </a:xfrm>
              <a:custGeom>
                <a:avLst/>
                <a:gdLst>
                  <a:gd name="connsiteX0" fmla="*/ 0 w 119792"/>
                  <a:gd name="connsiteY0" fmla="*/ 0 h 119788"/>
                  <a:gd name="connsiteX1" fmla="*/ 119792 w 119792"/>
                  <a:gd name="connsiteY1" fmla="*/ 0 h 119788"/>
                  <a:gd name="connsiteX2" fmla="*/ 119792 w 119792"/>
                  <a:gd name="connsiteY2" fmla="*/ 119788 h 119788"/>
                  <a:gd name="connsiteX3" fmla="*/ 0 w 119792"/>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42" name="Friform 41">
                <a:extLst>
                  <a:ext uri="{FF2B5EF4-FFF2-40B4-BE49-F238E27FC236}">
                    <a16:creationId xmlns:a16="http://schemas.microsoft.com/office/drawing/2014/main" id="{878EA53C-5C94-E531-34A6-CF90F27F1EF5}"/>
                  </a:ext>
                </a:extLst>
              </p:cNvPr>
              <p:cNvSpPr/>
              <p:nvPr/>
            </p:nvSpPr>
            <p:spPr>
              <a:xfrm>
                <a:off x="10438287" y="3848396"/>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4F507C35-A990-AAE5-77F3-7E5B1A71A3C6}"/>
                  </a:ext>
                </a:extLst>
              </p:cNvPr>
              <p:cNvSpPr/>
              <p:nvPr/>
            </p:nvSpPr>
            <p:spPr>
              <a:xfrm>
                <a:off x="10438287" y="3728592"/>
                <a:ext cx="119791" cy="119787"/>
              </a:xfrm>
              <a:custGeom>
                <a:avLst/>
                <a:gdLst>
                  <a:gd name="connsiteX0" fmla="*/ 0 w 119792"/>
                  <a:gd name="connsiteY0" fmla="*/ 0 h 119788"/>
                  <a:gd name="connsiteX1" fmla="*/ 119792 w 119792"/>
                  <a:gd name="connsiteY1" fmla="*/ 0 h 119788"/>
                  <a:gd name="connsiteX2" fmla="*/ 119792 w 119792"/>
                  <a:gd name="connsiteY2" fmla="*/ 119788 h 119788"/>
                  <a:gd name="connsiteX3" fmla="*/ 0 w 119792"/>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44" name="Friform 43">
                <a:extLst>
                  <a:ext uri="{FF2B5EF4-FFF2-40B4-BE49-F238E27FC236}">
                    <a16:creationId xmlns:a16="http://schemas.microsoft.com/office/drawing/2014/main" id="{BA7FD482-CEE0-6D5E-38B7-621283EABF52}"/>
                  </a:ext>
                </a:extLst>
              </p:cNvPr>
              <p:cNvSpPr/>
              <p:nvPr/>
            </p:nvSpPr>
            <p:spPr>
              <a:xfrm>
                <a:off x="10438287" y="3608692"/>
                <a:ext cx="119791" cy="119900"/>
              </a:xfrm>
              <a:custGeom>
                <a:avLst/>
                <a:gdLst>
                  <a:gd name="connsiteX0" fmla="*/ 0 w 119792"/>
                  <a:gd name="connsiteY0" fmla="*/ 0 h 119901"/>
                  <a:gd name="connsiteX1" fmla="*/ 119792 w 119792"/>
                  <a:gd name="connsiteY1" fmla="*/ 0 h 119901"/>
                  <a:gd name="connsiteX2" fmla="*/ 119792 w 119792"/>
                  <a:gd name="connsiteY2" fmla="*/ 119902 h 119901"/>
                  <a:gd name="connsiteX3" fmla="*/ 0 w 119792"/>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92" h="119901">
                    <a:moveTo>
                      <a:pt x="0" y="0"/>
                    </a:moveTo>
                    <a:lnTo>
                      <a:pt x="119792" y="0"/>
                    </a:lnTo>
                    <a:lnTo>
                      <a:pt x="119792" y="119902"/>
                    </a:lnTo>
                    <a:lnTo>
                      <a:pt x="0" y="119902"/>
                    </a:lnTo>
                    <a:close/>
                  </a:path>
                </a:pathLst>
              </a:custGeom>
              <a:solidFill>
                <a:srgbClr val="1D71B8"/>
              </a:solidFill>
              <a:ln w="3232" cap="flat">
                <a:noFill/>
                <a:prstDash val="solid"/>
                <a:miter/>
              </a:ln>
            </p:spPr>
            <p:txBody>
              <a:bodyPr rtlCol="0" anchor="ctr"/>
              <a:lstStyle/>
              <a:p>
                <a:endParaRPr lang="nb-NO"/>
              </a:p>
            </p:txBody>
          </p:sp>
          <p:sp>
            <p:nvSpPr>
              <p:cNvPr id="45" name="Friform 44">
                <a:extLst>
                  <a:ext uri="{FF2B5EF4-FFF2-40B4-BE49-F238E27FC236}">
                    <a16:creationId xmlns:a16="http://schemas.microsoft.com/office/drawing/2014/main" id="{4EC4F88E-571C-5FE6-75B5-09F49ED2302C}"/>
                  </a:ext>
                </a:extLst>
              </p:cNvPr>
              <p:cNvSpPr/>
              <p:nvPr/>
            </p:nvSpPr>
            <p:spPr>
              <a:xfrm>
                <a:off x="10438287" y="3488919"/>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46" name="Friform 45">
                <a:extLst>
                  <a:ext uri="{FF2B5EF4-FFF2-40B4-BE49-F238E27FC236}">
                    <a16:creationId xmlns:a16="http://schemas.microsoft.com/office/drawing/2014/main" id="{47E6D053-02F3-5D8E-A497-A4791E1FF2A4}"/>
                  </a:ext>
                </a:extLst>
              </p:cNvPr>
              <p:cNvSpPr/>
              <p:nvPr/>
            </p:nvSpPr>
            <p:spPr>
              <a:xfrm>
                <a:off x="10438287" y="3369117"/>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47" name="Friform 46">
                <a:extLst>
                  <a:ext uri="{FF2B5EF4-FFF2-40B4-BE49-F238E27FC236}">
                    <a16:creationId xmlns:a16="http://schemas.microsoft.com/office/drawing/2014/main" id="{D129C472-E87B-EDB8-2A20-A2ECF23A92A4}"/>
                  </a:ext>
                </a:extLst>
              </p:cNvPr>
              <p:cNvSpPr/>
              <p:nvPr/>
            </p:nvSpPr>
            <p:spPr>
              <a:xfrm>
                <a:off x="10438287" y="3249344"/>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8" name="Friform 47">
                <a:extLst>
                  <a:ext uri="{FF2B5EF4-FFF2-40B4-BE49-F238E27FC236}">
                    <a16:creationId xmlns:a16="http://schemas.microsoft.com/office/drawing/2014/main" id="{7493B7C5-1C26-4F8A-C76C-4F505CAD7546}"/>
                  </a:ext>
                </a:extLst>
              </p:cNvPr>
              <p:cNvSpPr/>
              <p:nvPr/>
            </p:nvSpPr>
            <p:spPr>
              <a:xfrm>
                <a:off x="10438287" y="3129551"/>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49" name="Friform 48">
                <a:extLst>
                  <a:ext uri="{FF2B5EF4-FFF2-40B4-BE49-F238E27FC236}">
                    <a16:creationId xmlns:a16="http://schemas.microsoft.com/office/drawing/2014/main" id="{8B0EAA0D-F3FC-D82A-7816-D61F8ECB591C}"/>
                  </a:ext>
                </a:extLst>
              </p:cNvPr>
              <p:cNvSpPr/>
              <p:nvPr/>
            </p:nvSpPr>
            <p:spPr>
              <a:xfrm>
                <a:off x="10438287" y="3009762"/>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50" name="Friform 49">
                <a:extLst>
                  <a:ext uri="{FF2B5EF4-FFF2-40B4-BE49-F238E27FC236}">
                    <a16:creationId xmlns:a16="http://schemas.microsoft.com/office/drawing/2014/main" id="{DA7E1FD9-A459-3BD0-89F0-9F062B5531F1}"/>
                  </a:ext>
                </a:extLst>
              </p:cNvPr>
              <p:cNvSpPr/>
              <p:nvPr/>
            </p:nvSpPr>
            <p:spPr>
              <a:xfrm>
                <a:off x="10438287" y="2889975"/>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1" name="Friform 50">
                <a:extLst>
                  <a:ext uri="{FF2B5EF4-FFF2-40B4-BE49-F238E27FC236}">
                    <a16:creationId xmlns:a16="http://schemas.microsoft.com/office/drawing/2014/main" id="{1C31FDD0-3D43-22BE-9685-09BC13856A05}"/>
                  </a:ext>
                </a:extLst>
              </p:cNvPr>
              <p:cNvSpPr/>
              <p:nvPr/>
            </p:nvSpPr>
            <p:spPr>
              <a:xfrm>
                <a:off x="10438287" y="2770187"/>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52" name="Friform 51">
                <a:extLst>
                  <a:ext uri="{FF2B5EF4-FFF2-40B4-BE49-F238E27FC236}">
                    <a16:creationId xmlns:a16="http://schemas.microsoft.com/office/drawing/2014/main" id="{E2682347-914F-EFB6-198F-584B66CB7718}"/>
                  </a:ext>
                </a:extLst>
              </p:cNvPr>
              <p:cNvSpPr/>
              <p:nvPr/>
            </p:nvSpPr>
            <p:spPr>
              <a:xfrm>
                <a:off x="10438287" y="2650406"/>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53" name="Friform 52">
                <a:extLst>
                  <a:ext uri="{FF2B5EF4-FFF2-40B4-BE49-F238E27FC236}">
                    <a16:creationId xmlns:a16="http://schemas.microsoft.com/office/drawing/2014/main" id="{6478453F-EA2D-106F-1EA1-DBEA57772609}"/>
                  </a:ext>
                </a:extLst>
              </p:cNvPr>
              <p:cNvSpPr/>
              <p:nvPr/>
            </p:nvSpPr>
            <p:spPr>
              <a:xfrm>
                <a:off x="10438287" y="2530618"/>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54" name="Friform 53">
                <a:extLst>
                  <a:ext uri="{FF2B5EF4-FFF2-40B4-BE49-F238E27FC236}">
                    <a16:creationId xmlns:a16="http://schemas.microsoft.com/office/drawing/2014/main" id="{32830B3D-E69F-AC32-33D5-D48EA25F4115}"/>
                  </a:ext>
                </a:extLst>
              </p:cNvPr>
              <p:cNvSpPr/>
              <p:nvPr/>
            </p:nvSpPr>
            <p:spPr>
              <a:xfrm>
                <a:off x="10438287" y="2410834"/>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55" name="Friform 54">
                <a:extLst>
                  <a:ext uri="{FF2B5EF4-FFF2-40B4-BE49-F238E27FC236}">
                    <a16:creationId xmlns:a16="http://schemas.microsoft.com/office/drawing/2014/main" id="{7CD85FBE-B09B-8E35-4AD0-65C37A5D9A7A}"/>
                  </a:ext>
                </a:extLst>
              </p:cNvPr>
              <p:cNvSpPr/>
              <p:nvPr/>
            </p:nvSpPr>
            <p:spPr>
              <a:xfrm>
                <a:off x="10438288" y="2291044"/>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56" name="Friform 55">
                <a:extLst>
                  <a:ext uri="{FF2B5EF4-FFF2-40B4-BE49-F238E27FC236}">
                    <a16:creationId xmlns:a16="http://schemas.microsoft.com/office/drawing/2014/main" id="{AD89DBBA-17AA-A03B-BC07-74AB94D043A7}"/>
                  </a:ext>
                </a:extLst>
              </p:cNvPr>
              <p:cNvSpPr/>
              <p:nvPr/>
            </p:nvSpPr>
            <p:spPr>
              <a:xfrm>
                <a:off x="10318516" y="4327515"/>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57" name="Friform 56">
                <a:extLst>
                  <a:ext uri="{FF2B5EF4-FFF2-40B4-BE49-F238E27FC236}">
                    <a16:creationId xmlns:a16="http://schemas.microsoft.com/office/drawing/2014/main" id="{E056AE8B-5140-EFA3-76C0-8D3050D525AE}"/>
                  </a:ext>
                </a:extLst>
              </p:cNvPr>
              <p:cNvSpPr/>
              <p:nvPr/>
            </p:nvSpPr>
            <p:spPr>
              <a:xfrm>
                <a:off x="10318516" y="4207743"/>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58" name="Friform 57">
                <a:extLst>
                  <a:ext uri="{FF2B5EF4-FFF2-40B4-BE49-F238E27FC236}">
                    <a16:creationId xmlns:a16="http://schemas.microsoft.com/office/drawing/2014/main" id="{3290D2F7-CBBD-C50F-89D7-DC19E9EB7EB7}"/>
                  </a:ext>
                </a:extLst>
              </p:cNvPr>
              <p:cNvSpPr/>
              <p:nvPr/>
            </p:nvSpPr>
            <p:spPr>
              <a:xfrm>
                <a:off x="10318516" y="4087939"/>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59" name="Friform 58">
                <a:extLst>
                  <a:ext uri="{FF2B5EF4-FFF2-40B4-BE49-F238E27FC236}">
                    <a16:creationId xmlns:a16="http://schemas.microsoft.com/office/drawing/2014/main" id="{BDD81131-02EF-4D95-9CE7-76662DC185B7}"/>
                  </a:ext>
                </a:extLst>
              </p:cNvPr>
              <p:cNvSpPr/>
              <p:nvPr/>
            </p:nvSpPr>
            <p:spPr>
              <a:xfrm>
                <a:off x="10318516" y="3968167"/>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0" name="Friform 59">
                <a:extLst>
                  <a:ext uri="{FF2B5EF4-FFF2-40B4-BE49-F238E27FC236}">
                    <a16:creationId xmlns:a16="http://schemas.microsoft.com/office/drawing/2014/main" id="{6C88C889-4B71-364B-F5D3-5FD0B65836B4}"/>
                  </a:ext>
                </a:extLst>
              </p:cNvPr>
              <p:cNvSpPr/>
              <p:nvPr/>
            </p:nvSpPr>
            <p:spPr>
              <a:xfrm>
                <a:off x="10318516" y="384839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1" name="Friform 60">
                <a:extLst>
                  <a:ext uri="{FF2B5EF4-FFF2-40B4-BE49-F238E27FC236}">
                    <a16:creationId xmlns:a16="http://schemas.microsoft.com/office/drawing/2014/main" id="{E58B3628-5790-D6E8-6CF2-0967ECF1D8BE}"/>
                  </a:ext>
                </a:extLst>
              </p:cNvPr>
              <p:cNvSpPr/>
              <p:nvPr/>
            </p:nvSpPr>
            <p:spPr>
              <a:xfrm>
                <a:off x="10318516" y="3728592"/>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62" name="Friform 61">
                <a:extLst>
                  <a:ext uri="{FF2B5EF4-FFF2-40B4-BE49-F238E27FC236}">
                    <a16:creationId xmlns:a16="http://schemas.microsoft.com/office/drawing/2014/main" id="{70283533-577F-8C07-2FBF-92ECAFCD7AF3}"/>
                  </a:ext>
                </a:extLst>
              </p:cNvPr>
              <p:cNvSpPr/>
              <p:nvPr/>
            </p:nvSpPr>
            <p:spPr>
              <a:xfrm>
                <a:off x="10318516" y="3608692"/>
                <a:ext cx="119785" cy="119900"/>
              </a:xfrm>
              <a:custGeom>
                <a:avLst/>
                <a:gdLst>
                  <a:gd name="connsiteX0" fmla="*/ 0 w 119785"/>
                  <a:gd name="connsiteY0" fmla="*/ 0 h 119901"/>
                  <a:gd name="connsiteX1" fmla="*/ 119786 w 119785"/>
                  <a:gd name="connsiteY1" fmla="*/ 0 h 119901"/>
                  <a:gd name="connsiteX2" fmla="*/ 119786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6" y="0"/>
                    </a:lnTo>
                    <a:lnTo>
                      <a:pt x="119786" y="119902"/>
                    </a:lnTo>
                    <a:lnTo>
                      <a:pt x="0" y="119902"/>
                    </a:lnTo>
                    <a:close/>
                  </a:path>
                </a:pathLst>
              </a:custGeom>
              <a:solidFill>
                <a:srgbClr val="1D71B8"/>
              </a:solidFill>
              <a:ln w="3232" cap="flat">
                <a:noFill/>
                <a:prstDash val="solid"/>
                <a:miter/>
              </a:ln>
            </p:spPr>
            <p:txBody>
              <a:bodyPr rtlCol="0" anchor="ctr"/>
              <a:lstStyle/>
              <a:p>
                <a:endParaRPr lang="nb-NO"/>
              </a:p>
            </p:txBody>
          </p:sp>
          <p:sp>
            <p:nvSpPr>
              <p:cNvPr id="63" name="Friform 62">
                <a:extLst>
                  <a:ext uri="{FF2B5EF4-FFF2-40B4-BE49-F238E27FC236}">
                    <a16:creationId xmlns:a16="http://schemas.microsoft.com/office/drawing/2014/main" id="{728AE24A-BAF6-B0B4-B72D-C55686CB96D8}"/>
                  </a:ext>
                </a:extLst>
              </p:cNvPr>
              <p:cNvSpPr/>
              <p:nvPr/>
            </p:nvSpPr>
            <p:spPr>
              <a:xfrm>
                <a:off x="10318516" y="3488919"/>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4" name="Friform 63">
                <a:extLst>
                  <a:ext uri="{FF2B5EF4-FFF2-40B4-BE49-F238E27FC236}">
                    <a16:creationId xmlns:a16="http://schemas.microsoft.com/office/drawing/2014/main" id="{463AA428-4B26-8B41-AB50-AE175D7DA155}"/>
                  </a:ext>
                </a:extLst>
              </p:cNvPr>
              <p:cNvSpPr/>
              <p:nvPr/>
            </p:nvSpPr>
            <p:spPr>
              <a:xfrm>
                <a:off x="10318516" y="336911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5" name="Friform 64">
                <a:extLst>
                  <a:ext uri="{FF2B5EF4-FFF2-40B4-BE49-F238E27FC236}">
                    <a16:creationId xmlns:a16="http://schemas.microsoft.com/office/drawing/2014/main" id="{F55C0598-0757-C9FA-E26D-91B2D4C384DB}"/>
                  </a:ext>
                </a:extLst>
              </p:cNvPr>
              <p:cNvSpPr/>
              <p:nvPr/>
            </p:nvSpPr>
            <p:spPr>
              <a:xfrm>
                <a:off x="10318516" y="324934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6" name="Friform 65">
                <a:extLst>
                  <a:ext uri="{FF2B5EF4-FFF2-40B4-BE49-F238E27FC236}">
                    <a16:creationId xmlns:a16="http://schemas.microsoft.com/office/drawing/2014/main" id="{4AFA34E7-5072-0029-FAF9-237C0A8254F7}"/>
                  </a:ext>
                </a:extLst>
              </p:cNvPr>
              <p:cNvSpPr/>
              <p:nvPr/>
            </p:nvSpPr>
            <p:spPr>
              <a:xfrm>
                <a:off x="10318516" y="3129551"/>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67" name="Friform 66">
                <a:extLst>
                  <a:ext uri="{FF2B5EF4-FFF2-40B4-BE49-F238E27FC236}">
                    <a16:creationId xmlns:a16="http://schemas.microsoft.com/office/drawing/2014/main" id="{316D3B1F-DC6F-CB12-1489-ED47E9592FC7}"/>
                  </a:ext>
                </a:extLst>
              </p:cNvPr>
              <p:cNvSpPr/>
              <p:nvPr/>
            </p:nvSpPr>
            <p:spPr>
              <a:xfrm>
                <a:off x="10318516" y="3009762"/>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8" name="Friform 67">
                <a:extLst>
                  <a:ext uri="{FF2B5EF4-FFF2-40B4-BE49-F238E27FC236}">
                    <a16:creationId xmlns:a16="http://schemas.microsoft.com/office/drawing/2014/main" id="{BB45ACBE-E8FE-FBC9-61DB-37B37AE5D4A4}"/>
                  </a:ext>
                </a:extLst>
              </p:cNvPr>
              <p:cNvSpPr/>
              <p:nvPr/>
            </p:nvSpPr>
            <p:spPr>
              <a:xfrm>
                <a:off x="10318516" y="288997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9" name="Friform 68">
                <a:extLst>
                  <a:ext uri="{FF2B5EF4-FFF2-40B4-BE49-F238E27FC236}">
                    <a16:creationId xmlns:a16="http://schemas.microsoft.com/office/drawing/2014/main" id="{E08B790F-27BF-9C1B-864D-3BC9F22FC2CE}"/>
                  </a:ext>
                </a:extLst>
              </p:cNvPr>
              <p:cNvSpPr/>
              <p:nvPr/>
            </p:nvSpPr>
            <p:spPr>
              <a:xfrm>
                <a:off x="10318516" y="277018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0" name="Friform 69">
                <a:extLst>
                  <a:ext uri="{FF2B5EF4-FFF2-40B4-BE49-F238E27FC236}">
                    <a16:creationId xmlns:a16="http://schemas.microsoft.com/office/drawing/2014/main" id="{64416051-E15E-06A0-DE8D-3E619E4E139B}"/>
                  </a:ext>
                </a:extLst>
              </p:cNvPr>
              <p:cNvSpPr/>
              <p:nvPr/>
            </p:nvSpPr>
            <p:spPr>
              <a:xfrm>
                <a:off x="10318516" y="265040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71" name="Friform 70">
                <a:extLst>
                  <a:ext uri="{FF2B5EF4-FFF2-40B4-BE49-F238E27FC236}">
                    <a16:creationId xmlns:a16="http://schemas.microsoft.com/office/drawing/2014/main" id="{7B53C6D2-5F0B-F6C8-A1AD-FA6D86F9707B}"/>
                  </a:ext>
                </a:extLst>
              </p:cNvPr>
              <p:cNvSpPr/>
              <p:nvPr/>
            </p:nvSpPr>
            <p:spPr>
              <a:xfrm>
                <a:off x="10318516" y="2530618"/>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2" name="Friform 71">
                <a:extLst>
                  <a:ext uri="{FF2B5EF4-FFF2-40B4-BE49-F238E27FC236}">
                    <a16:creationId xmlns:a16="http://schemas.microsoft.com/office/drawing/2014/main" id="{87B0573A-0165-2A50-04DC-50B5E3239109}"/>
                  </a:ext>
                </a:extLst>
              </p:cNvPr>
              <p:cNvSpPr/>
              <p:nvPr/>
            </p:nvSpPr>
            <p:spPr>
              <a:xfrm>
                <a:off x="10318516" y="241083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3" name="Friform 72">
                <a:extLst>
                  <a:ext uri="{FF2B5EF4-FFF2-40B4-BE49-F238E27FC236}">
                    <a16:creationId xmlns:a16="http://schemas.microsoft.com/office/drawing/2014/main" id="{A57F013B-9F69-1C16-81BA-487C5233B85B}"/>
                  </a:ext>
                </a:extLst>
              </p:cNvPr>
              <p:cNvSpPr/>
              <p:nvPr/>
            </p:nvSpPr>
            <p:spPr>
              <a:xfrm>
                <a:off x="10318516" y="229104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4" name="Friform 73">
                <a:extLst>
                  <a:ext uri="{FF2B5EF4-FFF2-40B4-BE49-F238E27FC236}">
                    <a16:creationId xmlns:a16="http://schemas.microsoft.com/office/drawing/2014/main" id="{8F3454BE-8ED3-3C56-8662-83AA6C7E9B93}"/>
                  </a:ext>
                </a:extLst>
              </p:cNvPr>
              <p:cNvSpPr/>
              <p:nvPr/>
            </p:nvSpPr>
            <p:spPr>
              <a:xfrm>
                <a:off x="10318516" y="2171262"/>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75" name="Friform 74">
                <a:extLst>
                  <a:ext uri="{FF2B5EF4-FFF2-40B4-BE49-F238E27FC236}">
                    <a16:creationId xmlns:a16="http://schemas.microsoft.com/office/drawing/2014/main" id="{4FA75323-78C1-B03B-8DEF-F6D92A2AC47E}"/>
                  </a:ext>
                </a:extLst>
              </p:cNvPr>
              <p:cNvSpPr/>
              <p:nvPr/>
            </p:nvSpPr>
            <p:spPr>
              <a:xfrm>
                <a:off x="10198744"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1D71B8"/>
              </a:solidFill>
              <a:ln w="3232" cap="flat">
                <a:noFill/>
                <a:prstDash val="solid"/>
                <a:miter/>
              </a:ln>
            </p:spPr>
            <p:txBody>
              <a:bodyPr rtlCol="0" anchor="ctr"/>
              <a:lstStyle/>
              <a:p>
                <a:endParaRPr lang="nb-NO"/>
              </a:p>
            </p:txBody>
          </p:sp>
          <p:sp>
            <p:nvSpPr>
              <p:cNvPr id="76" name="Friform 75">
                <a:extLst>
                  <a:ext uri="{FF2B5EF4-FFF2-40B4-BE49-F238E27FC236}">
                    <a16:creationId xmlns:a16="http://schemas.microsoft.com/office/drawing/2014/main" id="{4EDC3F38-FBD1-6A0A-04A8-948EF273C7B9}"/>
                  </a:ext>
                </a:extLst>
              </p:cNvPr>
              <p:cNvSpPr/>
              <p:nvPr/>
            </p:nvSpPr>
            <p:spPr>
              <a:xfrm>
                <a:off x="10198744"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77" name="Friform 76">
                <a:extLst>
                  <a:ext uri="{FF2B5EF4-FFF2-40B4-BE49-F238E27FC236}">
                    <a16:creationId xmlns:a16="http://schemas.microsoft.com/office/drawing/2014/main" id="{07CCAD26-77F2-C2A6-575F-CAECE8B11FD1}"/>
                  </a:ext>
                </a:extLst>
              </p:cNvPr>
              <p:cNvSpPr/>
              <p:nvPr/>
            </p:nvSpPr>
            <p:spPr>
              <a:xfrm>
                <a:off x="10198744"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78" name="Friform 77">
                <a:extLst>
                  <a:ext uri="{FF2B5EF4-FFF2-40B4-BE49-F238E27FC236}">
                    <a16:creationId xmlns:a16="http://schemas.microsoft.com/office/drawing/2014/main" id="{D0EA4AD0-F7D8-8384-F1CE-EEEA3A583B23}"/>
                  </a:ext>
                </a:extLst>
              </p:cNvPr>
              <p:cNvSpPr/>
              <p:nvPr/>
            </p:nvSpPr>
            <p:spPr>
              <a:xfrm>
                <a:off x="10198744"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79" name="Friform 78">
                <a:extLst>
                  <a:ext uri="{FF2B5EF4-FFF2-40B4-BE49-F238E27FC236}">
                    <a16:creationId xmlns:a16="http://schemas.microsoft.com/office/drawing/2014/main" id="{6C33E48E-AA67-72CE-7E2C-1DFF356CA833}"/>
                  </a:ext>
                </a:extLst>
              </p:cNvPr>
              <p:cNvSpPr/>
              <p:nvPr/>
            </p:nvSpPr>
            <p:spPr>
              <a:xfrm>
                <a:off x="10198744"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80" name="Friform 79">
                <a:extLst>
                  <a:ext uri="{FF2B5EF4-FFF2-40B4-BE49-F238E27FC236}">
                    <a16:creationId xmlns:a16="http://schemas.microsoft.com/office/drawing/2014/main" id="{502013CA-EB72-6A3D-FDC9-C8708E0DEF5F}"/>
                  </a:ext>
                </a:extLst>
              </p:cNvPr>
              <p:cNvSpPr/>
              <p:nvPr/>
            </p:nvSpPr>
            <p:spPr>
              <a:xfrm>
                <a:off x="10198744"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81" name="Friform 80">
                <a:extLst>
                  <a:ext uri="{FF2B5EF4-FFF2-40B4-BE49-F238E27FC236}">
                    <a16:creationId xmlns:a16="http://schemas.microsoft.com/office/drawing/2014/main" id="{F3933F76-D349-1DB9-3857-1B92D4DAE571}"/>
                  </a:ext>
                </a:extLst>
              </p:cNvPr>
              <p:cNvSpPr/>
              <p:nvPr/>
            </p:nvSpPr>
            <p:spPr>
              <a:xfrm>
                <a:off x="10198744"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82" name="Friform 81">
                <a:extLst>
                  <a:ext uri="{FF2B5EF4-FFF2-40B4-BE49-F238E27FC236}">
                    <a16:creationId xmlns:a16="http://schemas.microsoft.com/office/drawing/2014/main" id="{AC53046D-4CBD-CDE7-9C7A-D48D582A4742}"/>
                  </a:ext>
                </a:extLst>
              </p:cNvPr>
              <p:cNvSpPr/>
              <p:nvPr/>
            </p:nvSpPr>
            <p:spPr>
              <a:xfrm>
                <a:off x="10198744"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1D71B8"/>
              </a:solidFill>
              <a:ln w="3232" cap="flat">
                <a:noFill/>
                <a:prstDash val="solid"/>
                <a:miter/>
              </a:ln>
            </p:spPr>
            <p:txBody>
              <a:bodyPr rtlCol="0" anchor="ctr"/>
              <a:lstStyle/>
              <a:p>
                <a:endParaRPr lang="nb-NO"/>
              </a:p>
            </p:txBody>
          </p:sp>
          <p:sp>
            <p:nvSpPr>
              <p:cNvPr id="83" name="Friform 82">
                <a:extLst>
                  <a:ext uri="{FF2B5EF4-FFF2-40B4-BE49-F238E27FC236}">
                    <a16:creationId xmlns:a16="http://schemas.microsoft.com/office/drawing/2014/main" id="{13049CD0-D8ED-4D57-F137-A86F83C79901}"/>
                  </a:ext>
                </a:extLst>
              </p:cNvPr>
              <p:cNvSpPr/>
              <p:nvPr/>
            </p:nvSpPr>
            <p:spPr>
              <a:xfrm>
                <a:off x="10198744"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84" name="Friform 83">
                <a:extLst>
                  <a:ext uri="{FF2B5EF4-FFF2-40B4-BE49-F238E27FC236}">
                    <a16:creationId xmlns:a16="http://schemas.microsoft.com/office/drawing/2014/main" id="{DF11F927-0D03-9EB8-4505-B1183CA078C8}"/>
                  </a:ext>
                </a:extLst>
              </p:cNvPr>
              <p:cNvSpPr/>
              <p:nvPr/>
            </p:nvSpPr>
            <p:spPr>
              <a:xfrm>
                <a:off x="10198744"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85" name="Friform 84">
                <a:extLst>
                  <a:ext uri="{FF2B5EF4-FFF2-40B4-BE49-F238E27FC236}">
                    <a16:creationId xmlns:a16="http://schemas.microsoft.com/office/drawing/2014/main" id="{93818674-2B7B-C148-4843-2CDF47815A1B}"/>
                  </a:ext>
                </a:extLst>
              </p:cNvPr>
              <p:cNvSpPr/>
              <p:nvPr/>
            </p:nvSpPr>
            <p:spPr>
              <a:xfrm>
                <a:off x="10198744"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86" name="Friform 85">
                <a:extLst>
                  <a:ext uri="{FF2B5EF4-FFF2-40B4-BE49-F238E27FC236}">
                    <a16:creationId xmlns:a16="http://schemas.microsoft.com/office/drawing/2014/main" id="{754B5A49-6B4E-4D87-4558-5DB0C2B4C722}"/>
                  </a:ext>
                </a:extLst>
              </p:cNvPr>
              <p:cNvSpPr/>
              <p:nvPr/>
            </p:nvSpPr>
            <p:spPr>
              <a:xfrm>
                <a:off x="10198744"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87" name="Friform 86">
                <a:extLst>
                  <a:ext uri="{FF2B5EF4-FFF2-40B4-BE49-F238E27FC236}">
                    <a16:creationId xmlns:a16="http://schemas.microsoft.com/office/drawing/2014/main" id="{4EAA2CCE-94F6-3129-B5E6-7AE044888125}"/>
                  </a:ext>
                </a:extLst>
              </p:cNvPr>
              <p:cNvSpPr/>
              <p:nvPr/>
            </p:nvSpPr>
            <p:spPr>
              <a:xfrm>
                <a:off x="10198744"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88" name="Friform 87">
                <a:extLst>
                  <a:ext uri="{FF2B5EF4-FFF2-40B4-BE49-F238E27FC236}">
                    <a16:creationId xmlns:a16="http://schemas.microsoft.com/office/drawing/2014/main" id="{C2C4AF85-E3FB-583A-C14C-C0DE0D80DC7B}"/>
                  </a:ext>
                </a:extLst>
              </p:cNvPr>
              <p:cNvSpPr/>
              <p:nvPr/>
            </p:nvSpPr>
            <p:spPr>
              <a:xfrm>
                <a:off x="10198744"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89" name="Friform 88">
                <a:extLst>
                  <a:ext uri="{FF2B5EF4-FFF2-40B4-BE49-F238E27FC236}">
                    <a16:creationId xmlns:a16="http://schemas.microsoft.com/office/drawing/2014/main" id="{3CA5CFAB-411F-4DB3-B6B3-FCC857504503}"/>
                  </a:ext>
                </a:extLst>
              </p:cNvPr>
              <p:cNvSpPr/>
              <p:nvPr/>
            </p:nvSpPr>
            <p:spPr>
              <a:xfrm>
                <a:off x="10198744"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90" name="Friform 89">
                <a:extLst>
                  <a:ext uri="{FF2B5EF4-FFF2-40B4-BE49-F238E27FC236}">
                    <a16:creationId xmlns:a16="http://schemas.microsoft.com/office/drawing/2014/main" id="{CC342614-E360-726D-C351-5BACD7C5DE9E}"/>
                  </a:ext>
                </a:extLst>
              </p:cNvPr>
              <p:cNvSpPr/>
              <p:nvPr/>
            </p:nvSpPr>
            <p:spPr>
              <a:xfrm>
                <a:off x="10198744"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91" name="Friform 90">
                <a:extLst>
                  <a:ext uri="{FF2B5EF4-FFF2-40B4-BE49-F238E27FC236}">
                    <a16:creationId xmlns:a16="http://schemas.microsoft.com/office/drawing/2014/main" id="{995AAB73-FA62-E54A-B667-2F9D5F0BDCEA}"/>
                  </a:ext>
                </a:extLst>
              </p:cNvPr>
              <p:cNvSpPr/>
              <p:nvPr/>
            </p:nvSpPr>
            <p:spPr>
              <a:xfrm>
                <a:off x="10198744"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92" name="Friform 91">
                <a:extLst>
                  <a:ext uri="{FF2B5EF4-FFF2-40B4-BE49-F238E27FC236}">
                    <a16:creationId xmlns:a16="http://schemas.microsoft.com/office/drawing/2014/main" id="{424678D1-6A16-9FB9-FF04-DE518647E327}"/>
                  </a:ext>
                </a:extLst>
              </p:cNvPr>
              <p:cNvSpPr/>
              <p:nvPr/>
            </p:nvSpPr>
            <p:spPr>
              <a:xfrm>
                <a:off x="10198744"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93" name="Friform 92">
                <a:extLst>
                  <a:ext uri="{FF2B5EF4-FFF2-40B4-BE49-F238E27FC236}">
                    <a16:creationId xmlns:a16="http://schemas.microsoft.com/office/drawing/2014/main" id="{44CD5242-0257-E30C-47E4-9CDB3C6ED2E9}"/>
                  </a:ext>
                </a:extLst>
              </p:cNvPr>
              <p:cNvSpPr/>
              <p:nvPr/>
            </p:nvSpPr>
            <p:spPr>
              <a:xfrm>
                <a:off x="10198744"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94" name="Friform 93">
                <a:extLst>
                  <a:ext uri="{FF2B5EF4-FFF2-40B4-BE49-F238E27FC236}">
                    <a16:creationId xmlns:a16="http://schemas.microsoft.com/office/drawing/2014/main" id="{542FC390-7AFC-9821-70CC-5BAC03AD9478}"/>
                  </a:ext>
                </a:extLst>
              </p:cNvPr>
              <p:cNvSpPr/>
              <p:nvPr/>
            </p:nvSpPr>
            <p:spPr>
              <a:xfrm>
                <a:off x="10198744"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95" name="Friform 94">
                <a:extLst>
                  <a:ext uri="{FF2B5EF4-FFF2-40B4-BE49-F238E27FC236}">
                    <a16:creationId xmlns:a16="http://schemas.microsoft.com/office/drawing/2014/main" id="{5A08B85E-66F1-1477-AA02-457D2999A7F3}"/>
                  </a:ext>
                </a:extLst>
              </p:cNvPr>
              <p:cNvSpPr/>
              <p:nvPr/>
            </p:nvSpPr>
            <p:spPr>
              <a:xfrm>
                <a:off x="10198744"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BADED5"/>
              </a:solidFill>
              <a:ln w="3232" cap="flat">
                <a:noFill/>
                <a:prstDash val="solid"/>
                <a:miter/>
              </a:ln>
            </p:spPr>
            <p:txBody>
              <a:bodyPr rtlCol="0" anchor="ctr"/>
              <a:lstStyle/>
              <a:p>
                <a:endParaRPr lang="nb-NO"/>
              </a:p>
            </p:txBody>
          </p:sp>
          <p:sp>
            <p:nvSpPr>
              <p:cNvPr id="96" name="Friform 95">
                <a:extLst>
                  <a:ext uri="{FF2B5EF4-FFF2-40B4-BE49-F238E27FC236}">
                    <a16:creationId xmlns:a16="http://schemas.microsoft.com/office/drawing/2014/main" id="{20939233-98D5-7B01-F027-BCB1C1F007E5}"/>
                  </a:ext>
                </a:extLst>
              </p:cNvPr>
              <p:cNvSpPr/>
              <p:nvPr/>
            </p:nvSpPr>
            <p:spPr>
              <a:xfrm>
                <a:off x="10078940" y="456708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97" name="Friform 96">
                <a:extLst>
                  <a:ext uri="{FF2B5EF4-FFF2-40B4-BE49-F238E27FC236}">
                    <a16:creationId xmlns:a16="http://schemas.microsoft.com/office/drawing/2014/main" id="{AB8FB87A-E284-EE7E-30D4-18740B038D5A}"/>
                  </a:ext>
                </a:extLst>
              </p:cNvPr>
              <p:cNvSpPr/>
              <p:nvPr/>
            </p:nvSpPr>
            <p:spPr>
              <a:xfrm>
                <a:off x="10078940"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1D71B8"/>
              </a:solidFill>
              <a:ln w="3232" cap="flat">
                <a:noFill/>
                <a:prstDash val="solid"/>
                <a:miter/>
              </a:ln>
            </p:spPr>
            <p:txBody>
              <a:bodyPr rtlCol="0" anchor="ctr"/>
              <a:lstStyle/>
              <a:p>
                <a:endParaRPr lang="nb-NO"/>
              </a:p>
            </p:txBody>
          </p:sp>
          <p:sp>
            <p:nvSpPr>
              <p:cNvPr id="98" name="Friform 97">
                <a:extLst>
                  <a:ext uri="{FF2B5EF4-FFF2-40B4-BE49-F238E27FC236}">
                    <a16:creationId xmlns:a16="http://schemas.microsoft.com/office/drawing/2014/main" id="{5FE9CF0D-8672-560E-4F21-FB671B9B919D}"/>
                  </a:ext>
                </a:extLst>
              </p:cNvPr>
              <p:cNvSpPr/>
              <p:nvPr/>
            </p:nvSpPr>
            <p:spPr>
              <a:xfrm>
                <a:off x="10078940"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99" name="Friform 98">
                <a:extLst>
                  <a:ext uri="{FF2B5EF4-FFF2-40B4-BE49-F238E27FC236}">
                    <a16:creationId xmlns:a16="http://schemas.microsoft.com/office/drawing/2014/main" id="{982E7148-2DF5-EAB1-12CD-7EE2FF49B7F3}"/>
                  </a:ext>
                </a:extLst>
              </p:cNvPr>
              <p:cNvSpPr/>
              <p:nvPr/>
            </p:nvSpPr>
            <p:spPr>
              <a:xfrm>
                <a:off x="10078940"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100" name="Friform 99">
                <a:extLst>
                  <a:ext uri="{FF2B5EF4-FFF2-40B4-BE49-F238E27FC236}">
                    <a16:creationId xmlns:a16="http://schemas.microsoft.com/office/drawing/2014/main" id="{D5918B10-18F8-5B42-68AD-29C29CFD9E4B}"/>
                  </a:ext>
                </a:extLst>
              </p:cNvPr>
              <p:cNvSpPr/>
              <p:nvPr/>
            </p:nvSpPr>
            <p:spPr>
              <a:xfrm>
                <a:off x="10078940"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101" name="Friform 100">
                <a:extLst>
                  <a:ext uri="{FF2B5EF4-FFF2-40B4-BE49-F238E27FC236}">
                    <a16:creationId xmlns:a16="http://schemas.microsoft.com/office/drawing/2014/main" id="{5399E0A4-825B-A541-9029-BC6573A91CCB}"/>
                  </a:ext>
                </a:extLst>
              </p:cNvPr>
              <p:cNvSpPr/>
              <p:nvPr/>
            </p:nvSpPr>
            <p:spPr>
              <a:xfrm>
                <a:off x="10078940"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102" name="Friform 101">
                <a:extLst>
                  <a:ext uri="{FF2B5EF4-FFF2-40B4-BE49-F238E27FC236}">
                    <a16:creationId xmlns:a16="http://schemas.microsoft.com/office/drawing/2014/main" id="{98F2F7ED-5577-2A64-E470-8ED611A28995}"/>
                  </a:ext>
                </a:extLst>
              </p:cNvPr>
              <p:cNvSpPr/>
              <p:nvPr/>
            </p:nvSpPr>
            <p:spPr>
              <a:xfrm>
                <a:off x="10078940"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03" name="Friform 102">
                <a:extLst>
                  <a:ext uri="{FF2B5EF4-FFF2-40B4-BE49-F238E27FC236}">
                    <a16:creationId xmlns:a16="http://schemas.microsoft.com/office/drawing/2014/main" id="{E0CA0BB3-4739-8233-D81A-E30DEFE7CC40}"/>
                  </a:ext>
                </a:extLst>
              </p:cNvPr>
              <p:cNvSpPr/>
              <p:nvPr/>
            </p:nvSpPr>
            <p:spPr>
              <a:xfrm>
                <a:off x="10078940"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104" name="Friform 103">
                <a:extLst>
                  <a:ext uri="{FF2B5EF4-FFF2-40B4-BE49-F238E27FC236}">
                    <a16:creationId xmlns:a16="http://schemas.microsoft.com/office/drawing/2014/main" id="{3F2E417E-1656-A60E-AF0D-589E0FACB200}"/>
                  </a:ext>
                </a:extLst>
              </p:cNvPr>
              <p:cNvSpPr/>
              <p:nvPr/>
            </p:nvSpPr>
            <p:spPr>
              <a:xfrm>
                <a:off x="10078940"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7CC5AE"/>
              </a:solidFill>
              <a:ln w="3232" cap="flat">
                <a:noFill/>
                <a:prstDash val="solid"/>
                <a:miter/>
              </a:ln>
            </p:spPr>
            <p:txBody>
              <a:bodyPr rtlCol="0" anchor="ctr"/>
              <a:lstStyle/>
              <a:p>
                <a:endParaRPr lang="nb-NO"/>
              </a:p>
            </p:txBody>
          </p:sp>
          <p:sp>
            <p:nvSpPr>
              <p:cNvPr id="105" name="Friform 104">
                <a:extLst>
                  <a:ext uri="{FF2B5EF4-FFF2-40B4-BE49-F238E27FC236}">
                    <a16:creationId xmlns:a16="http://schemas.microsoft.com/office/drawing/2014/main" id="{ADDDDE9F-6CDC-C5C3-50C8-ABC0BBB350EE}"/>
                  </a:ext>
                </a:extLst>
              </p:cNvPr>
              <p:cNvSpPr/>
              <p:nvPr/>
            </p:nvSpPr>
            <p:spPr>
              <a:xfrm>
                <a:off x="10078940"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06" name="Friform 105">
                <a:extLst>
                  <a:ext uri="{FF2B5EF4-FFF2-40B4-BE49-F238E27FC236}">
                    <a16:creationId xmlns:a16="http://schemas.microsoft.com/office/drawing/2014/main" id="{45842C02-8234-6FF0-46F0-D3B983C54231}"/>
                  </a:ext>
                </a:extLst>
              </p:cNvPr>
              <p:cNvSpPr/>
              <p:nvPr/>
            </p:nvSpPr>
            <p:spPr>
              <a:xfrm>
                <a:off x="10078940"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07" name="Friform 106">
                <a:extLst>
                  <a:ext uri="{FF2B5EF4-FFF2-40B4-BE49-F238E27FC236}">
                    <a16:creationId xmlns:a16="http://schemas.microsoft.com/office/drawing/2014/main" id="{CF1F5B0F-C319-AC7C-74AE-9E48C972138D}"/>
                  </a:ext>
                </a:extLst>
              </p:cNvPr>
              <p:cNvSpPr/>
              <p:nvPr/>
            </p:nvSpPr>
            <p:spPr>
              <a:xfrm>
                <a:off x="10078940"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08" name="Friform 107">
                <a:extLst>
                  <a:ext uri="{FF2B5EF4-FFF2-40B4-BE49-F238E27FC236}">
                    <a16:creationId xmlns:a16="http://schemas.microsoft.com/office/drawing/2014/main" id="{A726971F-3E15-9724-8B54-D0E7B7AF8697}"/>
                  </a:ext>
                </a:extLst>
              </p:cNvPr>
              <p:cNvSpPr/>
              <p:nvPr/>
            </p:nvSpPr>
            <p:spPr>
              <a:xfrm>
                <a:off x="10078940"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09" name="Friform 108">
                <a:extLst>
                  <a:ext uri="{FF2B5EF4-FFF2-40B4-BE49-F238E27FC236}">
                    <a16:creationId xmlns:a16="http://schemas.microsoft.com/office/drawing/2014/main" id="{53654249-2C19-B152-41F7-5D91F645905B}"/>
                  </a:ext>
                </a:extLst>
              </p:cNvPr>
              <p:cNvSpPr/>
              <p:nvPr/>
            </p:nvSpPr>
            <p:spPr>
              <a:xfrm>
                <a:off x="10078940"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10" name="Friform 109">
                <a:extLst>
                  <a:ext uri="{FF2B5EF4-FFF2-40B4-BE49-F238E27FC236}">
                    <a16:creationId xmlns:a16="http://schemas.microsoft.com/office/drawing/2014/main" id="{7547A4DD-F8C0-A72F-ED3A-3D4359C89D6B}"/>
                  </a:ext>
                </a:extLst>
              </p:cNvPr>
              <p:cNvSpPr/>
              <p:nvPr/>
            </p:nvSpPr>
            <p:spPr>
              <a:xfrm>
                <a:off x="10078940"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11" name="Friform 110">
                <a:extLst>
                  <a:ext uri="{FF2B5EF4-FFF2-40B4-BE49-F238E27FC236}">
                    <a16:creationId xmlns:a16="http://schemas.microsoft.com/office/drawing/2014/main" id="{E9017C0B-B0DD-C711-DF35-D5E6782C2DCE}"/>
                  </a:ext>
                </a:extLst>
              </p:cNvPr>
              <p:cNvSpPr/>
              <p:nvPr/>
            </p:nvSpPr>
            <p:spPr>
              <a:xfrm>
                <a:off x="10078940"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112" name="Friform 111">
                <a:extLst>
                  <a:ext uri="{FF2B5EF4-FFF2-40B4-BE49-F238E27FC236}">
                    <a16:creationId xmlns:a16="http://schemas.microsoft.com/office/drawing/2014/main" id="{2C51AE01-B7E4-2EE5-4098-A8C103C2AB72}"/>
                  </a:ext>
                </a:extLst>
              </p:cNvPr>
              <p:cNvSpPr/>
              <p:nvPr/>
            </p:nvSpPr>
            <p:spPr>
              <a:xfrm>
                <a:off x="10078940"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113" name="Friform 112">
                <a:extLst>
                  <a:ext uri="{FF2B5EF4-FFF2-40B4-BE49-F238E27FC236}">
                    <a16:creationId xmlns:a16="http://schemas.microsoft.com/office/drawing/2014/main" id="{03250946-0B09-2D70-CD83-0BAEA4630281}"/>
                  </a:ext>
                </a:extLst>
              </p:cNvPr>
              <p:cNvSpPr/>
              <p:nvPr/>
            </p:nvSpPr>
            <p:spPr>
              <a:xfrm>
                <a:off x="10078940"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14" name="Friform 113">
                <a:extLst>
                  <a:ext uri="{FF2B5EF4-FFF2-40B4-BE49-F238E27FC236}">
                    <a16:creationId xmlns:a16="http://schemas.microsoft.com/office/drawing/2014/main" id="{E431FDA6-F1BD-F04E-04F0-7E5B34D20B32}"/>
                  </a:ext>
                </a:extLst>
              </p:cNvPr>
              <p:cNvSpPr/>
              <p:nvPr/>
            </p:nvSpPr>
            <p:spPr>
              <a:xfrm>
                <a:off x="10078940"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115" name="Friform 114">
                <a:extLst>
                  <a:ext uri="{FF2B5EF4-FFF2-40B4-BE49-F238E27FC236}">
                    <a16:creationId xmlns:a16="http://schemas.microsoft.com/office/drawing/2014/main" id="{6DC2F468-BFC8-D5D2-5E60-FE3A7242A295}"/>
                  </a:ext>
                </a:extLst>
              </p:cNvPr>
              <p:cNvSpPr/>
              <p:nvPr/>
            </p:nvSpPr>
            <p:spPr>
              <a:xfrm>
                <a:off x="10078940"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16" name="Friform 115">
                <a:extLst>
                  <a:ext uri="{FF2B5EF4-FFF2-40B4-BE49-F238E27FC236}">
                    <a16:creationId xmlns:a16="http://schemas.microsoft.com/office/drawing/2014/main" id="{B5DAC428-C59B-4669-AF91-597261A9ACE2}"/>
                  </a:ext>
                </a:extLst>
              </p:cNvPr>
              <p:cNvSpPr/>
              <p:nvPr/>
            </p:nvSpPr>
            <p:spPr>
              <a:xfrm>
                <a:off x="10078940"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17" name="Friform 116">
                <a:extLst>
                  <a:ext uri="{FF2B5EF4-FFF2-40B4-BE49-F238E27FC236}">
                    <a16:creationId xmlns:a16="http://schemas.microsoft.com/office/drawing/2014/main" id="{F1CA6601-D429-D3E3-F368-2F890F29E859}"/>
                  </a:ext>
                </a:extLst>
              </p:cNvPr>
              <p:cNvSpPr/>
              <p:nvPr/>
            </p:nvSpPr>
            <p:spPr>
              <a:xfrm>
                <a:off x="10078940"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118" name="Friform 117">
                <a:extLst>
                  <a:ext uri="{FF2B5EF4-FFF2-40B4-BE49-F238E27FC236}">
                    <a16:creationId xmlns:a16="http://schemas.microsoft.com/office/drawing/2014/main" id="{3BBC849F-AE74-6211-E859-31A983A510C8}"/>
                  </a:ext>
                </a:extLst>
              </p:cNvPr>
              <p:cNvSpPr/>
              <p:nvPr/>
            </p:nvSpPr>
            <p:spPr>
              <a:xfrm>
                <a:off x="10078940"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19" name="Friform 118">
                <a:extLst>
                  <a:ext uri="{FF2B5EF4-FFF2-40B4-BE49-F238E27FC236}">
                    <a16:creationId xmlns:a16="http://schemas.microsoft.com/office/drawing/2014/main" id="{6CD88BB1-A2AB-EC24-F336-ACFC2936F35B}"/>
                  </a:ext>
                </a:extLst>
              </p:cNvPr>
              <p:cNvSpPr/>
              <p:nvPr/>
            </p:nvSpPr>
            <p:spPr>
              <a:xfrm>
                <a:off x="9959135" y="468689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20" name="Friform 119">
                <a:extLst>
                  <a:ext uri="{FF2B5EF4-FFF2-40B4-BE49-F238E27FC236}">
                    <a16:creationId xmlns:a16="http://schemas.microsoft.com/office/drawing/2014/main" id="{ED56CA3C-419B-0F26-472E-FA1ECFD39ACA}"/>
                  </a:ext>
                </a:extLst>
              </p:cNvPr>
              <p:cNvSpPr/>
              <p:nvPr/>
            </p:nvSpPr>
            <p:spPr>
              <a:xfrm>
                <a:off x="9959135" y="4567089"/>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21" name="Friform 120">
                <a:extLst>
                  <a:ext uri="{FF2B5EF4-FFF2-40B4-BE49-F238E27FC236}">
                    <a16:creationId xmlns:a16="http://schemas.microsoft.com/office/drawing/2014/main" id="{59A17183-2B8D-21B1-09CF-C77E695CE8F1}"/>
                  </a:ext>
                </a:extLst>
              </p:cNvPr>
              <p:cNvSpPr/>
              <p:nvPr/>
            </p:nvSpPr>
            <p:spPr>
              <a:xfrm>
                <a:off x="9959135" y="4447319"/>
                <a:ext cx="119785" cy="119784"/>
              </a:xfrm>
              <a:custGeom>
                <a:avLst/>
                <a:gdLst>
                  <a:gd name="connsiteX0" fmla="*/ 0 w 119785"/>
                  <a:gd name="connsiteY0" fmla="*/ 0 h 119785"/>
                  <a:gd name="connsiteX1" fmla="*/ 119785 w 119785"/>
                  <a:gd name="connsiteY1" fmla="*/ 0 h 119785"/>
                  <a:gd name="connsiteX2" fmla="*/ 119785 w 119785"/>
                  <a:gd name="connsiteY2" fmla="*/ 119785 h 119785"/>
                  <a:gd name="connsiteX3" fmla="*/ 0 w 119785"/>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5"/>
                    </a:lnTo>
                    <a:lnTo>
                      <a:pt x="0" y="119785"/>
                    </a:lnTo>
                    <a:close/>
                  </a:path>
                </a:pathLst>
              </a:custGeom>
              <a:solidFill>
                <a:srgbClr val="1D71B8"/>
              </a:solidFill>
              <a:ln w="3232" cap="flat">
                <a:noFill/>
                <a:prstDash val="solid"/>
                <a:miter/>
              </a:ln>
            </p:spPr>
            <p:txBody>
              <a:bodyPr rtlCol="0" anchor="ctr"/>
              <a:lstStyle/>
              <a:p>
                <a:endParaRPr lang="nb-NO"/>
              </a:p>
            </p:txBody>
          </p:sp>
          <p:sp>
            <p:nvSpPr>
              <p:cNvPr id="122" name="Friform 121">
                <a:extLst>
                  <a:ext uri="{FF2B5EF4-FFF2-40B4-BE49-F238E27FC236}">
                    <a16:creationId xmlns:a16="http://schemas.microsoft.com/office/drawing/2014/main" id="{4F35F0E4-70F7-FC37-EDF6-588BF7C4B314}"/>
                  </a:ext>
                </a:extLst>
              </p:cNvPr>
              <p:cNvSpPr/>
              <p:nvPr/>
            </p:nvSpPr>
            <p:spPr>
              <a:xfrm>
                <a:off x="9959135" y="4327515"/>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123" name="Friform 122">
                <a:extLst>
                  <a:ext uri="{FF2B5EF4-FFF2-40B4-BE49-F238E27FC236}">
                    <a16:creationId xmlns:a16="http://schemas.microsoft.com/office/drawing/2014/main" id="{EF2A7FD3-5496-A921-F1C7-551BE657DEFD}"/>
                  </a:ext>
                </a:extLst>
              </p:cNvPr>
              <p:cNvSpPr/>
              <p:nvPr/>
            </p:nvSpPr>
            <p:spPr>
              <a:xfrm>
                <a:off x="9959135" y="4207743"/>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124" name="Friform 123">
                <a:extLst>
                  <a:ext uri="{FF2B5EF4-FFF2-40B4-BE49-F238E27FC236}">
                    <a16:creationId xmlns:a16="http://schemas.microsoft.com/office/drawing/2014/main" id="{92F13DD9-1ED3-D3F0-07C4-405CE8B3C9DF}"/>
                  </a:ext>
                </a:extLst>
              </p:cNvPr>
              <p:cNvSpPr/>
              <p:nvPr/>
            </p:nvSpPr>
            <p:spPr>
              <a:xfrm>
                <a:off x="9959135" y="4087939"/>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8B95A99C-1389-4C48-CEFC-BABF1D38236F}"/>
                  </a:ext>
                </a:extLst>
              </p:cNvPr>
              <p:cNvSpPr/>
              <p:nvPr/>
            </p:nvSpPr>
            <p:spPr>
              <a:xfrm>
                <a:off x="9959135" y="3968167"/>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126" name="Friform 125">
                <a:extLst>
                  <a:ext uri="{FF2B5EF4-FFF2-40B4-BE49-F238E27FC236}">
                    <a16:creationId xmlns:a16="http://schemas.microsoft.com/office/drawing/2014/main" id="{45F2738E-8222-5438-E5FE-ED8CC0673C1B}"/>
                  </a:ext>
                </a:extLst>
              </p:cNvPr>
              <p:cNvSpPr/>
              <p:nvPr/>
            </p:nvSpPr>
            <p:spPr>
              <a:xfrm>
                <a:off x="9959135" y="3848396"/>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127" name="Friform 126">
                <a:extLst>
                  <a:ext uri="{FF2B5EF4-FFF2-40B4-BE49-F238E27FC236}">
                    <a16:creationId xmlns:a16="http://schemas.microsoft.com/office/drawing/2014/main" id="{B199B544-02AA-F44A-6C73-CDDCCD06802D}"/>
                  </a:ext>
                </a:extLst>
              </p:cNvPr>
              <p:cNvSpPr/>
              <p:nvPr/>
            </p:nvSpPr>
            <p:spPr>
              <a:xfrm>
                <a:off x="9959135" y="3728592"/>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128" name="Friform 127">
                <a:extLst>
                  <a:ext uri="{FF2B5EF4-FFF2-40B4-BE49-F238E27FC236}">
                    <a16:creationId xmlns:a16="http://schemas.microsoft.com/office/drawing/2014/main" id="{18345450-3E97-CE5A-7EDE-FE71B9CC63A8}"/>
                  </a:ext>
                </a:extLst>
              </p:cNvPr>
              <p:cNvSpPr/>
              <p:nvPr/>
            </p:nvSpPr>
            <p:spPr>
              <a:xfrm>
                <a:off x="9959135" y="3608692"/>
                <a:ext cx="119785" cy="119900"/>
              </a:xfrm>
              <a:custGeom>
                <a:avLst/>
                <a:gdLst>
                  <a:gd name="connsiteX0" fmla="*/ 0 w 119785"/>
                  <a:gd name="connsiteY0" fmla="*/ 0 h 119901"/>
                  <a:gd name="connsiteX1" fmla="*/ 119785 w 119785"/>
                  <a:gd name="connsiteY1" fmla="*/ 0 h 119901"/>
                  <a:gd name="connsiteX2" fmla="*/ 119785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5" y="0"/>
                    </a:lnTo>
                    <a:lnTo>
                      <a:pt x="119785" y="119902"/>
                    </a:lnTo>
                    <a:lnTo>
                      <a:pt x="0" y="119902"/>
                    </a:lnTo>
                    <a:close/>
                  </a:path>
                </a:pathLst>
              </a:custGeom>
              <a:solidFill>
                <a:srgbClr val="7CC5AE"/>
              </a:solidFill>
              <a:ln w="3232" cap="flat">
                <a:noFill/>
                <a:prstDash val="solid"/>
                <a:miter/>
              </a:ln>
            </p:spPr>
            <p:txBody>
              <a:bodyPr rtlCol="0" anchor="ctr"/>
              <a:lstStyle/>
              <a:p>
                <a:endParaRPr lang="nb-NO"/>
              </a:p>
            </p:txBody>
          </p:sp>
          <p:sp>
            <p:nvSpPr>
              <p:cNvPr id="129" name="Friform 128">
                <a:extLst>
                  <a:ext uri="{FF2B5EF4-FFF2-40B4-BE49-F238E27FC236}">
                    <a16:creationId xmlns:a16="http://schemas.microsoft.com/office/drawing/2014/main" id="{1BCA51A1-6763-0DF3-3652-343E115F1121}"/>
                  </a:ext>
                </a:extLst>
              </p:cNvPr>
              <p:cNvSpPr/>
              <p:nvPr/>
            </p:nvSpPr>
            <p:spPr>
              <a:xfrm>
                <a:off x="9959135" y="3488919"/>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30" name="Friform 129">
                <a:extLst>
                  <a:ext uri="{FF2B5EF4-FFF2-40B4-BE49-F238E27FC236}">
                    <a16:creationId xmlns:a16="http://schemas.microsoft.com/office/drawing/2014/main" id="{7142FDC9-7EA0-C4BE-D7FC-854578B07CEF}"/>
                  </a:ext>
                </a:extLst>
              </p:cNvPr>
              <p:cNvSpPr/>
              <p:nvPr/>
            </p:nvSpPr>
            <p:spPr>
              <a:xfrm>
                <a:off x="9959135" y="3369117"/>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31" name="Friform 130">
                <a:extLst>
                  <a:ext uri="{FF2B5EF4-FFF2-40B4-BE49-F238E27FC236}">
                    <a16:creationId xmlns:a16="http://schemas.microsoft.com/office/drawing/2014/main" id="{1E2CCBFA-36FA-AC76-05AE-F6CE314229D2}"/>
                  </a:ext>
                </a:extLst>
              </p:cNvPr>
              <p:cNvSpPr/>
              <p:nvPr/>
            </p:nvSpPr>
            <p:spPr>
              <a:xfrm>
                <a:off x="9959135" y="324934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32" name="Friform 131">
                <a:extLst>
                  <a:ext uri="{FF2B5EF4-FFF2-40B4-BE49-F238E27FC236}">
                    <a16:creationId xmlns:a16="http://schemas.microsoft.com/office/drawing/2014/main" id="{1791B8C1-E6C6-3902-3E7E-BE9AAF893FEF}"/>
                  </a:ext>
                </a:extLst>
              </p:cNvPr>
              <p:cNvSpPr/>
              <p:nvPr/>
            </p:nvSpPr>
            <p:spPr>
              <a:xfrm>
                <a:off x="9959135" y="3129551"/>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33" name="Friform 132">
                <a:extLst>
                  <a:ext uri="{FF2B5EF4-FFF2-40B4-BE49-F238E27FC236}">
                    <a16:creationId xmlns:a16="http://schemas.microsoft.com/office/drawing/2014/main" id="{D54A3B19-FD26-8814-CE9B-9A0E302E63A3}"/>
                  </a:ext>
                </a:extLst>
              </p:cNvPr>
              <p:cNvSpPr/>
              <p:nvPr/>
            </p:nvSpPr>
            <p:spPr>
              <a:xfrm>
                <a:off x="9959135" y="3009762"/>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34" name="Friform 133">
                <a:extLst>
                  <a:ext uri="{FF2B5EF4-FFF2-40B4-BE49-F238E27FC236}">
                    <a16:creationId xmlns:a16="http://schemas.microsoft.com/office/drawing/2014/main" id="{42B33F97-8933-505B-B3BD-1AE05C93ED2E}"/>
                  </a:ext>
                </a:extLst>
              </p:cNvPr>
              <p:cNvSpPr/>
              <p:nvPr/>
            </p:nvSpPr>
            <p:spPr>
              <a:xfrm>
                <a:off x="9959135" y="2889975"/>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135" name="Friform 134">
                <a:extLst>
                  <a:ext uri="{FF2B5EF4-FFF2-40B4-BE49-F238E27FC236}">
                    <a16:creationId xmlns:a16="http://schemas.microsoft.com/office/drawing/2014/main" id="{7AFA1411-9D5A-A1B8-86A8-D2F527BF5D3E}"/>
                  </a:ext>
                </a:extLst>
              </p:cNvPr>
              <p:cNvSpPr/>
              <p:nvPr/>
            </p:nvSpPr>
            <p:spPr>
              <a:xfrm>
                <a:off x="9959135" y="2770187"/>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136" name="Friform 135">
                <a:extLst>
                  <a:ext uri="{FF2B5EF4-FFF2-40B4-BE49-F238E27FC236}">
                    <a16:creationId xmlns:a16="http://schemas.microsoft.com/office/drawing/2014/main" id="{D3FFF6DE-0FB1-02D3-ABBC-E3470FAA9100}"/>
                  </a:ext>
                </a:extLst>
              </p:cNvPr>
              <p:cNvSpPr/>
              <p:nvPr/>
            </p:nvSpPr>
            <p:spPr>
              <a:xfrm>
                <a:off x="9959135" y="2650406"/>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137" name="Friform 136">
                <a:extLst>
                  <a:ext uri="{FF2B5EF4-FFF2-40B4-BE49-F238E27FC236}">
                    <a16:creationId xmlns:a16="http://schemas.microsoft.com/office/drawing/2014/main" id="{CE39EE62-95AD-C864-78FD-12A9E5DAE859}"/>
                  </a:ext>
                </a:extLst>
              </p:cNvPr>
              <p:cNvSpPr/>
              <p:nvPr/>
            </p:nvSpPr>
            <p:spPr>
              <a:xfrm>
                <a:off x="9959135" y="2530618"/>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38" name="Friform 137">
                <a:extLst>
                  <a:ext uri="{FF2B5EF4-FFF2-40B4-BE49-F238E27FC236}">
                    <a16:creationId xmlns:a16="http://schemas.microsoft.com/office/drawing/2014/main" id="{4585C86E-A40F-1441-631A-A795FE0C7573}"/>
                  </a:ext>
                </a:extLst>
              </p:cNvPr>
              <p:cNvSpPr/>
              <p:nvPr/>
            </p:nvSpPr>
            <p:spPr>
              <a:xfrm>
                <a:off x="9959135" y="241083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139" name="Friform 138">
                <a:extLst>
                  <a:ext uri="{FF2B5EF4-FFF2-40B4-BE49-F238E27FC236}">
                    <a16:creationId xmlns:a16="http://schemas.microsoft.com/office/drawing/2014/main" id="{B3963DCC-B827-FA62-BE04-13861DACE5EB}"/>
                  </a:ext>
                </a:extLst>
              </p:cNvPr>
              <p:cNvSpPr/>
              <p:nvPr/>
            </p:nvSpPr>
            <p:spPr>
              <a:xfrm>
                <a:off x="9959135" y="229104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40" name="Friform 139">
                <a:extLst>
                  <a:ext uri="{FF2B5EF4-FFF2-40B4-BE49-F238E27FC236}">
                    <a16:creationId xmlns:a16="http://schemas.microsoft.com/office/drawing/2014/main" id="{FA24DFA8-71AD-7FDD-8014-1AFD1E7A7A88}"/>
                  </a:ext>
                </a:extLst>
              </p:cNvPr>
              <p:cNvSpPr/>
              <p:nvPr/>
            </p:nvSpPr>
            <p:spPr>
              <a:xfrm>
                <a:off x="9959135" y="2171262"/>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41" name="Friform 140">
                <a:extLst>
                  <a:ext uri="{FF2B5EF4-FFF2-40B4-BE49-F238E27FC236}">
                    <a16:creationId xmlns:a16="http://schemas.microsoft.com/office/drawing/2014/main" id="{62AF40A8-BE7D-ED57-1AB8-6D3BF21D8822}"/>
                  </a:ext>
                </a:extLst>
              </p:cNvPr>
              <p:cNvSpPr/>
              <p:nvPr/>
            </p:nvSpPr>
            <p:spPr>
              <a:xfrm>
                <a:off x="9959135" y="2051477"/>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142" name="Friform 141">
                <a:extLst>
                  <a:ext uri="{FF2B5EF4-FFF2-40B4-BE49-F238E27FC236}">
                    <a16:creationId xmlns:a16="http://schemas.microsoft.com/office/drawing/2014/main" id="{C7BB2F87-940F-34DB-DBBC-156BB7ADA127}"/>
                  </a:ext>
                </a:extLst>
              </p:cNvPr>
              <p:cNvSpPr/>
              <p:nvPr/>
            </p:nvSpPr>
            <p:spPr>
              <a:xfrm>
                <a:off x="9959135" y="1931690"/>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43" name="Friform 142">
                <a:extLst>
                  <a:ext uri="{FF2B5EF4-FFF2-40B4-BE49-F238E27FC236}">
                    <a16:creationId xmlns:a16="http://schemas.microsoft.com/office/drawing/2014/main" id="{67AF8B8C-EFF6-223F-850A-20BF5022321B}"/>
                  </a:ext>
                </a:extLst>
              </p:cNvPr>
              <p:cNvSpPr/>
              <p:nvPr/>
            </p:nvSpPr>
            <p:spPr>
              <a:xfrm>
                <a:off x="9959137" y="1811902"/>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144" name="Friform 143">
                <a:extLst>
                  <a:ext uri="{FF2B5EF4-FFF2-40B4-BE49-F238E27FC236}">
                    <a16:creationId xmlns:a16="http://schemas.microsoft.com/office/drawing/2014/main" id="{F3835E70-F483-FF33-4D10-4A5E7BD203AD}"/>
                  </a:ext>
                </a:extLst>
              </p:cNvPr>
              <p:cNvSpPr/>
              <p:nvPr/>
            </p:nvSpPr>
            <p:spPr>
              <a:xfrm>
                <a:off x="9839364" y="4806665"/>
                <a:ext cx="119778" cy="119784"/>
              </a:xfrm>
              <a:custGeom>
                <a:avLst/>
                <a:gdLst>
                  <a:gd name="connsiteX0" fmla="*/ 0 w 119779"/>
                  <a:gd name="connsiteY0" fmla="*/ 0 h 119785"/>
                  <a:gd name="connsiteX1" fmla="*/ 119779 w 119779"/>
                  <a:gd name="connsiteY1" fmla="*/ 0 h 119785"/>
                  <a:gd name="connsiteX2" fmla="*/ 119779 w 119779"/>
                  <a:gd name="connsiteY2" fmla="*/ 119786 h 119785"/>
                  <a:gd name="connsiteX3" fmla="*/ 0 w 119779"/>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145" name="Friform 144">
                <a:extLst>
                  <a:ext uri="{FF2B5EF4-FFF2-40B4-BE49-F238E27FC236}">
                    <a16:creationId xmlns:a16="http://schemas.microsoft.com/office/drawing/2014/main" id="{801B6465-BA2F-48C1-17A4-68DD5352EA85}"/>
                  </a:ext>
                </a:extLst>
              </p:cNvPr>
              <p:cNvSpPr/>
              <p:nvPr/>
            </p:nvSpPr>
            <p:spPr>
              <a:xfrm>
                <a:off x="9839364" y="468689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46" name="Friform 145">
                <a:extLst>
                  <a:ext uri="{FF2B5EF4-FFF2-40B4-BE49-F238E27FC236}">
                    <a16:creationId xmlns:a16="http://schemas.microsoft.com/office/drawing/2014/main" id="{35ACE022-7B21-3AB0-F548-CF881BBF0C07}"/>
                  </a:ext>
                </a:extLst>
              </p:cNvPr>
              <p:cNvSpPr/>
              <p:nvPr/>
            </p:nvSpPr>
            <p:spPr>
              <a:xfrm>
                <a:off x="9839364" y="4567089"/>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47" name="Friform 146">
                <a:extLst>
                  <a:ext uri="{FF2B5EF4-FFF2-40B4-BE49-F238E27FC236}">
                    <a16:creationId xmlns:a16="http://schemas.microsoft.com/office/drawing/2014/main" id="{F240D8A2-B7E2-5868-21B5-073CB0DDBDF1}"/>
                  </a:ext>
                </a:extLst>
              </p:cNvPr>
              <p:cNvSpPr/>
              <p:nvPr/>
            </p:nvSpPr>
            <p:spPr>
              <a:xfrm>
                <a:off x="9839364" y="4447319"/>
                <a:ext cx="119778" cy="119784"/>
              </a:xfrm>
              <a:custGeom>
                <a:avLst/>
                <a:gdLst>
                  <a:gd name="connsiteX0" fmla="*/ 0 w 119779"/>
                  <a:gd name="connsiteY0" fmla="*/ 0 h 119785"/>
                  <a:gd name="connsiteX1" fmla="*/ 119779 w 119779"/>
                  <a:gd name="connsiteY1" fmla="*/ 0 h 119785"/>
                  <a:gd name="connsiteX2" fmla="*/ 119779 w 119779"/>
                  <a:gd name="connsiteY2" fmla="*/ 119785 h 119785"/>
                  <a:gd name="connsiteX3" fmla="*/ 0 w 119779"/>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5"/>
                    </a:lnTo>
                    <a:lnTo>
                      <a:pt x="0" y="119785"/>
                    </a:lnTo>
                    <a:close/>
                  </a:path>
                </a:pathLst>
              </a:custGeom>
              <a:solidFill>
                <a:srgbClr val="1D71B8"/>
              </a:solidFill>
              <a:ln w="3232" cap="flat">
                <a:noFill/>
                <a:prstDash val="solid"/>
                <a:miter/>
              </a:ln>
            </p:spPr>
            <p:txBody>
              <a:bodyPr rtlCol="0" anchor="ctr"/>
              <a:lstStyle/>
              <a:p>
                <a:endParaRPr lang="nb-NO"/>
              </a:p>
            </p:txBody>
          </p:sp>
          <p:sp>
            <p:nvSpPr>
              <p:cNvPr id="148" name="Friform 147">
                <a:extLst>
                  <a:ext uri="{FF2B5EF4-FFF2-40B4-BE49-F238E27FC236}">
                    <a16:creationId xmlns:a16="http://schemas.microsoft.com/office/drawing/2014/main" id="{888BF688-645D-C342-C352-85A065F98453}"/>
                  </a:ext>
                </a:extLst>
              </p:cNvPr>
              <p:cNvSpPr/>
              <p:nvPr/>
            </p:nvSpPr>
            <p:spPr>
              <a:xfrm>
                <a:off x="9839364" y="4327515"/>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149" name="Friform 148">
                <a:extLst>
                  <a:ext uri="{FF2B5EF4-FFF2-40B4-BE49-F238E27FC236}">
                    <a16:creationId xmlns:a16="http://schemas.microsoft.com/office/drawing/2014/main" id="{8F5C383A-D865-3A40-A1D1-99322D3E8D2A}"/>
                  </a:ext>
                </a:extLst>
              </p:cNvPr>
              <p:cNvSpPr/>
              <p:nvPr/>
            </p:nvSpPr>
            <p:spPr>
              <a:xfrm>
                <a:off x="9839364" y="4207743"/>
                <a:ext cx="119778" cy="119787"/>
              </a:xfrm>
              <a:custGeom>
                <a:avLst/>
                <a:gdLst>
                  <a:gd name="connsiteX0" fmla="*/ 0 w 119779"/>
                  <a:gd name="connsiteY0" fmla="*/ 0 h 119788"/>
                  <a:gd name="connsiteX1" fmla="*/ 119779 w 119779"/>
                  <a:gd name="connsiteY1" fmla="*/ 0 h 119788"/>
                  <a:gd name="connsiteX2" fmla="*/ 119779 w 119779"/>
                  <a:gd name="connsiteY2" fmla="*/ 119788 h 119788"/>
                  <a:gd name="connsiteX3" fmla="*/ 0 w 119779"/>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150" name="Friform 149">
                <a:extLst>
                  <a:ext uri="{FF2B5EF4-FFF2-40B4-BE49-F238E27FC236}">
                    <a16:creationId xmlns:a16="http://schemas.microsoft.com/office/drawing/2014/main" id="{0CC756CD-DB24-2028-D8BE-C13D5517372A}"/>
                  </a:ext>
                </a:extLst>
              </p:cNvPr>
              <p:cNvSpPr/>
              <p:nvPr/>
            </p:nvSpPr>
            <p:spPr>
              <a:xfrm>
                <a:off x="9839364" y="4087939"/>
                <a:ext cx="119778" cy="119784"/>
              </a:xfrm>
              <a:custGeom>
                <a:avLst/>
                <a:gdLst>
                  <a:gd name="connsiteX0" fmla="*/ 0 w 119779"/>
                  <a:gd name="connsiteY0" fmla="*/ 0 h 119785"/>
                  <a:gd name="connsiteX1" fmla="*/ 119779 w 119779"/>
                  <a:gd name="connsiteY1" fmla="*/ 0 h 119785"/>
                  <a:gd name="connsiteX2" fmla="*/ 119779 w 119779"/>
                  <a:gd name="connsiteY2" fmla="*/ 119786 h 119785"/>
                  <a:gd name="connsiteX3" fmla="*/ 0 w 119779"/>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151" name="Friform 150">
                <a:extLst>
                  <a:ext uri="{FF2B5EF4-FFF2-40B4-BE49-F238E27FC236}">
                    <a16:creationId xmlns:a16="http://schemas.microsoft.com/office/drawing/2014/main" id="{5C46FB0C-E4C3-A330-EF64-6B09A547F813}"/>
                  </a:ext>
                </a:extLst>
              </p:cNvPr>
              <p:cNvSpPr/>
              <p:nvPr/>
            </p:nvSpPr>
            <p:spPr>
              <a:xfrm>
                <a:off x="9839364" y="3968167"/>
                <a:ext cx="119778" cy="119787"/>
              </a:xfrm>
              <a:custGeom>
                <a:avLst/>
                <a:gdLst>
                  <a:gd name="connsiteX0" fmla="*/ 0 w 119779"/>
                  <a:gd name="connsiteY0" fmla="*/ 0 h 119788"/>
                  <a:gd name="connsiteX1" fmla="*/ 119779 w 119779"/>
                  <a:gd name="connsiteY1" fmla="*/ 0 h 119788"/>
                  <a:gd name="connsiteX2" fmla="*/ 119779 w 119779"/>
                  <a:gd name="connsiteY2" fmla="*/ 119788 h 119788"/>
                  <a:gd name="connsiteX3" fmla="*/ 0 w 119779"/>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8"/>
                    </a:lnTo>
                    <a:lnTo>
                      <a:pt x="0" y="119788"/>
                    </a:lnTo>
                    <a:close/>
                  </a:path>
                </a:pathLst>
              </a:custGeom>
              <a:solidFill>
                <a:srgbClr val="BADED5"/>
              </a:solidFill>
              <a:ln w="3232" cap="flat">
                <a:noFill/>
                <a:prstDash val="solid"/>
                <a:miter/>
              </a:ln>
            </p:spPr>
            <p:txBody>
              <a:bodyPr rtlCol="0" anchor="ctr"/>
              <a:lstStyle/>
              <a:p>
                <a:endParaRPr lang="nb-NO"/>
              </a:p>
            </p:txBody>
          </p:sp>
          <p:sp>
            <p:nvSpPr>
              <p:cNvPr id="152" name="Friform 151">
                <a:extLst>
                  <a:ext uri="{FF2B5EF4-FFF2-40B4-BE49-F238E27FC236}">
                    <a16:creationId xmlns:a16="http://schemas.microsoft.com/office/drawing/2014/main" id="{86DDD3FD-E528-D132-5565-65A0C7B4155E}"/>
                  </a:ext>
                </a:extLst>
              </p:cNvPr>
              <p:cNvSpPr/>
              <p:nvPr/>
            </p:nvSpPr>
            <p:spPr>
              <a:xfrm>
                <a:off x="9839364" y="3848396"/>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153" name="Friform 152">
                <a:extLst>
                  <a:ext uri="{FF2B5EF4-FFF2-40B4-BE49-F238E27FC236}">
                    <a16:creationId xmlns:a16="http://schemas.microsoft.com/office/drawing/2014/main" id="{53612EA0-E04A-D88D-59A1-437B370BEF6A}"/>
                  </a:ext>
                </a:extLst>
              </p:cNvPr>
              <p:cNvSpPr/>
              <p:nvPr/>
            </p:nvSpPr>
            <p:spPr>
              <a:xfrm>
                <a:off x="9839364" y="3728592"/>
                <a:ext cx="119778" cy="119787"/>
              </a:xfrm>
              <a:custGeom>
                <a:avLst/>
                <a:gdLst>
                  <a:gd name="connsiteX0" fmla="*/ 0 w 119779"/>
                  <a:gd name="connsiteY0" fmla="*/ 0 h 119788"/>
                  <a:gd name="connsiteX1" fmla="*/ 119779 w 119779"/>
                  <a:gd name="connsiteY1" fmla="*/ 0 h 119788"/>
                  <a:gd name="connsiteX2" fmla="*/ 119779 w 119779"/>
                  <a:gd name="connsiteY2" fmla="*/ 119788 h 119788"/>
                  <a:gd name="connsiteX3" fmla="*/ 0 w 119779"/>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154" name="Friform 153">
                <a:extLst>
                  <a:ext uri="{FF2B5EF4-FFF2-40B4-BE49-F238E27FC236}">
                    <a16:creationId xmlns:a16="http://schemas.microsoft.com/office/drawing/2014/main" id="{0D4589AE-ACCB-01D2-C9C9-C0A8E5BDF2BA}"/>
                  </a:ext>
                </a:extLst>
              </p:cNvPr>
              <p:cNvSpPr/>
              <p:nvPr/>
            </p:nvSpPr>
            <p:spPr>
              <a:xfrm>
                <a:off x="9839364" y="3608692"/>
                <a:ext cx="119778" cy="119900"/>
              </a:xfrm>
              <a:custGeom>
                <a:avLst/>
                <a:gdLst>
                  <a:gd name="connsiteX0" fmla="*/ 0 w 119779"/>
                  <a:gd name="connsiteY0" fmla="*/ 0 h 119901"/>
                  <a:gd name="connsiteX1" fmla="*/ 119779 w 119779"/>
                  <a:gd name="connsiteY1" fmla="*/ 0 h 119901"/>
                  <a:gd name="connsiteX2" fmla="*/ 119779 w 119779"/>
                  <a:gd name="connsiteY2" fmla="*/ 119902 h 119901"/>
                  <a:gd name="connsiteX3" fmla="*/ 0 w 119779"/>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79" h="119901">
                    <a:moveTo>
                      <a:pt x="0" y="0"/>
                    </a:moveTo>
                    <a:lnTo>
                      <a:pt x="119779" y="0"/>
                    </a:lnTo>
                    <a:lnTo>
                      <a:pt x="119779" y="119902"/>
                    </a:lnTo>
                    <a:lnTo>
                      <a:pt x="0" y="119902"/>
                    </a:lnTo>
                    <a:close/>
                  </a:path>
                </a:pathLst>
              </a:custGeom>
              <a:solidFill>
                <a:srgbClr val="2FAC66"/>
              </a:solidFill>
              <a:ln w="3232" cap="flat">
                <a:noFill/>
                <a:prstDash val="solid"/>
                <a:miter/>
              </a:ln>
            </p:spPr>
            <p:txBody>
              <a:bodyPr rtlCol="0" anchor="ctr"/>
              <a:lstStyle/>
              <a:p>
                <a:endParaRPr lang="nb-NO"/>
              </a:p>
            </p:txBody>
          </p:sp>
          <p:sp>
            <p:nvSpPr>
              <p:cNvPr id="155" name="Friform 154">
                <a:extLst>
                  <a:ext uri="{FF2B5EF4-FFF2-40B4-BE49-F238E27FC236}">
                    <a16:creationId xmlns:a16="http://schemas.microsoft.com/office/drawing/2014/main" id="{3B990DE7-84CD-E332-0BC3-822DEF3467E9}"/>
                  </a:ext>
                </a:extLst>
              </p:cNvPr>
              <p:cNvSpPr/>
              <p:nvPr/>
            </p:nvSpPr>
            <p:spPr>
              <a:xfrm>
                <a:off x="9839364" y="3488919"/>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56" name="Friform 155">
                <a:extLst>
                  <a:ext uri="{FF2B5EF4-FFF2-40B4-BE49-F238E27FC236}">
                    <a16:creationId xmlns:a16="http://schemas.microsoft.com/office/drawing/2014/main" id="{EAACF443-5DEB-A638-2B7B-C9920D181C9D}"/>
                  </a:ext>
                </a:extLst>
              </p:cNvPr>
              <p:cNvSpPr/>
              <p:nvPr/>
            </p:nvSpPr>
            <p:spPr>
              <a:xfrm>
                <a:off x="9839364" y="3369117"/>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57" name="Friform 156">
                <a:extLst>
                  <a:ext uri="{FF2B5EF4-FFF2-40B4-BE49-F238E27FC236}">
                    <a16:creationId xmlns:a16="http://schemas.microsoft.com/office/drawing/2014/main" id="{C8BA14F2-47BD-602C-B1D1-C2324D300F62}"/>
                  </a:ext>
                </a:extLst>
              </p:cNvPr>
              <p:cNvSpPr/>
              <p:nvPr/>
            </p:nvSpPr>
            <p:spPr>
              <a:xfrm>
                <a:off x="9839364" y="324934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58" name="Friform 157">
                <a:extLst>
                  <a:ext uri="{FF2B5EF4-FFF2-40B4-BE49-F238E27FC236}">
                    <a16:creationId xmlns:a16="http://schemas.microsoft.com/office/drawing/2014/main" id="{20FA04B8-CA39-3F6A-142E-BF11086C5AA1}"/>
                  </a:ext>
                </a:extLst>
              </p:cNvPr>
              <p:cNvSpPr/>
              <p:nvPr/>
            </p:nvSpPr>
            <p:spPr>
              <a:xfrm>
                <a:off x="9839364" y="3129551"/>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59" name="Friform 158">
                <a:extLst>
                  <a:ext uri="{FF2B5EF4-FFF2-40B4-BE49-F238E27FC236}">
                    <a16:creationId xmlns:a16="http://schemas.microsoft.com/office/drawing/2014/main" id="{BCAC2408-B444-3432-1C0D-1C9C0C25407C}"/>
                  </a:ext>
                </a:extLst>
              </p:cNvPr>
              <p:cNvSpPr/>
              <p:nvPr/>
            </p:nvSpPr>
            <p:spPr>
              <a:xfrm>
                <a:off x="9839364" y="3009762"/>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60" name="Friform 159">
                <a:extLst>
                  <a:ext uri="{FF2B5EF4-FFF2-40B4-BE49-F238E27FC236}">
                    <a16:creationId xmlns:a16="http://schemas.microsoft.com/office/drawing/2014/main" id="{73EB9ACC-6A09-9E34-9C04-D43310523E13}"/>
                  </a:ext>
                </a:extLst>
              </p:cNvPr>
              <p:cNvSpPr/>
              <p:nvPr/>
            </p:nvSpPr>
            <p:spPr>
              <a:xfrm>
                <a:off x="9839364" y="2889975"/>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161" name="Friform 160">
                <a:extLst>
                  <a:ext uri="{FF2B5EF4-FFF2-40B4-BE49-F238E27FC236}">
                    <a16:creationId xmlns:a16="http://schemas.microsoft.com/office/drawing/2014/main" id="{67385DF8-A65D-6F43-6476-B59498E29553}"/>
                  </a:ext>
                </a:extLst>
              </p:cNvPr>
              <p:cNvSpPr/>
              <p:nvPr/>
            </p:nvSpPr>
            <p:spPr>
              <a:xfrm>
                <a:off x="9839364" y="2770187"/>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162" name="Friform 161">
                <a:extLst>
                  <a:ext uri="{FF2B5EF4-FFF2-40B4-BE49-F238E27FC236}">
                    <a16:creationId xmlns:a16="http://schemas.microsoft.com/office/drawing/2014/main" id="{786B8CE4-4725-73FE-0C4E-8F733C0B1D04}"/>
                  </a:ext>
                </a:extLst>
              </p:cNvPr>
              <p:cNvSpPr/>
              <p:nvPr/>
            </p:nvSpPr>
            <p:spPr>
              <a:xfrm>
                <a:off x="9839364" y="2650406"/>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163" name="Friform 162">
                <a:extLst>
                  <a:ext uri="{FF2B5EF4-FFF2-40B4-BE49-F238E27FC236}">
                    <a16:creationId xmlns:a16="http://schemas.microsoft.com/office/drawing/2014/main" id="{649BAB78-E998-1962-73A4-27C198211691}"/>
                  </a:ext>
                </a:extLst>
              </p:cNvPr>
              <p:cNvSpPr/>
              <p:nvPr/>
            </p:nvSpPr>
            <p:spPr>
              <a:xfrm>
                <a:off x="9839364" y="2530618"/>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64" name="Friform 163">
                <a:extLst>
                  <a:ext uri="{FF2B5EF4-FFF2-40B4-BE49-F238E27FC236}">
                    <a16:creationId xmlns:a16="http://schemas.microsoft.com/office/drawing/2014/main" id="{9889EEF3-1055-F936-3E75-C35DDFB87A9C}"/>
                  </a:ext>
                </a:extLst>
              </p:cNvPr>
              <p:cNvSpPr/>
              <p:nvPr/>
            </p:nvSpPr>
            <p:spPr>
              <a:xfrm>
                <a:off x="9839364" y="241083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165" name="Friform 164">
                <a:extLst>
                  <a:ext uri="{FF2B5EF4-FFF2-40B4-BE49-F238E27FC236}">
                    <a16:creationId xmlns:a16="http://schemas.microsoft.com/office/drawing/2014/main" id="{4C29EAE7-E244-9273-A10C-098D22BA081B}"/>
                  </a:ext>
                </a:extLst>
              </p:cNvPr>
              <p:cNvSpPr/>
              <p:nvPr/>
            </p:nvSpPr>
            <p:spPr>
              <a:xfrm>
                <a:off x="9839364" y="229104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66" name="Friform 165">
                <a:extLst>
                  <a:ext uri="{FF2B5EF4-FFF2-40B4-BE49-F238E27FC236}">
                    <a16:creationId xmlns:a16="http://schemas.microsoft.com/office/drawing/2014/main" id="{657EAA77-6F72-40F4-C0AD-C35CC0CD08BC}"/>
                  </a:ext>
                </a:extLst>
              </p:cNvPr>
              <p:cNvSpPr/>
              <p:nvPr/>
            </p:nvSpPr>
            <p:spPr>
              <a:xfrm>
                <a:off x="9839364" y="2171262"/>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67" name="Friform 166">
                <a:extLst>
                  <a:ext uri="{FF2B5EF4-FFF2-40B4-BE49-F238E27FC236}">
                    <a16:creationId xmlns:a16="http://schemas.microsoft.com/office/drawing/2014/main" id="{EE25698F-C700-3F4F-17A1-4854C80C3C4C}"/>
                  </a:ext>
                </a:extLst>
              </p:cNvPr>
              <p:cNvSpPr/>
              <p:nvPr/>
            </p:nvSpPr>
            <p:spPr>
              <a:xfrm>
                <a:off x="9839364" y="2051477"/>
                <a:ext cx="119778" cy="119784"/>
              </a:xfrm>
              <a:custGeom>
                <a:avLst/>
                <a:gdLst>
                  <a:gd name="connsiteX0" fmla="*/ 0 w 119779"/>
                  <a:gd name="connsiteY0" fmla="*/ 0 h 119785"/>
                  <a:gd name="connsiteX1" fmla="*/ 119779 w 119779"/>
                  <a:gd name="connsiteY1" fmla="*/ 0 h 119785"/>
                  <a:gd name="connsiteX2" fmla="*/ 119779 w 119779"/>
                  <a:gd name="connsiteY2" fmla="*/ 119786 h 119785"/>
                  <a:gd name="connsiteX3" fmla="*/ 0 w 119779"/>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168" name="Friform 167">
                <a:extLst>
                  <a:ext uri="{FF2B5EF4-FFF2-40B4-BE49-F238E27FC236}">
                    <a16:creationId xmlns:a16="http://schemas.microsoft.com/office/drawing/2014/main" id="{E4DF8E25-BE1A-0F81-DCC8-0D6EAB9AEDD9}"/>
                  </a:ext>
                </a:extLst>
              </p:cNvPr>
              <p:cNvSpPr/>
              <p:nvPr/>
            </p:nvSpPr>
            <p:spPr>
              <a:xfrm>
                <a:off x="9839364" y="1931690"/>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69" name="Friform 168">
                <a:extLst>
                  <a:ext uri="{FF2B5EF4-FFF2-40B4-BE49-F238E27FC236}">
                    <a16:creationId xmlns:a16="http://schemas.microsoft.com/office/drawing/2014/main" id="{2F598A45-0333-0DF6-0F1A-75E3F07522ED}"/>
                  </a:ext>
                </a:extLst>
              </p:cNvPr>
              <p:cNvSpPr/>
              <p:nvPr/>
            </p:nvSpPr>
            <p:spPr>
              <a:xfrm>
                <a:off x="9839366" y="1811902"/>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170" name="Friform 169">
                <a:extLst>
                  <a:ext uri="{FF2B5EF4-FFF2-40B4-BE49-F238E27FC236}">
                    <a16:creationId xmlns:a16="http://schemas.microsoft.com/office/drawing/2014/main" id="{287EB7ED-644A-93EF-4239-4C448490D908}"/>
                  </a:ext>
                </a:extLst>
              </p:cNvPr>
              <p:cNvSpPr/>
              <p:nvPr/>
            </p:nvSpPr>
            <p:spPr>
              <a:xfrm>
                <a:off x="9719594" y="4806665"/>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171" name="Friform 170">
                <a:extLst>
                  <a:ext uri="{FF2B5EF4-FFF2-40B4-BE49-F238E27FC236}">
                    <a16:creationId xmlns:a16="http://schemas.microsoft.com/office/drawing/2014/main" id="{8D4E63DA-7BA2-8C05-0C84-B32F9F052706}"/>
                  </a:ext>
                </a:extLst>
              </p:cNvPr>
              <p:cNvSpPr/>
              <p:nvPr/>
            </p:nvSpPr>
            <p:spPr>
              <a:xfrm>
                <a:off x="9719594" y="468689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72" name="Friform 171">
                <a:extLst>
                  <a:ext uri="{FF2B5EF4-FFF2-40B4-BE49-F238E27FC236}">
                    <a16:creationId xmlns:a16="http://schemas.microsoft.com/office/drawing/2014/main" id="{67C951DC-A18D-9555-6622-229E44F90AA2}"/>
                  </a:ext>
                </a:extLst>
              </p:cNvPr>
              <p:cNvSpPr/>
              <p:nvPr/>
            </p:nvSpPr>
            <p:spPr>
              <a:xfrm>
                <a:off x="9719594" y="456708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73" name="Friform 172">
                <a:extLst>
                  <a:ext uri="{FF2B5EF4-FFF2-40B4-BE49-F238E27FC236}">
                    <a16:creationId xmlns:a16="http://schemas.microsoft.com/office/drawing/2014/main" id="{5B04FA92-1FBA-9D8E-D0B6-36E4BCBF08D6}"/>
                  </a:ext>
                </a:extLst>
              </p:cNvPr>
              <p:cNvSpPr/>
              <p:nvPr/>
            </p:nvSpPr>
            <p:spPr>
              <a:xfrm>
                <a:off x="9719594"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174" name="Friform 173">
                <a:extLst>
                  <a:ext uri="{FF2B5EF4-FFF2-40B4-BE49-F238E27FC236}">
                    <a16:creationId xmlns:a16="http://schemas.microsoft.com/office/drawing/2014/main" id="{A65AB0C2-42AF-985E-D15B-0C12CBE4B8AD}"/>
                  </a:ext>
                </a:extLst>
              </p:cNvPr>
              <p:cNvSpPr/>
              <p:nvPr/>
            </p:nvSpPr>
            <p:spPr>
              <a:xfrm>
                <a:off x="9719594"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175" name="Friform 174">
                <a:extLst>
                  <a:ext uri="{FF2B5EF4-FFF2-40B4-BE49-F238E27FC236}">
                    <a16:creationId xmlns:a16="http://schemas.microsoft.com/office/drawing/2014/main" id="{64A933A3-1A19-D232-F4AC-81C1E18B5130}"/>
                  </a:ext>
                </a:extLst>
              </p:cNvPr>
              <p:cNvSpPr/>
              <p:nvPr/>
            </p:nvSpPr>
            <p:spPr>
              <a:xfrm>
                <a:off x="9719594"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176" name="Friform 175">
                <a:extLst>
                  <a:ext uri="{FF2B5EF4-FFF2-40B4-BE49-F238E27FC236}">
                    <a16:creationId xmlns:a16="http://schemas.microsoft.com/office/drawing/2014/main" id="{F2374F2E-D0E1-2DC2-ED81-5E842976A7E6}"/>
                  </a:ext>
                </a:extLst>
              </p:cNvPr>
              <p:cNvSpPr/>
              <p:nvPr/>
            </p:nvSpPr>
            <p:spPr>
              <a:xfrm>
                <a:off x="9719594"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BADED5"/>
              </a:solidFill>
              <a:ln w="3232" cap="flat">
                <a:noFill/>
                <a:prstDash val="solid"/>
                <a:miter/>
              </a:ln>
            </p:spPr>
            <p:txBody>
              <a:bodyPr rtlCol="0" anchor="ctr"/>
              <a:lstStyle/>
              <a:p>
                <a:endParaRPr lang="nb-NO"/>
              </a:p>
            </p:txBody>
          </p:sp>
          <p:sp>
            <p:nvSpPr>
              <p:cNvPr id="177" name="Friform 176">
                <a:extLst>
                  <a:ext uri="{FF2B5EF4-FFF2-40B4-BE49-F238E27FC236}">
                    <a16:creationId xmlns:a16="http://schemas.microsoft.com/office/drawing/2014/main" id="{CC658A91-8A2D-D61E-F683-459FFA3753B8}"/>
                  </a:ext>
                </a:extLst>
              </p:cNvPr>
              <p:cNvSpPr/>
              <p:nvPr/>
            </p:nvSpPr>
            <p:spPr>
              <a:xfrm>
                <a:off x="9719594"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178" name="Friform 177">
                <a:extLst>
                  <a:ext uri="{FF2B5EF4-FFF2-40B4-BE49-F238E27FC236}">
                    <a16:creationId xmlns:a16="http://schemas.microsoft.com/office/drawing/2014/main" id="{06C8390E-2722-8602-A89A-63122DD3BA35}"/>
                  </a:ext>
                </a:extLst>
              </p:cNvPr>
              <p:cNvSpPr/>
              <p:nvPr/>
            </p:nvSpPr>
            <p:spPr>
              <a:xfrm>
                <a:off x="9719594"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179" name="Friform 178">
                <a:extLst>
                  <a:ext uri="{FF2B5EF4-FFF2-40B4-BE49-F238E27FC236}">
                    <a16:creationId xmlns:a16="http://schemas.microsoft.com/office/drawing/2014/main" id="{25070115-D0E9-0BE2-EF6C-30D04C2E6BD9}"/>
                  </a:ext>
                </a:extLst>
              </p:cNvPr>
              <p:cNvSpPr/>
              <p:nvPr/>
            </p:nvSpPr>
            <p:spPr>
              <a:xfrm>
                <a:off x="9719594"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180" name="Friform 179">
                <a:extLst>
                  <a:ext uri="{FF2B5EF4-FFF2-40B4-BE49-F238E27FC236}">
                    <a16:creationId xmlns:a16="http://schemas.microsoft.com/office/drawing/2014/main" id="{3A2D59D6-20AD-2F66-9D90-1997FD644447}"/>
                  </a:ext>
                </a:extLst>
              </p:cNvPr>
              <p:cNvSpPr/>
              <p:nvPr/>
            </p:nvSpPr>
            <p:spPr>
              <a:xfrm>
                <a:off x="9719594"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2FAC66"/>
              </a:solidFill>
              <a:ln w="3232" cap="flat">
                <a:noFill/>
                <a:prstDash val="solid"/>
                <a:miter/>
              </a:ln>
            </p:spPr>
            <p:txBody>
              <a:bodyPr rtlCol="0" anchor="ctr"/>
              <a:lstStyle/>
              <a:p>
                <a:endParaRPr lang="nb-NO"/>
              </a:p>
            </p:txBody>
          </p:sp>
          <p:sp>
            <p:nvSpPr>
              <p:cNvPr id="181" name="Friform 180">
                <a:extLst>
                  <a:ext uri="{FF2B5EF4-FFF2-40B4-BE49-F238E27FC236}">
                    <a16:creationId xmlns:a16="http://schemas.microsoft.com/office/drawing/2014/main" id="{8C717544-2127-2983-76A6-46948D15C2E8}"/>
                  </a:ext>
                </a:extLst>
              </p:cNvPr>
              <p:cNvSpPr/>
              <p:nvPr/>
            </p:nvSpPr>
            <p:spPr>
              <a:xfrm>
                <a:off x="9719594"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82" name="Friform 181">
                <a:extLst>
                  <a:ext uri="{FF2B5EF4-FFF2-40B4-BE49-F238E27FC236}">
                    <a16:creationId xmlns:a16="http://schemas.microsoft.com/office/drawing/2014/main" id="{E3AB5E13-8770-8877-CB49-38C894C0EEF6}"/>
                  </a:ext>
                </a:extLst>
              </p:cNvPr>
              <p:cNvSpPr/>
              <p:nvPr/>
            </p:nvSpPr>
            <p:spPr>
              <a:xfrm>
                <a:off x="9719594"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83" name="Friform 182">
                <a:extLst>
                  <a:ext uri="{FF2B5EF4-FFF2-40B4-BE49-F238E27FC236}">
                    <a16:creationId xmlns:a16="http://schemas.microsoft.com/office/drawing/2014/main" id="{E64F44D2-A262-C29E-D3E2-C5AC61627411}"/>
                  </a:ext>
                </a:extLst>
              </p:cNvPr>
              <p:cNvSpPr/>
              <p:nvPr/>
            </p:nvSpPr>
            <p:spPr>
              <a:xfrm>
                <a:off x="9719594"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84" name="Friform 183">
                <a:extLst>
                  <a:ext uri="{FF2B5EF4-FFF2-40B4-BE49-F238E27FC236}">
                    <a16:creationId xmlns:a16="http://schemas.microsoft.com/office/drawing/2014/main" id="{5759ABBB-3354-D18D-5A9D-5F0E8DF1F1E5}"/>
                  </a:ext>
                </a:extLst>
              </p:cNvPr>
              <p:cNvSpPr/>
              <p:nvPr/>
            </p:nvSpPr>
            <p:spPr>
              <a:xfrm>
                <a:off x="9719594"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85" name="Friform 184">
                <a:extLst>
                  <a:ext uri="{FF2B5EF4-FFF2-40B4-BE49-F238E27FC236}">
                    <a16:creationId xmlns:a16="http://schemas.microsoft.com/office/drawing/2014/main" id="{318EF9B1-7BD1-A7DE-1BB6-BD6A41893772}"/>
                  </a:ext>
                </a:extLst>
              </p:cNvPr>
              <p:cNvSpPr/>
              <p:nvPr/>
            </p:nvSpPr>
            <p:spPr>
              <a:xfrm>
                <a:off x="9719594"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86" name="Friform 185">
                <a:extLst>
                  <a:ext uri="{FF2B5EF4-FFF2-40B4-BE49-F238E27FC236}">
                    <a16:creationId xmlns:a16="http://schemas.microsoft.com/office/drawing/2014/main" id="{ABEC99A7-7E0E-0666-A1F7-F856A0BB08B4}"/>
                  </a:ext>
                </a:extLst>
              </p:cNvPr>
              <p:cNvSpPr/>
              <p:nvPr/>
            </p:nvSpPr>
            <p:spPr>
              <a:xfrm>
                <a:off x="9719594"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187" name="Friform 186">
                <a:extLst>
                  <a:ext uri="{FF2B5EF4-FFF2-40B4-BE49-F238E27FC236}">
                    <a16:creationId xmlns:a16="http://schemas.microsoft.com/office/drawing/2014/main" id="{51C0EFBF-AB13-603C-B742-79145C8165E5}"/>
                  </a:ext>
                </a:extLst>
              </p:cNvPr>
              <p:cNvSpPr/>
              <p:nvPr/>
            </p:nvSpPr>
            <p:spPr>
              <a:xfrm>
                <a:off x="9719594"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188" name="Friform 187">
                <a:extLst>
                  <a:ext uri="{FF2B5EF4-FFF2-40B4-BE49-F238E27FC236}">
                    <a16:creationId xmlns:a16="http://schemas.microsoft.com/office/drawing/2014/main" id="{18E43287-4B00-DEE3-EBBE-3A9FC4A16697}"/>
                  </a:ext>
                </a:extLst>
              </p:cNvPr>
              <p:cNvSpPr/>
              <p:nvPr/>
            </p:nvSpPr>
            <p:spPr>
              <a:xfrm>
                <a:off x="9719594"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189" name="Friform 188">
                <a:extLst>
                  <a:ext uri="{FF2B5EF4-FFF2-40B4-BE49-F238E27FC236}">
                    <a16:creationId xmlns:a16="http://schemas.microsoft.com/office/drawing/2014/main" id="{B1D2EFD0-1124-D40E-3F53-5E625C3CE9DE}"/>
                  </a:ext>
                </a:extLst>
              </p:cNvPr>
              <p:cNvSpPr/>
              <p:nvPr/>
            </p:nvSpPr>
            <p:spPr>
              <a:xfrm>
                <a:off x="9719594"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190" name="Friform 189">
                <a:extLst>
                  <a:ext uri="{FF2B5EF4-FFF2-40B4-BE49-F238E27FC236}">
                    <a16:creationId xmlns:a16="http://schemas.microsoft.com/office/drawing/2014/main" id="{0977E994-99D4-538E-9E29-3D259AD3D79F}"/>
                  </a:ext>
                </a:extLst>
              </p:cNvPr>
              <p:cNvSpPr/>
              <p:nvPr/>
            </p:nvSpPr>
            <p:spPr>
              <a:xfrm>
                <a:off x="9719594"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191" name="Friform 190">
                <a:extLst>
                  <a:ext uri="{FF2B5EF4-FFF2-40B4-BE49-F238E27FC236}">
                    <a16:creationId xmlns:a16="http://schemas.microsoft.com/office/drawing/2014/main" id="{EFD416D1-1412-813E-03E9-8507E6C02BB8}"/>
                  </a:ext>
                </a:extLst>
              </p:cNvPr>
              <p:cNvSpPr/>
              <p:nvPr/>
            </p:nvSpPr>
            <p:spPr>
              <a:xfrm>
                <a:off x="9719594"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92" name="Friform 191">
                <a:extLst>
                  <a:ext uri="{FF2B5EF4-FFF2-40B4-BE49-F238E27FC236}">
                    <a16:creationId xmlns:a16="http://schemas.microsoft.com/office/drawing/2014/main" id="{9FE2303B-ACAB-B6A9-D17C-F580EFDD744D}"/>
                  </a:ext>
                </a:extLst>
              </p:cNvPr>
              <p:cNvSpPr/>
              <p:nvPr/>
            </p:nvSpPr>
            <p:spPr>
              <a:xfrm>
                <a:off x="9719594"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193" name="Friform 192">
                <a:extLst>
                  <a:ext uri="{FF2B5EF4-FFF2-40B4-BE49-F238E27FC236}">
                    <a16:creationId xmlns:a16="http://schemas.microsoft.com/office/drawing/2014/main" id="{A71B23D0-C49A-D6AB-10B3-509AB2F23C6B}"/>
                  </a:ext>
                </a:extLst>
              </p:cNvPr>
              <p:cNvSpPr/>
              <p:nvPr/>
            </p:nvSpPr>
            <p:spPr>
              <a:xfrm>
                <a:off x="9719594"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194" name="Friform 193">
                <a:extLst>
                  <a:ext uri="{FF2B5EF4-FFF2-40B4-BE49-F238E27FC236}">
                    <a16:creationId xmlns:a16="http://schemas.microsoft.com/office/drawing/2014/main" id="{24FB533E-A314-5424-8C43-768D439A6782}"/>
                  </a:ext>
                </a:extLst>
              </p:cNvPr>
              <p:cNvSpPr/>
              <p:nvPr/>
            </p:nvSpPr>
            <p:spPr>
              <a:xfrm>
                <a:off x="9719594"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195" name="Friform 194">
                <a:extLst>
                  <a:ext uri="{FF2B5EF4-FFF2-40B4-BE49-F238E27FC236}">
                    <a16:creationId xmlns:a16="http://schemas.microsoft.com/office/drawing/2014/main" id="{1603A0EA-4ECD-FE00-20FE-D724A38723E1}"/>
                  </a:ext>
                </a:extLst>
              </p:cNvPr>
              <p:cNvSpPr/>
              <p:nvPr/>
            </p:nvSpPr>
            <p:spPr>
              <a:xfrm>
                <a:off x="9719594" y="181190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196" name="Friform 195">
                <a:extLst>
                  <a:ext uri="{FF2B5EF4-FFF2-40B4-BE49-F238E27FC236}">
                    <a16:creationId xmlns:a16="http://schemas.microsoft.com/office/drawing/2014/main" id="{EF7328A3-3384-5050-9D53-CAD1593E2BD0}"/>
                  </a:ext>
                </a:extLst>
              </p:cNvPr>
              <p:cNvSpPr/>
              <p:nvPr/>
            </p:nvSpPr>
            <p:spPr>
              <a:xfrm>
                <a:off x="9719594" y="1692000"/>
                <a:ext cx="119788" cy="119897"/>
              </a:xfrm>
              <a:custGeom>
                <a:avLst/>
                <a:gdLst>
                  <a:gd name="connsiteX0" fmla="*/ 0 w 119788"/>
                  <a:gd name="connsiteY0" fmla="*/ 0 h 119898"/>
                  <a:gd name="connsiteX1" fmla="*/ 119789 w 119788"/>
                  <a:gd name="connsiteY1" fmla="*/ 0 h 119898"/>
                  <a:gd name="connsiteX2" fmla="*/ 119789 w 119788"/>
                  <a:gd name="connsiteY2" fmla="*/ 119899 h 119898"/>
                  <a:gd name="connsiteX3" fmla="*/ 0 w 119788"/>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8" h="119898">
                    <a:moveTo>
                      <a:pt x="0" y="0"/>
                    </a:moveTo>
                    <a:lnTo>
                      <a:pt x="119789" y="0"/>
                    </a:lnTo>
                    <a:lnTo>
                      <a:pt x="119789"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197" name="Friform 196">
                <a:extLst>
                  <a:ext uri="{FF2B5EF4-FFF2-40B4-BE49-F238E27FC236}">
                    <a16:creationId xmlns:a16="http://schemas.microsoft.com/office/drawing/2014/main" id="{031E3DB6-C1C0-3E17-8D3E-192081BDAF17}"/>
                  </a:ext>
                </a:extLst>
              </p:cNvPr>
              <p:cNvSpPr/>
              <p:nvPr/>
            </p:nvSpPr>
            <p:spPr>
              <a:xfrm>
                <a:off x="9599789" y="4926469"/>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198" name="Friform 197">
                <a:extLst>
                  <a:ext uri="{FF2B5EF4-FFF2-40B4-BE49-F238E27FC236}">
                    <a16:creationId xmlns:a16="http://schemas.microsoft.com/office/drawing/2014/main" id="{7A52DB95-D590-1EF0-2159-10909DEEAB76}"/>
                  </a:ext>
                </a:extLst>
              </p:cNvPr>
              <p:cNvSpPr/>
              <p:nvPr/>
            </p:nvSpPr>
            <p:spPr>
              <a:xfrm>
                <a:off x="9599789" y="4806665"/>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199" name="Friform 198">
                <a:extLst>
                  <a:ext uri="{FF2B5EF4-FFF2-40B4-BE49-F238E27FC236}">
                    <a16:creationId xmlns:a16="http://schemas.microsoft.com/office/drawing/2014/main" id="{53124D2B-F78C-D579-7A04-0994CA031736}"/>
                  </a:ext>
                </a:extLst>
              </p:cNvPr>
              <p:cNvSpPr/>
              <p:nvPr/>
            </p:nvSpPr>
            <p:spPr>
              <a:xfrm>
                <a:off x="9599789" y="468689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00" name="Friform 199">
                <a:extLst>
                  <a:ext uri="{FF2B5EF4-FFF2-40B4-BE49-F238E27FC236}">
                    <a16:creationId xmlns:a16="http://schemas.microsoft.com/office/drawing/2014/main" id="{1DD89598-315D-567E-1AD9-D22E45575F72}"/>
                  </a:ext>
                </a:extLst>
              </p:cNvPr>
              <p:cNvSpPr/>
              <p:nvPr/>
            </p:nvSpPr>
            <p:spPr>
              <a:xfrm>
                <a:off x="9599789" y="456708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01" name="Friform 200">
                <a:extLst>
                  <a:ext uri="{FF2B5EF4-FFF2-40B4-BE49-F238E27FC236}">
                    <a16:creationId xmlns:a16="http://schemas.microsoft.com/office/drawing/2014/main" id="{D3BEEE05-C415-B3AA-AB53-41CB1FC06AC1}"/>
                  </a:ext>
                </a:extLst>
              </p:cNvPr>
              <p:cNvSpPr/>
              <p:nvPr/>
            </p:nvSpPr>
            <p:spPr>
              <a:xfrm>
                <a:off x="9599789"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202" name="Friform 201">
                <a:extLst>
                  <a:ext uri="{FF2B5EF4-FFF2-40B4-BE49-F238E27FC236}">
                    <a16:creationId xmlns:a16="http://schemas.microsoft.com/office/drawing/2014/main" id="{36F6331D-EF0B-E999-E0B1-9B15CEFD36A0}"/>
                  </a:ext>
                </a:extLst>
              </p:cNvPr>
              <p:cNvSpPr/>
              <p:nvPr/>
            </p:nvSpPr>
            <p:spPr>
              <a:xfrm>
                <a:off x="9599789"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03" name="Friform 202">
                <a:extLst>
                  <a:ext uri="{FF2B5EF4-FFF2-40B4-BE49-F238E27FC236}">
                    <a16:creationId xmlns:a16="http://schemas.microsoft.com/office/drawing/2014/main" id="{70A0B073-3586-B410-D8BD-A95D75A021BA}"/>
                  </a:ext>
                </a:extLst>
              </p:cNvPr>
              <p:cNvSpPr/>
              <p:nvPr/>
            </p:nvSpPr>
            <p:spPr>
              <a:xfrm>
                <a:off x="9599789"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04" name="Friform 203">
                <a:extLst>
                  <a:ext uri="{FF2B5EF4-FFF2-40B4-BE49-F238E27FC236}">
                    <a16:creationId xmlns:a16="http://schemas.microsoft.com/office/drawing/2014/main" id="{3CBC42E6-ABD3-5C31-7E74-DF75960FB0CF}"/>
                  </a:ext>
                </a:extLst>
              </p:cNvPr>
              <p:cNvSpPr/>
              <p:nvPr/>
            </p:nvSpPr>
            <p:spPr>
              <a:xfrm>
                <a:off x="9599789"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205" name="Friform 204">
                <a:extLst>
                  <a:ext uri="{FF2B5EF4-FFF2-40B4-BE49-F238E27FC236}">
                    <a16:creationId xmlns:a16="http://schemas.microsoft.com/office/drawing/2014/main" id="{3139C406-C0DA-F175-E916-097F4EB121CB}"/>
                  </a:ext>
                </a:extLst>
              </p:cNvPr>
              <p:cNvSpPr/>
              <p:nvPr/>
            </p:nvSpPr>
            <p:spPr>
              <a:xfrm>
                <a:off x="9599789"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06" name="Friform 205">
                <a:extLst>
                  <a:ext uri="{FF2B5EF4-FFF2-40B4-BE49-F238E27FC236}">
                    <a16:creationId xmlns:a16="http://schemas.microsoft.com/office/drawing/2014/main" id="{DCF292C2-A143-3E9A-6AC7-4B8042B86C6E}"/>
                  </a:ext>
                </a:extLst>
              </p:cNvPr>
              <p:cNvSpPr/>
              <p:nvPr/>
            </p:nvSpPr>
            <p:spPr>
              <a:xfrm>
                <a:off x="9599789"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07" name="Friform 206">
                <a:extLst>
                  <a:ext uri="{FF2B5EF4-FFF2-40B4-BE49-F238E27FC236}">
                    <a16:creationId xmlns:a16="http://schemas.microsoft.com/office/drawing/2014/main" id="{E14779FC-8AD8-2FBB-87B7-CECA8520D103}"/>
                  </a:ext>
                </a:extLst>
              </p:cNvPr>
              <p:cNvSpPr/>
              <p:nvPr/>
            </p:nvSpPr>
            <p:spPr>
              <a:xfrm>
                <a:off x="9599789"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208" name="Friform 207">
                <a:extLst>
                  <a:ext uri="{FF2B5EF4-FFF2-40B4-BE49-F238E27FC236}">
                    <a16:creationId xmlns:a16="http://schemas.microsoft.com/office/drawing/2014/main" id="{79201D18-2FBD-7146-556F-84B364B6F5C7}"/>
                  </a:ext>
                </a:extLst>
              </p:cNvPr>
              <p:cNvSpPr/>
              <p:nvPr/>
            </p:nvSpPr>
            <p:spPr>
              <a:xfrm>
                <a:off x="9599789"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2FAC66"/>
              </a:solidFill>
              <a:ln w="3232" cap="flat">
                <a:noFill/>
                <a:prstDash val="solid"/>
                <a:miter/>
              </a:ln>
            </p:spPr>
            <p:txBody>
              <a:bodyPr rtlCol="0" anchor="ctr"/>
              <a:lstStyle/>
              <a:p>
                <a:endParaRPr lang="nb-NO"/>
              </a:p>
            </p:txBody>
          </p:sp>
          <p:sp>
            <p:nvSpPr>
              <p:cNvPr id="209" name="Friform 208">
                <a:extLst>
                  <a:ext uri="{FF2B5EF4-FFF2-40B4-BE49-F238E27FC236}">
                    <a16:creationId xmlns:a16="http://schemas.microsoft.com/office/drawing/2014/main" id="{D0A5A9BF-0FAD-9992-47CA-529E22F12053}"/>
                  </a:ext>
                </a:extLst>
              </p:cNvPr>
              <p:cNvSpPr/>
              <p:nvPr/>
            </p:nvSpPr>
            <p:spPr>
              <a:xfrm>
                <a:off x="9599789"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10" name="Friform 209">
                <a:extLst>
                  <a:ext uri="{FF2B5EF4-FFF2-40B4-BE49-F238E27FC236}">
                    <a16:creationId xmlns:a16="http://schemas.microsoft.com/office/drawing/2014/main" id="{8BCDF0C4-2A74-6DC4-F145-0F19C88D8A56}"/>
                  </a:ext>
                </a:extLst>
              </p:cNvPr>
              <p:cNvSpPr/>
              <p:nvPr/>
            </p:nvSpPr>
            <p:spPr>
              <a:xfrm>
                <a:off x="9599789"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11" name="Friform 210">
                <a:extLst>
                  <a:ext uri="{FF2B5EF4-FFF2-40B4-BE49-F238E27FC236}">
                    <a16:creationId xmlns:a16="http://schemas.microsoft.com/office/drawing/2014/main" id="{52502C82-5BD6-1F24-523E-D6B1082A612E}"/>
                  </a:ext>
                </a:extLst>
              </p:cNvPr>
              <p:cNvSpPr/>
              <p:nvPr/>
            </p:nvSpPr>
            <p:spPr>
              <a:xfrm>
                <a:off x="9599789"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12" name="Friform 211">
                <a:extLst>
                  <a:ext uri="{FF2B5EF4-FFF2-40B4-BE49-F238E27FC236}">
                    <a16:creationId xmlns:a16="http://schemas.microsoft.com/office/drawing/2014/main" id="{B4838956-6640-0FDC-5CEB-4579918E5C82}"/>
                  </a:ext>
                </a:extLst>
              </p:cNvPr>
              <p:cNvSpPr/>
              <p:nvPr/>
            </p:nvSpPr>
            <p:spPr>
              <a:xfrm>
                <a:off x="9599789"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213" name="Friform 212">
                <a:extLst>
                  <a:ext uri="{FF2B5EF4-FFF2-40B4-BE49-F238E27FC236}">
                    <a16:creationId xmlns:a16="http://schemas.microsoft.com/office/drawing/2014/main" id="{FA89C27C-F079-F218-7B9C-2CD4A15E76E4}"/>
                  </a:ext>
                </a:extLst>
              </p:cNvPr>
              <p:cNvSpPr/>
              <p:nvPr/>
            </p:nvSpPr>
            <p:spPr>
              <a:xfrm>
                <a:off x="9599789"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214" name="Friform 213">
                <a:extLst>
                  <a:ext uri="{FF2B5EF4-FFF2-40B4-BE49-F238E27FC236}">
                    <a16:creationId xmlns:a16="http://schemas.microsoft.com/office/drawing/2014/main" id="{8B98CBC9-C19D-BAA7-CCC6-D7CB7B9B48E1}"/>
                  </a:ext>
                </a:extLst>
              </p:cNvPr>
              <p:cNvSpPr/>
              <p:nvPr/>
            </p:nvSpPr>
            <p:spPr>
              <a:xfrm>
                <a:off x="9599789"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215" name="Friform 214">
                <a:extLst>
                  <a:ext uri="{FF2B5EF4-FFF2-40B4-BE49-F238E27FC236}">
                    <a16:creationId xmlns:a16="http://schemas.microsoft.com/office/drawing/2014/main" id="{759CFBB4-08C2-4247-69CC-37AA7509CF6B}"/>
                  </a:ext>
                </a:extLst>
              </p:cNvPr>
              <p:cNvSpPr/>
              <p:nvPr/>
            </p:nvSpPr>
            <p:spPr>
              <a:xfrm>
                <a:off x="9599789"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216" name="Friform 215">
                <a:extLst>
                  <a:ext uri="{FF2B5EF4-FFF2-40B4-BE49-F238E27FC236}">
                    <a16:creationId xmlns:a16="http://schemas.microsoft.com/office/drawing/2014/main" id="{FFEADB26-F0A8-F4B2-D2E3-91EBA118BA62}"/>
                  </a:ext>
                </a:extLst>
              </p:cNvPr>
              <p:cNvSpPr/>
              <p:nvPr/>
            </p:nvSpPr>
            <p:spPr>
              <a:xfrm>
                <a:off x="9599789"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17" name="Friform 216">
                <a:extLst>
                  <a:ext uri="{FF2B5EF4-FFF2-40B4-BE49-F238E27FC236}">
                    <a16:creationId xmlns:a16="http://schemas.microsoft.com/office/drawing/2014/main" id="{D514AF2E-DFC9-E0CE-DDA3-11ADEB86A812}"/>
                  </a:ext>
                </a:extLst>
              </p:cNvPr>
              <p:cNvSpPr/>
              <p:nvPr/>
            </p:nvSpPr>
            <p:spPr>
              <a:xfrm>
                <a:off x="9599789"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18" name="Friform 217">
                <a:extLst>
                  <a:ext uri="{FF2B5EF4-FFF2-40B4-BE49-F238E27FC236}">
                    <a16:creationId xmlns:a16="http://schemas.microsoft.com/office/drawing/2014/main" id="{D94C6382-6622-394A-6D10-67FC852AC9D6}"/>
                  </a:ext>
                </a:extLst>
              </p:cNvPr>
              <p:cNvSpPr/>
              <p:nvPr/>
            </p:nvSpPr>
            <p:spPr>
              <a:xfrm>
                <a:off x="9599789"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19" name="Friform 218">
                <a:extLst>
                  <a:ext uri="{FF2B5EF4-FFF2-40B4-BE49-F238E27FC236}">
                    <a16:creationId xmlns:a16="http://schemas.microsoft.com/office/drawing/2014/main" id="{E7F42437-6B2F-8D0D-A9C6-50F06CAD8A2E}"/>
                  </a:ext>
                </a:extLst>
              </p:cNvPr>
              <p:cNvSpPr/>
              <p:nvPr/>
            </p:nvSpPr>
            <p:spPr>
              <a:xfrm>
                <a:off x="9599789"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20" name="Friform 219">
                <a:extLst>
                  <a:ext uri="{FF2B5EF4-FFF2-40B4-BE49-F238E27FC236}">
                    <a16:creationId xmlns:a16="http://schemas.microsoft.com/office/drawing/2014/main" id="{890E7AEB-11B4-6EB4-BF33-D807A2DC7E24}"/>
                  </a:ext>
                </a:extLst>
              </p:cNvPr>
              <p:cNvSpPr/>
              <p:nvPr/>
            </p:nvSpPr>
            <p:spPr>
              <a:xfrm>
                <a:off x="9599789"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21" name="Friform 220">
                <a:extLst>
                  <a:ext uri="{FF2B5EF4-FFF2-40B4-BE49-F238E27FC236}">
                    <a16:creationId xmlns:a16="http://schemas.microsoft.com/office/drawing/2014/main" id="{10F6882A-83B3-18D2-68DF-3E2FB7523AD9}"/>
                  </a:ext>
                </a:extLst>
              </p:cNvPr>
              <p:cNvSpPr/>
              <p:nvPr/>
            </p:nvSpPr>
            <p:spPr>
              <a:xfrm>
                <a:off x="9599789"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222" name="Friform 221">
                <a:extLst>
                  <a:ext uri="{FF2B5EF4-FFF2-40B4-BE49-F238E27FC236}">
                    <a16:creationId xmlns:a16="http://schemas.microsoft.com/office/drawing/2014/main" id="{6572D0EF-ED38-7175-F08D-29A834A2686E}"/>
                  </a:ext>
                </a:extLst>
              </p:cNvPr>
              <p:cNvSpPr/>
              <p:nvPr/>
            </p:nvSpPr>
            <p:spPr>
              <a:xfrm>
                <a:off x="9599789"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23" name="Friform 222">
                <a:extLst>
                  <a:ext uri="{FF2B5EF4-FFF2-40B4-BE49-F238E27FC236}">
                    <a16:creationId xmlns:a16="http://schemas.microsoft.com/office/drawing/2014/main" id="{6475290B-BD59-34C6-D789-57E76532FE95}"/>
                  </a:ext>
                </a:extLst>
              </p:cNvPr>
              <p:cNvSpPr/>
              <p:nvPr/>
            </p:nvSpPr>
            <p:spPr>
              <a:xfrm>
                <a:off x="9599789" y="181190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24" name="Friform 223">
                <a:extLst>
                  <a:ext uri="{FF2B5EF4-FFF2-40B4-BE49-F238E27FC236}">
                    <a16:creationId xmlns:a16="http://schemas.microsoft.com/office/drawing/2014/main" id="{16DC3BED-8946-C41F-514C-0297AAEEBCCC}"/>
                  </a:ext>
                </a:extLst>
              </p:cNvPr>
              <p:cNvSpPr/>
              <p:nvPr/>
            </p:nvSpPr>
            <p:spPr>
              <a:xfrm>
                <a:off x="9599790" y="1692000"/>
                <a:ext cx="119788" cy="119897"/>
              </a:xfrm>
              <a:custGeom>
                <a:avLst/>
                <a:gdLst>
                  <a:gd name="connsiteX0" fmla="*/ 0 w 119788"/>
                  <a:gd name="connsiteY0" fmla="*/ 0 h 119898"/>
                  <a:gd name="connsiteX1" fmla="*/ 119789 w 119788"/>
                  <a:gd name="connsiteY1" fmla="*/ 0 h 119898"/>
                  <a:gd name="connsiteX2" fmla="*/ 119789 w 119788"/>
                  <a:gd name="connsiteY2" fmla="*/ 119899 h 119898"/>
                  <a:gd name="connsiteX3" fmla="*/ 0 w 119788"/>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8" h="119898">
                    <a:moveTo>
                      <a:pt x="0" y="0"/>
                    </a:moveTo>
                    <a:lnTo>
                      <a:pt x="119789" y="0"/>
                    </a:lnTo>
                    <a:lnTo>
                      <a:pt x="119789"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225" name="Friform 224">
                <a:extLst>
                  <a:ext uri="{FF2B5EF4-FFF2-40B4-BE49-F238E27FC236}">
                    <a16:creationId xmlns:a16="http://schemas.microsoft.com/office/drawing/2014/main" id="{CE606C66-C816-5E39-C9F3-89ED142C619F}"/>
                  </a:ext>
                </a:extLst>
              </p:cNvPr>
              <p:cNvSpPr/>
              <p:nvPr/>
            </p:nvSpPr>
            <p:spPr>
              <a:xfrm>
                <a:off x="9480018" y="4926469"/>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26" name="Friform 225">
                <a:extLst>
                  <a:ext uri="{FF2B5EF4-FFF2-40B4-BE49-F238E27FC236}">
                    <a16:creationId xmlns:a16="http://schemas.microsoft.com/office/drawing/2014/main" id="{F4DDACF7-F052-7A57-1E5F-B23BC7BA46DA}"/>
                  </a:ext>
                </a:extLst>
              </p:cNvPr>
              <p:cNvSpPr/>
              <p:nvPr/>
            </p:nvSpPr>
            <p:spPr>
              <a:xfrm>
                <a:off x="9480018" y="4806665"/>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227" name="Friform 226">
                <a:extLst>
                  <a:ext uri="{FF2B5EF4-FFF2-40B4-BE49-F238E27FC236}">
                    <a16:creationId xmlns:a16="http://schemas.microsoft.com/office/drawing/2014/main" id="{49B06779-4278-BAE8-3AD8-4141F4A9B6CC}"/>
                  </a:ext>
                </a:extLst>
              </p:cNvPr>
              <p:cNvSpPr/>
              <p:nvPr/>
            </p:nvSpPr>
            <p:spPr>
              <a:xfrm>
                <a:off x="9480018" y="468689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28" name="Friform 227">
                <a:extLst>
                  <a:ext uri="{FF2B5EF4-FFF2-40B4-BE49-F238E27FC236}">
                    <a16:creationId xmlns:a16="http://schemas.microsoft.com/office/drawing/2014/main" id="{634C3B02-9E95-DF37-2A15-497691A6CD81}"/>
                  </a:ext>
                </a:extLst>
              </p:cNvPr>
              <p:cNvSpPr/>
              <p:nvPr/>
            </p:nvSpPr>
            <p:spPr>
              <a:xfrm>
                <a:off x="9480018" y="4567089"/>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29" name="Friform 228">
                <a:extLst>
                  <a:ext uri="{FF2B5EF4-FFF2-40B4-BE49-F238E27FC236}">
                    <a16:creationId xmlns:a16="http://schemas.microsoft.com/office/drawing/2014/main" id="{F92107C8-2CD2-4AA0-1708-97A22E06FC1F}"/>
                  </a:ext>
                </a:extLst>
              </p:cNvPr>
              <p:cNvSpPr/>
              <p:nvPr/>
            </p:nvSpPr>
            <p:spPr>
              <a:xfrm>
                <a:off x="9480018" y="4447319"/>
                <a:ext cx="119785" cy="119784"/>
              </a:xfrm>
              <a:custGeom>
                <a:avLst/>
                <a:gdLst>
                  <a:gd name="connsiteX0" fmla="*/ 0 w 119785"/>
                  <a:gd name="connsiteY0" fmla="*/ 0 h 119785"/>
                  <a:gd name="connsiteX1" fmla="*/ 119785 w 119785"/>
                  <a:gd name="connsiteY1" fmla="*/ 0 h 119785"/>
                  <a:gd name="connsiteX2" fmla="*/ 119785 w 119785"/>
                  <a:gd name="connsiteY2" fmla="*/ 119785 h 119785"/>
                  <a:gd name="connsiteX3" fmla="*/ 0 w 119785"/>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230" name="Friform 229">
                <a:extLst>
                  <a:ext uri="{FF2B5EF4-FFF2-40B4-BE49-F238E27FC236}">
                    <a16:creationId xmlns:a16="http://schemas.microsoft.com/office/drawing/2014/main" id="{109127F2-FEE3-427F-563C-72A80E8BC019}"/>
                  </a:ext>
                </a:extLst>
              </p:cNvPr>
              <p:cNvSpPr/>
              <p:nvPr/>
            </p:nvSpPr>
            <p:spPr>
              <a:xfrm>
                <a:off x="9480018" y="4327515"/>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31" name="Friform 230">
                <a:extLst>
                  <a:ext uri="{FF2B5EF4-FFF2-40B4-BE49-F238E27FC236}">
                    <a16:creationId xmlns:a16="http://schemas.microsoft.com/office/drawing/2014/main" id="{D1A89735-B110-20CA-9B2B-2E523DAC114A}"/>
                  </a:ext>
                </a:extLst>
              </p:cNvPr>
              <p:cNvSpPr/>
              <p:nvPr/>
            </p:nvSpPr>
            <p:spPr>
              <a:xfrm>
                <a:off x="9480018" y="4207743"/>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32" name="Friform 231">
                <a:extLst>
                  <a:ext uri="{FF2B5EF4-FFF2-40B4-BE49-F238E27FC236}">
                    <a16:creationId xmlns:a16="http://schemas.microsoft.com/office/drawing/2014/main" id="{98182774-F125-D22C-A1BE-780CFDB2E61C}"/>
                  </a:ext>
                </a:extLst>
              </p:cNvPr>
              <p:cNvSpPr/>
              <p:nvPr/>
            </p:nvSpPr>
            <p:spPr>
              <a:xfrm>
                <a:off x="9480018" y="4087939"/>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233" name="Friform 232">
                <a:extLst>
                  <a:ext uri="{FF2B5EF4-FFF2-40B4-BE49-F238E27FC236}">
                    <a16:creationId xmlns:a16="http://schemas.microsoft.com/office/drawing/2014/main" id="{AD3DA271-91AB-78E6-9483-09D93F1F0D3E}"/>
                  </a:ext>
                </a:extLst>
              </p:cNvPr>
              <p:cNvSpPr/>
              <p:nvPr/>
            </p:nvSpPr>
            <p:spPr>
              <a:xfrm>
                <a:off x="9480018" y="3968167"/>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34" name="Friform 233">
                <a:extLst>
                  <a:ext uri="{FF2B5EF4-FFF2-40B4-BE49-F238E27FC236}">
                    <a16:creationId xmlns:a16="http://schemas.microsoft.com/office/drawing/2014/main" id="{F96D758B-B51B-7CF2-3A2E-5A1D77770444}"/>
                  </a:ext>
                </a:extLst>
              </p:cNvPr>
              <p:cNvSpPr/>
              <p:nvPr/>
            </p:nvSpPr>
            <p:spPr>
              <a:xfrm>
                <a:off x="9480018" y="3848396"/>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35" name="Friform 234">
                <a:extLst>
                  <a:ext uri="{FF2B5EF4-FFF2-40B4-BE49-F238E27FC236}">
                    <a16:creationId xmlns:a16="http://schemas.microsoft.com/office/drawing/2014/main" id="{A12BF145-DAC8-D843-697D-EA1E8ED3109A}"/>
                  </a:ext>
                </a:extLst>
              </p:cNvPr>
              <p:cNvSpPr/>
              <p:nvPr/>
            </p:nvSpPr>
            <p:spPr>
              <a:xfrm>
                <a:off x="9480018" y="3728592"/>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36" name="Friform 235">
                <a:extLst>
                  <a:ext uri="{FF2B5EF4-FFF2-40B4-BE49-F238E27FC236}">
                    <a16:creationId xmlns:a16="http://schemas.microsoft.com/office/drawing/2014/main" id="{6D42CCE7-CC01-72E3-D921-3E15A0C78D2C}"/>
                  </a:ext>
                </a:extLst>
              </p:cNvPr>
              <p:cNvSpPr/>
              <p:nvPr/>
            </p:nvSpPr>
            <p:spPr>
              <a:xfrm>
                <a:off x="9480018" y="3608692"/>
                <a:ext cx="119785" cy="119900"/>
              </a:xfrm>
              <a:custGeom>
                <a:avLst/>
                <a:gdLst>
                  <a:gd name="connsiteX0" fmla="*/ 0 w 119785"/>
                  <a:gd name="connsiteY0" fmla="*/ 0 h 119901"/>
                  <a:gd name="connsiteX1" fmla="*/ 119785 w 119785"/>
                  <a:gd name="connsiteY1" fmla="*/ 0 h 119901"/>
                  <a:gd name="connsiteX2" fmla="*/ 119785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5" y="0"/>
                    </a:lnTo>
                    <a:lnTo>
                      <a:pt x="119785" y="119902"/>
                    </a:lnTo>
                    <a:lnTo>
                      <a:pt x="0" y="119902"/>
                    </a:lnTo>
                    <a:close/>
                  </a:path>
                </a:pathLst>
              </a:custGeom>
              <a:solidFill>
                <a:srgbClr val="1D71B8"/>
              </a:solidFill>
              <a:ln w="3232" cap="flat">
                <a:noFill/>
                <a:prstDash val="solid"/>
                <a:miter/>
              </a:ln>
            </p:spPr>
            <p:txBody>
              <a:bodyPr rtlCol="0" anchor="ctr"/>
              <a:lstStyle/>
              <a:p>
                <a:endParaRPr lang="nb-NO"/>
              </a:p>
            </p:txBody>
          </p:sp>
          <p:sp>
            <p:nvSpPr>
              <p:cNvPr id="237" name="Friform 236">
                <a:extLst>
                  <a:ext uri="{FF2B5EF4-FFF2-40B4-BE49-F238E27FC236}">
                    <a16:creationId xmlns:a16="http://schemas.microsoft.com/office/drawing/2014/main" id="{68B5D269-E08E-6D5F-CB5D-D64A7284704C}"/>
                  </a:ext>
                </a:extLst>
              </p:cNvPr>
              <p:cNvSpPr/>
              <p:nvPr/>
            </p:nvSpPr>
            <p:spPr>
              <a:xfrm>
                <a:off x="9480018" y="3488919"/>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38" name="Friform 237">
                <a:extLst>
                  <a:ext uri="{FF2B5EF4-FFF2-40B4-BE49-F238E27FC236}">
                    <a16:creationId xmlns:a16="http://schemas.microsoft.com/office/drawing/2014/main" id="{44EAF9EC-9E23-9B81-8CFE-B0095E6E7BF7}"/>
                  </a:ext>
                </a:extLst>
              </p:cNvPr>
              <p:cNvSpPr/>
              <p:nvPr/>
            </p:nvSpPr>
            <p:spPr>
              <a:xfrm>
                <a:off x="9480018" y="3369117"/>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39" name="Friform 238">
                <a:extLst>
                  <a:ext uri="{FF2B5EF4-FFF2-40B4-BE49-F238E27FC236}">
                    <a16:creationId xmlns:a16="http://schemas.microsoft.com/office/drawing/2014/main" id="{9A933A75-5E4B-587E-71E4-D6798655A847}"/>
                  </a:ext>
                </a:extLst>
              </p:cNvPr>
              <p:cNvSpPr/>
              <p:nvPr/>
            </p:nvSpPr>
            <p:spPr>
              <a:xfrm>
                <a:off x="9480018" y="324934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40" name="Friform 239">
                <a:extLst>
                  <a:ext uri="{FF2B5EF4-FFF2-40B4-BE49-F238E27FC236}">
                    <a16:creationId xmlns:a16="http://schemas.microsoft.com/office/drawing/2014/main" id="{EA32E247-B7A6-2E8A-F5E5-1F6D057CA3FE}"/>
                  </a:ext>
                </a:extLst>
              </p:cNvPr>
              <p:cNvSpPr/>
              <p:nvPr/>
            </p:nvSpPr>
            <p:spPr>
              <a:xfrm>
                <a:off x="9480018" y="3129551"/>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241" name="Friform 240">
                <a:extLst>
                  <a:ext uri="{FF2B5EF4-FFF2-40B4-BE49-F238E27FC236}">
                    <a16:creationId xmlns:a16="http://schemas.microsoft.com/office/drawing/2014/main" id="{BF1F74D2-4CB2-E243-D8FD-08C1B2D6696D}"/>
                  </a:ext>
                </a:extLst>
              </p:cNvPr>
              <p:cNvSpPr/>
              <p:nvPr/>
            </p:nvSpPr>
            <p:spPr>
              <a:xfrm>
                <a:off x="9480018" y="3009762"/>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42" name="Friform 241">
                <a:extLst>
                  <a:ext uri="{FF2B5EF4-FFF2-40B4-BE49-F238E27FC236}">
                    <a16:creationId xmlns:a16="http://schemas.microsoft.com/office/drawing/2014/main" id="{98D88AD5-E126-32CA-05C1-7463A94E12DB}"/>
                  </a:ext>
                </a:extLst>
              </p:cNvPr>
              <p:cNvSpPr/>
              <p:nvPr/>
            </p:nvSpPr>
            <p:spPr>
              <a:xfrm>
                <a:off x="9480018" y="2889975"/>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243" name="Friform 242">
                <a:extLst>
                  <a:ext uri="{FF2B5EF4-FFF2-40B4-BE49-F238E27FC236}">
                    <a16:creationId xmlns:a16="http://schemas.microsoft.com/office/drawing/2014/main" id="{6D973B75-BEEA-74F0-04CD-196928566481}"/>
                  </a:ext>
                </a:extLst>
              </p:cNvPr>
              <p:cNvSpPr/>
              <p:nvPr/>
            </p:nvSpPr>
            <p:spPr>
              <a:xfrm>
                <a:off x="9480018" y="2770187"/>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44" name="Friform 243">
                <a:extLst>
                  <a:ext uri="{FF2B5EF4-FFF2-40B4-BE49-F238E27FC236}">
                    <a16:creationId xmlns:a16="http://schemas.microsoft.com/office/drawing/2014/main" id="{52D50F1A-E214-AC1E-D229-E55FF31714CA}"/>
                  </a:ext>
                </a:extLst>
              </p:cNvPr>
              <p:cNvSpPr/>
              <p:nvPr/>
            </p:nvSpPr>
            <p:spPr>
              <a:xfrm>
                <a:off x="9480018" y="2650406"/>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45" name="Friform 244">
                <a:extLst>
                  <a:ext uri="{FF2B5EF4-FFF2-40B4-BE49-F238E27FC236}">
                    <a16:creationId xmlns:a16="http://schemas.microsoft.com/office/drawing/2014/main" id="{7C8F3089-D240-095F-36AF-1489AA9351B8}"/>
                  </a:ext>
                </a:extLst>
              </p:cNvPr>
              <p:cNvSpPr/>
              <p:nvPr/>
            </p:nvSpPr>
            <p:spPr>
              <a:xfrm>
                <a:off x="9480018" y="2530618"/>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46" name="Friform 245">
                <a:extLst>
                  <a:ext uri="{FF2B5EF4-FFF2-40B4-BE49-F238E27FC236}">
                    <a16:creationId xmlns:a16="http://schemas.microsoft.com/office/drawing/2014/main" id="{062B5DC0-E77A-857D-1CF6-3B103073EBE2}"/>
                  </a:ext>
                </a:extLst>
              </p:cNvPr>
              <p:cNvSpPr/>
              <p:nvPr/>
            </p:nvSpPr>
            <p:spPr>
              <a:xfrm>
                <a:off x="9480018" y="241083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47" name="Friform 246">
                <a:extLst>
                  <a:ext uri="{FF2B5EF4-FFF2-40B4-BE49-F238E27FC236}">
                    <a16:creationId xmlns:a16="http://schemas.microsoft.com/office/drawing/2014/main" id="{B94AB9BF-FA52-9BF7-CFCF-B5E85460949F}"/>
                  </a:ext>
                </a:extLst>
              </p:cNvPr>
              <p:cNvSpPr/>
              <p:nvPr/>
            </p:nvSpPr>
            <p:spPr>
              <a:xfrm>
                <a:off x="9480018" y="229104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48" name="Friform 247">
                <a:extLst>
                  <a:ext uri="{FF2B5EF4-FFF2-40B4-BE49-F238E27FC236}">
                    <a16:creationId xmlns:a16="http://schemas.microsoft.com/office/drawing/2014/main" id="{F83C5D0A-50F8-9D99-E426-734038719CDD}"/>
                  </a:ext>
                </a:extLst>
              </p:cNvPr>
              <p:cNvSpPr/>
              <p:nvPr/>
            </p:nvSpPr>
            <p:spPr>
              <a:xfrm>
                <a:off x="9480018" y="2171262"/>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49" name="Friform 248">
                <a:extLst>
                  <a:ext uri="{FF2B5EF4-FFF2-40B4-BE49-F238E27FC236}">
                    <a16:creationId xmlns:a16="http://schemas.microsoft.com/office/drawing/2014/main" id="{40D6CE19-AFBA-A8C5-C97B-D00E0A028CE3}"/>
                  </a:ext>
                </a:extLst>
              </p:cNvPr>
              <p:cNvSpPr/>
              <p:nvPr/>
            </p:nvSpPr>
            <p:spPr>
              <a:xfrm>
                <a:off x="9480018" y="2051477"/>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250" name="Friform 249">
                <a:extLst>
                  <a:ext uri="{FF2B5EF4-FFF2-40B4-BE49-F238E27FC236}">
                    <a16:creationId xmlns:a16="http://schemas.microsoft.com/office/drawing/2014/main" id="{CD22955F-763C-6EE5-8B3C-60B46B033628}"/>
                  </a:ext>
                </a:extLst>
              </p:cNvPr>
              <p:cNvSpPr/>
              <p:nvPr/>
            </p:nvSpPr>
            <p:spPr>
              <a:xfrm>
                <a:off x="9480018" y="1931690"/>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51" name="Friform 250">
                <a:extLst>
                  <a:ext uri="{FF2B5EF4-FFF2-40B4-BE49-F238E27FC236}">
                    <a16:creationId xmlns:a16="http://schemas.microsoft.com/office/drawing/2014/main" id="{0459FD4E-FD55-7671-06B0-B30652C47B4F}"/>
                  </a:ext>
                </a:extLst>
              </p:cNvPr>
              <p:cNvSpPr/>
              <p:nvPr/>
            </p:nvSpPr>
            <p:spPr>
              <a:xfrm>
                <a:off x="9480018" y="1811902"/>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52" name="Friform 251">
                <a:extLst>
                  <a:ext uri="{FF2B5EF4-FFF2-40B4-BE49-F238E27FC236}">
                    <a16:creationId xmlns:a16="http://schemas.microsoft.com/office/drawing/2014/main" id="{B7545EBB-9376-2F05-9AA6-46AF6E381DBB}"/>
                  </a:ext>
                </a:extLst>
              </p:cNvPr>
              <p:cNvSpPr/>
              <p:nvPr/>
            </p:nvSpPr>
            <p:spPr>
              <a:xfrm>
                <a:off x="9480018" y="1692000"/>
                <a:ext cx="119785" cy="119897"/>
              </a:xfrm>
              <a:custGeom>
                <a:avLst/>
                <a:gdLst>
                  <a:gd name="connsiteX0" fmla="*/ 0 w 119785"/>
                  <a:gd name="connsiteY0" fmla="*/ 0 h 119898"/>
                  <a:gd name="connsiteX1" fmla="*/ 119785 w 119785"/>
                  <a:gd name="connsiteY1" fmla="*/ 0 h 119898"/>
                  <a:gd name="connsiteX2" fmla="*/ 119785 w 119785"/>
                  <a:gd name="connsiteY2" fmla="*/ 119899 h 119898"/>
                  <a:gd name="connsiteX3" fmla="*/ 0 w 119785"/>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5" h="119898">
                    <a:moveTo>
                      <a:pt x="0" y="0"/>
                    </a:moveTo>
                    <a:lnTo>
                      <a:pt x="119785" y="0"/>
                    </a:lnTo>
                    <a:lnTo>
                      <a:pt x="119785"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253" name="Friform 252">
                <a:extLst>
                  <a:ext uri="{FF2B5EF4-FFF2-40B4-BE49-F238E27FC236}">
                    <a16:creationId xmlns:a16="http://schemas.microsoft.com/office/drawing/2014/main" id="{BCF44A12-E9FF-83B6-E024-ED26BEAD836F}"/>
                  </a:ext>
                </a:extLst>
              </p:cNvPr>
              <p:cNvSpPr/>
              <p:nvPr/>
            </p:nvSpPr>
            <p:spPr>
              <a:xfrm>
                <a:off x="9480018" y="157221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54" name="Friform 253">
                <a:extLst>
                  <a:ext uri="{FF2B5EF4-FFF2-40B4-BE49-F238E27FC236}">
                    <a16:creationId xmlns:a16="http://schemas.microsoft.com/office/drawing/2014/main" id="{A178B416-9168-4D3D-2F58-C9454F6A99D1}"/>
                  </a:ext>
                </a:extLst>
              </p:cNvPr>
              <p:cNvSpPr/>
              <p:nvPr/>
            </p:nvSpPr>
            <p:spPr>
              <a:xfrm>
                <a:off x="9360116" y="4926469"/>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55" name="Friform 254">
                <a:extLst>
                  <a:ext uri="{FF2B5EF4-FFF2-40B4-BE49-F238E27FC236}">
                    <a16:creationId xmlns:a16="http://schemas.microsoft.com/office/drawing/2014/main" id="{8EF9E61B-1FED-60BC-4B43-D4073329FE15}"/>
                  </a:ext>
                </a:extLst>
              </p:cNvPr>
              <p:cNvSpPr/>
              <p:nvPr/>
            </p:nvSpPr>
            <p:spPr>
              <a:xfrm>
                <a:off x="9360116" y="4806665"/>
                <a:ext cx="119901" cy="119784"/>
              </a:xfrm>
              <a:custGeom>
                <a:avLst/>
                <a:gdLst>
                  <a:gd name="connsiteX0" fmla="*/ 0 w 119901"/>
                  <a:gd name="connsiteY0" fmla="*/ 0 h 119785"/>
                  <a:gd name="connsiteX1" fmla="*/ 119902 w 119901"/>
                  <a:gd name="connsiteY1" fmla="*/ 0 h 119785"/>
                  <a:gd name="connsiteX2" fmla="*/ 119902 w 119901"/>
                  <a:gd name="connsiteY2" fmla="*/ 119786 h 119785"/>
                  <a:gd name="connsiteX3" fmla="*/ 0 w 119901"/>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901" h="119785">
                    <a:moveTo>
                      <a:pt x="0" y="0"/>
                    </a:moveTo>
                    <a:lnTo>
                      <a:pt x="119902" y="0"/>
                    </a:lnTo>
                    <a:lnTo>
                      <a:pt x="119902"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256" name="Friform 255">
                <a:extLst>
                  <a:ext uri="{FF2B5EF4-FFF2-40B4-BE49-F238E27FC236}">
                    <a16:creationId xmlns:a16="http://schemas.microsoft.com/office/drawing/2014/main" id="{063EA359-71D1-72CF-EA3E-F81D9CF734D2}"/>
                  </a:ext>
                </a:extLst>
              </p:cNvPr>
              <p:cNvSpPr/>
              <p:nvPr/>
            </p:nvSpPr>
            <p:spPr>
              <a:xfrm>
                <a:off x="9360116" y="4686894"/>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57" name="Friform 256">
                <a:extLst>
                  <a:ext uri="{FF2B5EF4-FFF2-40B4-BE49-F238E27FC236}">
                    <a16:creationId xmlns:a16="http://schemas.microsoft.com/office/drawing/2014/main" id="{03E66BE0-F151-45D8-0E1E-6B01CA828C3C}"/>
                  </a:ext>
                </a:extLst>
              </p:cNvPr>
              <p:cNvSpPr/>
              <p:nvPr/>
            </p:nvSpPr>
            <p:spPr>
              <a:xfrm>
                <a:off x="9360116" y="4567089"/>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58" name="Friform 257">
                <a:extLst>
                  <a:ext uri="{FF2B5EF4-FFF2-40B4-BE49-F238E27FC236}">
                    <a16:creationId xmlns:a16="http://schemas.microsoft.com/office/drawing/2014/main" id="{0474254A-E0F0-FF39-8D6A-F8211FD270A5}"/>
                  </a:ext>
                </a:extLst>
              </p:cNvPr>
              <p:cNvSpPr/>
              <p:nvPr/>
            </p:nvSpPr>
            <p:spPr>
              <a:xfrm>
                <a:off x="9360116" y="4447319"/>
                <a:ext cx="119901" cy="119784"/>
              </a:xfrm>
              <a:custGeom>
                <a:avLst/>
                <a:gdLst>
                  <a:gd name="connsiteX0" fmla="*/ 0 w 119901"/>
                  <a:gd name="connsiteY0" fmla="*/ 0 h 119785"/>
                  <a:gd name="connsiteX1" fmla="*/ 119902 w 119901"/>
                  <a:gd name="connsiteY1" fmla="*/ 0 h 119785"/>
                  <a:gd name="connsiteX2" fmla="*/ 119902 w 119901"/>
                  <a:gd name="connsiteY2" fmla="*/ 119785 h 119785"/>
                  <a:gd name="connsiteX3" fmla="*/ 0 w 119901"/>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901" h="119785">
                    <a:moveTo>
                      <a:pt x="0" y="0"/>
                    </a:moveTo>
                    <a:lnTo>
                      <a:pt x="119902" y="0"/>
                    </a:lnTo>
                    <a:lnTo>
                      <a:pt x="119902"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259" name="Friform 258">
                <a:extLst>
                  <a:ext uri="{FF2B5EF4-FFF2-40B4-BE49-F238E27FC236}">
                    <a16:creationId xmlns:a16="http://schemas.microsoft.com/office/drawing/2014/main" id="{3ED0368A-8B41-2DCB-20F9-47176013B8B3}"/>
                  </a:ext>
                </a:extLst>
              </p:cNvPr>
              <p:cNvSpPr/>
              <p:nvPr/>
            </p:nvSpPr>
            <p:spPr>
              <a:xfrm>
                <a:off x="9360116" y="4327515"/>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60" name="Friform 259">
                <a:extLst>
                  <a:ext uri="{FF2B5EF4-FFF2-40B4-BE49-F238E27FC236}">
                    <a16:creationId xmlns:a16="http://schemas.microsoft.com/office/drawing/2014/main" id="{6454A59F-0BEC-CC22-3676-3034C260A0F3}"/>
                  </a:ext>
                </a:extLst>
              </p:cNvPr>
              <p:cNvSpPr/>
              <p:nvPr/>
            </p:nvSpPr>
            <p:spPr>
              <a:xfrm>
                <a:off x="9360116" y="4207743"/>
                <a:ext cx="119901" cy="119787"/>
              </a:xfrm>
              <a:custGeom>
                <a:avLst/>
                <a:gdLst>
                  <a:gd name="connsiteX0" fmla="*/ 0 w 119901"/>
                  <a:gd name="connsiteY0" fmla="*/ 0 h 119788"/>
                  <a:gd name="connsiteX1" fmla="*/ 119902 w 119901"/>
                  <a:gd name="connsiteY1" fmla="*/ 0 h 119788"/>
                  <a:gd name="connsiteX2" fmla="*/ 119902 w 119901"/>
                  <a:gd name="connsiteY2" fmla="*/ 119788 h 119788"/>
                  <a:gd name="connsiteX3" fmla="*/ 0 w 119901"/>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61" name="Friform 260">
                <a:extLst>
                  <a:ext uri="{FF2B5EF4-FFF2-40B4-BE49-F238E27FC236}">
                    <a16:creationId xmlns:a16="http://schemas.microsoft.com/office/drawing/2014/main" id="{0874942D-D9AD-2519-ABFF-F6FA78A9D29D}"/>
                  </a:ext>
                </a:extLst>
              </p:cNvPr>
              <p:cNvSpPr/>
              <p:nvPr/>
            </p:nvSpPr>
            <p:spPr>
              <a:xfrm>
                <a:off x="9360116" y="4087939"/>
                <a:ext cx="119901" cy="119784"/>
              </a:xfrm>
              <a:custGeom>
                <a:avLst/>
                <a:gdLst>
                  <a:gd name="connsiteX0" fmla="*/ 0 w 119901"/>
                  <a:gd name="connsiteY0" fmla="*/ 0 h 119785"/>
                  <a:gd name="connsiteX1" fmla="*/ 119902 w 119901"/>
                  <a:gd name="connsiteY1" fmla="*/ 0 h 119785"/>
                  <a:gd name="connsiteX2" fmla="*/ 119902 w 119901"/>
                  <a:gd name="connsiteY2" fmla="*/ 119786 h 119785"/>
                  <a:gd name="connsiteX3" fmla="*/ 0 w 119901"/>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901" h="119785">
                    <a:moveTo>
                      <a:pt x="0" y="0"/>
                    </a:moveTo>
                    <a:lnTo>
                      <a:pt x="119902" y="0"/>
                    </a:lnTo>
                    <a:lnTo>
                      <a:pt x="119902"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262" name="Friform 261">
                <a:extLst>
                  <a:ext uri="{FF2B5EF4-FFF2-40B4-BE49-F238E27FC236}">
                    <a16:creationId xmlns:a16="http://schemas.microsoft.com/office/drawing/2014/main" id="{957D61A3-152F-3341-E3E4-536FFE2AB5C2}"/>
                  </a:ext>
                </a:extLst>
              </p:cNvPr>
              <p:cNvSpPr/>
              <p:nvPr/>
            </p:nvSpPr>
            <p:spPr>
              <a:xfrm>
                <a:off x="9360116" y="3968167"/>
                <a:ext cx="119901" cy="119787"/>
              </a:xfrm>
              <a:custGeom>
                <a:avLst/>
                <a:gdLst>
                  <a:gd name="connsiteX0" fmla="*/ 0 w 119901"/>
                  <a:gd name="connsiteY0" fmla="*/ 0 h 119788"/>
                  <a:gd name="connsiteX1" fmla="*/ 119902 w 119901"/>
                  <a:gd name="connsiteY1" fmla="*/ 0 h 119788"/>
                  <a:gd name="connsiteX2" fmla="*/ 119902 w 119901"/>
                  <a:gd name="connsiteY2" fmla="*/ 119788 h 119788"/>
                  <a:gd name="connsiteX3" fmla="*/ 0 w 119901"/>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63" name="Friform 262">
                <a:extLst>
                  <a:ext uri="{FF2B5EF4-FFF2-40B4-BE49-F238E27FC236}">
                    <a16:creationId xmlns:a16="http://schemas.microsoft.com/office/drawing/2014/main" id="{86BEB29C-C90A-6F76-E12B-ADE74326A6A3}"/>
                  </a:ext>
                </a:extLst>
              </p:cNvPr>
              <p:cNvSpPr/>
              <p:nvPr/>
            </p:nvSpPr>
            <p:spPr>
              <a:xfrm>
                <a:off x="9360116" y="3848396"/>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64" name="Friform 263">
                <a:extLst>
                  <a:ext uri="{FF2B5EF4-FFF2-40B4-BE49-F238E27FC236}">
                    <a16:creationId xmlns:a16="http://schemas.microsoft.com/office/drawing/2014/main" id="{C35C80BE-6812-D2A0-AFE6-800327A8C4CE}"/>
                  </a:ext>
                </a:extLst>
              </p:cNvPr>
              <p:cNvSpPr/>
              <p:nvPr/>
            </p:nvSpPr>
            <p:spPr>
              <a:xfrm>
                <a:off x="9360116" y="3728592"/>
                <a:ext cx="119901" cy="119787"/>
              </a:xfrm>
              <a:custGeom>
                <a:avLst/>
                <a:gdLst>
                  <a:gd name="connsiteX0" fmla="*/ 0 w 119901"/>
                  <a:gd name="connsiteY0" fmla="*/ 0 h 119788"/>
                  <a:gd name="connsiteX1" fmla="*/ 119902 w 119901"/>
                  <a:gd name="connsiteY1" fmla="*/ 0 h 119788"/>
                  <a:gd name="connsiteX2" fmla="*/ 119902 w 119901"/>
                  <a:gd name="connsiteY2" fmla="*/ 119788 h 119788"/>
                  <a:gd name="connsiteX3" fmla="*/ 0 w 119901"/>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65" name="Friform 264">
                <a:extLst>
                  <a:ext uri="{FF2B5EF4-FFF2-40B4-BE49-F238E27FC236}">
                    <a16:creationId xmlns:a16="http://schemas.microsoft.com/office/drawing/2014/main" id="{BA822D4E-EB99-181F-59EC-1EC87A857BF0}"/>
                  </a:ext>
                </a:extLst>
              </p:cNvPr>
              <p:cNvSpPr/>
              <p:nvPr/>
            </p:nvSpPr>
            <p:spPr>
              <a:xfrm>
                <a:off x="9360116" y="3608692"/>
                <a:ext cx="119901" cy="119900"/>
              </a:xfrm>
              <a:custGeom>
                <a:avLst/>
                <a:gdLst>
                  <a:gd name="connsiteX0" fmla="*/ 0 w 119901"/>
                  <a:gd name="connsiteY0" fmla="*/ 0 h 119901"/>
                  <a:gd name="connsiteX1" fmla="*/ 119902 w 119901"/>
                  <a:gd name="connsiteY1" fmla="*/ 0 h 119901"/>
                  <a:gd name="connsiteX2" fmla="*/ 119902 w 119901"/>
                  <a:gd name="connsiteY2" fmla="*/ 119902 h 119901"/>
                  <a:gd name="connsiteX3" fmla="*/ 0 w 119901"/>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901" h="119901">
                    <a:moveTo>
                      <a:pt x="0" y="0"/>
                    </a:moveTo>
                    <a:lnTo>
                      <a:pt x="119902" y="0"/>
                    </a:lnTo>
                    <a:lnTo>
                      <a:pt x="119902" y="119902"/>
                    </a:lnTo>
                    <a:lnTo>
                      <a:pt x="0" y="119902"/>
                    </a:lnTo>
                    <a:close/>
                  </a:path>
                </a:pathLst>
              </a:custGeom>
              <a:solidFill>
                <a:srgbClr val="1D71B8"/>
              </a:solidFill>
              <a:ln w="3232" cap="flat">
                <a:noFill/>
                <a:prstDash val="solid"/>
                <a:miter/>
              </a:ln>
            </p:spPr>
            <p:txBody>
              <a:bodyPr rtlCol="0" anchor="ctr"/>
              <a:lstStyle/>
              <a:p>
                <a:endParaRPr lang="nb-NO"/>
              </a:p>
            </p:txBody>
          </p:sp>
          <p:sp>
            <p:nvSpPr>
              <p:cNvPr id="266" name="Friform 265">
                <a:extLst>
                  <a:ext uri="{FF2B5EF4-FFF2-40B4-BE49-F238E27FC236}">
                    <a16:creationId xmlns:a16="http://schemas.microsoft.com/office/drawing/2014/main" id="{ECC9DFF1-D05E-F256-16D9-2AEC86F1C4A9}"/>
                  </a:ext>
                </a:extLst>
              </p:cNvPr>
              <p:cNvSpPr/>
              <p:nvPr/>
            </p:nvSpPr>
            <p:spPr>
              <a:xfrm>
                <a:off x="9360116" y="3488919"/>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67" name="Friform 266">
                <a:extLst>
                  <a:ext uri="{FF2B5EF4-FFF2-40B4-BE49-F238E27FC236}">
                    <a16:creationId xmlns:a16="http://schemas.microsoft.com/office/drawing/2014/main" id="{88710191-0069-040B-C24C-EB0BE558904D}"/>
                  </a:ext>
                </a:extLst>
              </p:cNvPr>
              <p:cNvSpPr/>
              <p:nvPr/>
            </p:nvSpPr>
            <p:spPr>
              <a:xfrm>
                <a:off x="9360116" y="3369117"/>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68" name="Friform 267">
                <a:extLst>
                  <a:ext uri="{FF2B5EF4-FFF2-40B4-BE49-F238E27FC236}">
                    <a16:creationId xmlns:a16="http://schemas.microsoft.com/office/drawing/2014/main" id="{B2D9E559-5011-5AA0-CED6-D36FF319AF6B}"/>
                  </a:ext>
                </a:extLst>
              </p:cNvPr>
              <p:cNvSpPr/>
              <p:nvPr/>
            </p:nvSpPr>
            <p:spPr>
              <a:xfrm>
                <a:off x="9360116" y="3249344"/>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69" name="Friform 268">
                <a:extLst>
                  <a:ext uri="{FF2B5EF4-FFF2-40B4-BE49-F238E27FC236}">
                    <a16:creationId xmlns:a16="http://schemas.microsoft.com/office/drawing/2014/main" id="{08520E07-CEE9-73B0-5855-37B8FAFFEF54}"/>
                  </a:ext>
                </a:extLst>
              </p:cNvPr>
              <p:cNvSpPr/>
              <p:nvPr/>
            </p:nvSpPr>
            <p:spPr>
              <a:xfrm>
                <a:off x="9360116" y="3129551"/>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270" name="Friform 269">
                <a:extLst>
                  <a:ext uri="{FF2B5EF4-FFF2-40B4-BE49-F238E27FC236}">
                    <a16:creationId xmlns:a16="http://schemas.microsoft.com/office/drawing/2014/main" id="{52F49282-1F50-3CFE-A87A-4FF9AC34E69E}"/>
                  </a:ext>
                </a:extLst>
              </p:cNvPr>
              <p:cNvSpPr/>
              <p:nvPr/>
            </p:nvSpPr>
            <p:spPr>
              <a:xfrm>
                <a:off x="9360116" y="3009762"/>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71" name="Friform 270">
                <a:extLst>
                  <a:ext uri="{FF2B5EF4-FFF2-40B4-BE49-F238E27FC236}">
                    <a16:creationId xmlns:a16="http://schemas.microsoft.com/office/drawing/2014/main" id="{2B15878F-5685-8734-B48C-F4A368F800B3}"/>
                  </a:ext>
                </a:extLst>
              </p:cNvPr>
              <p:cNvSpPr/>
              <p:nvPr/>
            </p:nvSpPr>
            <p:spPr>
              <a:xfrm>
                <a:off x="9360116" y="2889975"/>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72" name="Friform 271">
                <a:extLst>
                  <a:ext uri="{FF2B5EF4-FFF2-40B4-BE49-F238E27FC236}">
                    <a16:creationId xmlns:a16="http://schemas.microsoft.com/office/drawing/2014/main" id="{872102E1-68DC-D845-4AD0-FF7041F4B782}"/>
                  </a:ext>
                </a:extLst>
              </p:cNvPr>
              <p:cNvSpPr/>
              <p:nvPr/>
            </p:nvSpPr>
            <p:spPr>
              <a:xfrm>
                <a:off x="9360116" y="2770187"/>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73" name="Friform 272">
                <a:extLst>
                  <a:ext uri="{FF2B5EF4-FFF2-40B4-BE49-F238E27FC236}">
                    <a16:creationId xmlns:a16="http://schemas.microsoft.com/office/drawing/2014/main" id="{2C4C0916-E66B-684D-8155-894BE09CF3FA}"/>
                  </a:ext>
                </a:extLst>
              </p:cNvPr>
              <p:cNvSpPr/>
              <p:nvPr/>
            </p:nvSpPr>
            <p:spPr>
              <a:xfrm>
                <a:off x="9360116" y="2650406"/>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274" name="Friform 273">
                <a:extLst>
                  <a:ext uri="{FF2B5EF4-FFF2-40B4-BE49-F238E27FC236}">
                    <a16:creationId xmlns:a16="http://schemas.microsoft.com/office/drawing/2014/main" id="{A62F2EDB-056D-E172-CE99-9B6637C5CE9B}"/>
                  </a:ext>
                </a:extLst>
              </p:cNvPr>
              <p:cNvSpPr/>
              <p:nvPr/>
            </p:nvSpPr>
            <p:spPr>
              <a:xfrm>
                <a:off x="9360116" y="2530618"/>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75" name="Friform 274">
                <a:extLst>
                  <a:ext uri="{FF2B5EF4-FFF2-40B4-BE49-F238E27FC236}">
                    <a16:creationId xmlns:a16="http://schemas.microsoft.com/office/drawing/2014/main" id="{0EA72DD2-185B-5CDE-AF34-183CC58A6C5E}"/>
                  </a:ext>
                </a:extLst>
              </p:cNvPr>
              <p:cNvSpPr/>
              <p:nvPr/>
            </p:nvSpPr>
            <p:spPr>
              <a:xfrm>
                <a:off x="9360116" y="2410834"/>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76" name="Friform 275">
                <a:extLst>
                  <a:ext uri="{FF2B5EF4-FFF2-40B4-BE49-F238E27FC236}">
                    <a16:creationId xmlns:a16="http://schemas.microsoft.com/office/drawing/2014/main" id="{3594DED8-2F7D-1E30-8DF8-C66275276FD1}"/>
                  </a:ext>
                </a:extLst>
              </p:cNvPr>
              <p:cNvSpPr/>
              <p:nvPr/>
            </p:nvSpPr>
            <p:spPr>
              <a:xfrm>
                <a:off x="9360116" y="2291044"/>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77" name="Friform 276">
                <a:extLst>
                  <a:ext uri="{FF2B5EF4-FFF2-40B4-BE49-F238E27FC236}">
                    <a16:creationId xmlns:a16="http://schemas.microsoft.com/office/drawing/2014/main" id="{6D2468E5-37AF-C1B8-26A4-03171187F297}"/>
                  </a:ext>
                </a:extLst>
              </p:cNvPr>
              <p:cNvSpPr/>
              <p:nvPr/>
            </p:nvSpPr>
            <p:spPr>
              <a:xfrm>
                <a:off x="9360116" y="2171262"/>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78" name="Friform 277">
                <a:extLst>
                  <a:ext uri="{FF2B5EF4-FFF2-40B4-BE49-F238E27FC236}">
                    <a16:creationId xmlns:a16="http://schemas.microsoft.com/office/drawing/2014/main" id="{C297D123-6020-98F8-6B72-D79498C0233B}"/>
                  </a:ext>
                </a:extLst>
              </p:cNvPr>
              <p:cNvSpPr/>
              <p:nvPr/>
            </p:nvSpPr>
            <p:spPr>
              <a:xfrm>
                <a:off x="9360116" y="2051477"/>
                <a:ext cx="119901" cy="119784"/>
              </a:xfrm>
              <a:custGeom>
                <a:avLst/>
                <a:gdLst>
                  <a:gd name="connsiteX0" fmla="*/ 0 w 119901"/>
                  <a:gd name="connsiteY0" fmla="*/ 0 h 119785"/>
                  <a:gd name="connsiteX1" fmla="*/ 119902 w 119901"/>
                  <a:gd name="connsiteY1" fmla="*/ 0 h 119785"/>
                  <a:gd name="connsiteX2" fmla="*/ 119902 w 119901"/>
                  <a:gd name="connsiteY2" fmla="*/ 119786 h 119785"/>
                  <a:gd name="connsiteX3" fmla="*/ 0 w 119901"/>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901" h="119785">
                    <a:moveTo>
                      <a:pt x="0" y="0"/>
                    </a:moveTo>
                    <a:lnTo>
                      <a:pt x="119902" y="0"/>
                    </a:lnTo>
                    <a:lnTo>
                      <a:pt x="119902"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279" name="Friform 278">
                <a:extLst>
                  <a:ext uri="{FF2B5EF4-FFF2-40B4-BE49-F238E27FC236}">
                    <a16:creationId xmlns:a16="http://schemas.microsoft.com/office/drawing/2014/main" id="{B75C94B7-17CB-EB5A-1942-8E9CEF29DDE3}"/>
                  </a:ext>
                </a:extLst>
              </p:cNvPr>
              <p:cNvSpPr/>
              <p:nvPr/>
            </p:nvSpPr>
            <p:spPr>
              <a:xfrm>
                <a:off x="9360116" y="1931690"/>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80" name="Friform 279">
                <a:extLst>
                  <a:ext uri="{FF2B5EF4-FFF2-40B4-BE49-F238E27FC236}">
                    <a16:creationId xmlns:a16="http://schemas.microsoft.com/office/drawing/2014/main" id="{B4B6C38A-6C2E-B3D9-1955-2D90280553C2}"/>
                  </a:ext>
                </a:extLst>
              </p:cNvPr>
              <p:cNvSpPr/>
              <p:nvPr/>
            </p:nvSpPr>
            <p:spPr>
              <a:xfrm>
                <a:off x="9360116" y="1811902"/>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81" name="Friform 280">
                <a:extLst>
                  <a:ext uri="{FF2B5EF4-FFF2-40B4-BE49-F238E27FC236}">
                    <a16:creationId xmlns:a16="http://schemas.microsoft.com/office/drawing/2014/main" id="{B0B849DA-BF83-E2A5-9BF8-2651B168CB1A}"/>
                  </a:ext>
                </a:extLst>
              </p:cNvPr>
              <p:cNvSpPr/>
              <p:nvPr/>
            </p:nvSpPr>
            <p:spPr>
              <a:xfrm>
                <a:off x="9360116" y="1692000"/>
                <a:ext cx="119901" cy="119897"/>
              </a:xfrm>
              <a:custGeom>
                <a:avLst/>
                <a:gdLst>
                  <a:gd name="connsiteX0" fmla="*/ 0 w 119901"/>
                  <a:gd name="connsiteY0" fmla="*/ 0 h 119898"/>
                  <a:gd name="connsiteX1" fmla="*/ 119902 w 119901"/>
                  <a:gd name="connsiteY1" fmla="*/ 0 h 119898"/>
                  <a:gd name="connsiteX2" fmla="*/ 119902 w 119901"/>
                  <a:gd name="connsiteY2" fmla="*/ 119899 h 119898"/>
                  <a:gd name="connsiteX3" fmla="*/ 0 w 119901"/>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901" h="119898">
                    <a:moveTo>
                      <a:pt x="0" y="0"/>
                    </a:moveTo>
                    <a:lnTo>
                      <a:pt x="119902" y="0"/>
                    </a:lnTo>
                    <a:lnTo>
                      <a:pt x="119902"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282" name="Friform 281">
                <a:extLst>
                  <a:ext uri="{FF2B5EF4-FFF2-40B4-BE49-F238E27FC236}">
                    <a16:creationId xmlns:a16="http://schemas.microsoft.com/office/drawing/2014/main" id="{FD79E769-B97A-D6BE-DE67-381B3F9656A7}"/>
                  </a:ext>
                </a:extLst>
              </p:cNvPr>
              <p:cNvSpPr/>
              <p:nvPr/>
            </p:nvSpPr>
            <p:spPr>
              <a:xfrm>
                <a:off x="9360116" y="1572214"/>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83" name="Friform 282">
                <a:extLst>
                  <a:ext uri="{FF2B5EF4-FFF2-40B4-BE49-F238E27FC236}">
                    <a16:creationId xmlns:a16="http://schemas.microsoft.com/office/drawing/2014/main" id="{D15903C2-BA70-E174-EF5F-BEA2A0025459}"/>
                  </a:ext>
                </a:extLst>
              </p:cNvPr>
              <p:cNvSpPr/>
              <p:nvPr/>
            </p:nvSpPr>
            <p:spPr>
              <a:xfrm>
                <a:off x="9240312" y="4926469"/>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84" name="Friform 283">
                <a:extLst>
                  <a:ext uri="{FF2B5EF4-FFF2-40B4-BE49-F238E27FC236}">
                    <a16:creationId xmlns:a16="http://schemas.microsoft.com/office/drawing/2014/main" id="{94F4D163-00EE-6D0F-DA26-E2A4F11BE2FC}"/>
                  </a:ext>
                </a:extLst>
              </p:cNvPr>
              <p:cNvSpPr/>
              <p:nvPr/>
            </p:nvSpPr>
            <p:spPr>
              <a:xfrm>
                <a:off x="9240312" y="5046240"/>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285" name="Friform 284">
                <a:extLst>
                  <a:ext uri="{FF2B5EF4-FFF2-40B4-BE49-F238E27FC236}">
                    <a16:creationId xmlns:a16="http://schemas.microsoft.com/office/drawing/2014/main" id="{390B46E8-2F72-8060-1B42-678F81D14FE4}"/>
                  </a:ext>
                </a:extLst>
              </p:cNvPr>
              <p:cNvSpPr/>
              <p:nvPr/>
            </p:nvSpPr>
            <p:spPr>
              <a:xfrm>
                <a:off x="9240312" y="4806665"/>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286" name="Friform 285">
                <a:extLst>
                  <a:ext uri="{FF2B5EF4-FFF2-40B4-BE49-F238E27FC236}">
                    <a16:creationId xmlns:a16="http://schemas.microsoft.com/office/drawing/2014/main" id="{779E9DC8-AF15-99BE-9478-C31F9C0D7AF4}"/>
                  </a:ext>
                </a:extLst>
              </p:cNvPr>
              <p:cNvSpPr/>
              <p:nvPr/>
            </p:nvSpPr>
            <p:spPr>
              <a:xfrm>
                <a:off x="9240312" y="468689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87" name="Friform 286">
                <a:extLst>
                  <a:ext uri="{FF2B5EF4-FFF2-40B4-BE49-F238E27FC236}">
                    <a16:creationId xmlns:a16="http://schemas.microsoft.com/office/drawing/2014/main" id="{B7D6113A-FD03-1B26-E383-796ED65E3B39}"/>
                  </a:ext>
                </a:extLst>
              </p:cNvPr>
              <p:cNvSpPr/>
              <p:nvPr/>
            </p:nvSpPr>
            <p:spPr>
              <a:xfrm>
                <a:off x="9240312" y="456708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288" name="Friform 287">
                <a:extLst>
                  <a:ext uri="{FF2B5EF4-FFF2-40B4-BE49-F238E27FC236}">
                    <a16:creationId xmlns:a16="http://schemas.microsoft.com/office/drawing/2014/main" id="{F5A47EB8-0B93-B006-69C3-1F01961E163B}"/>
                  </a:ext>
                </a:extLst>
              </p:cNvPr>
              <p:cNvSpPr/>
              <p:nvPr/>
            </p:nvSpPr>
            <p:spPr>
              <a:xfrm>
                <a:off x="9240312"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289" name="Friform 288">
                <a:extLst>
                  <a:ext uri="{FF2B5EF4-FFF2-40B4-BE49-F238E27FC236}">
                    <a16:creationId xmlns:a16="http://schemas.microsoft.com/office/drawing/2014/main" id="{EE0B747F-F325-115E-D939-2F47FA146450}"/>
                  </a:ext>
                </a:extLst>
              </p:cNvPr>
              <p:cNvSpPr/>
              <p:nvPr/>
            </p:nvSpPr>
            <p:spPr>
              <a:xfrm>
                <a:off x="9240312"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90" name="Friform 289">
                <a:extLst>
                  <a:ext uri="{FF2B5EF4-FFF2-40B4-BE49-F238E27FC236}">
                    <a16:creationId xmlns:a16="http://schemas.microsoft.com/office/drawing/2014/main" id="{20242727-C4B4-0389-4FD3-C8450FF5AF19}"/>
                  </a:ext>
                </a:extLst>
              </p:cNvPr>
              <p:cNvSpPr/>
              <p:nvPr/>
            </p:nvSpPr>
            <p:spPr>
              <a:xfrm>
                <a:off x="9240312"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91" name="Friform 290">
                <a:extLst>
                  <a:ext uri="{FF2B5EF4-FFF2-40B4-BE49-F238E27FC236}">
                    <a16:creationId xmlns:a16="http://schemas.microsoft.com/office/drawing/2014/main" id="{3C6E3C54-0FE6-A6DD-EF1E-614DE59DB1D5}"/>
                  </a:ext>
                </a:extLst>
              </p:cNvPr>
              <p:cNvSpPr/>
              <p:nvPr/>
            </p:nvSpPr>
            <p:spPr>
              <a:xfrm>
                <a:off x="9240312"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292" name="Friform 291">
                <a:extLst>
                  <a:ext uri="{FF2B5EF4-FFF2-40B4-BE49-F238E27FC236}">
                    <a16:creationId xmlns:a16="http://schemas.microsoft.com/office/drawing/2014/main" id="{87E7EDD8-F837-58AC-2B7C-6ED8CA6860CC}"/>
                  </a:ext>
                </a:extLst>
              </p:cNvPr>
              <p:cNvSpPr/>
              <p:nvPr/>
            </p:nvSpPr>
            <p:spPr>
              <a:xfrm>
                <a:off x="9240312"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93" name="Friform 292">
                <a:extLst>
                  <a:ext uri="{FF2B5EF4-FFF2-40B4-BE49-F238E27FC236}">
                    <a16:creationId xmlns:a16="http://schemas.microsoft.com/office/drawing/2014/main" id="{A608F111-FA01-251F-DF7F-10C42A87577B}"/>
                  </a:ext>
                </a:extLst>
              </p:cNvPr>
              <p:cNvSpPr/>
              <p:nvPr/>
            </p:nvSpPr>
            <p:spPr>
              <a:xfrm>
                <a:off x="9240312"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294" name="Friform 293">
                <a:extLst>
                  <a:ext uri="{FF2B5EF4-FFF2-40B4-BE49-F238E27FC236}">
                    <a16:creationId xmlns:a16="http://schemas.microsoft.com/office/drawing/2014/main" id="{3348AB15-E68D-5BF0-5AAB-BF8112F12DF8}"/>
                  </a:ext>
                </a:extLst>
              </p:cNvPr>
              <p:cNvSpPr/>
              <p:nvPr/>
            </p:nvSpPr>
            <p:spPr>
              <a:xfrm>
                <a:off x="9240312"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295" name="Friform 294">
                <a:extLst>
                  <a:ext uri="{FF2B5EF4-FFF2-40B4-BE49-F238E27FC236}">
                    <a16:creationId xmlns:a16="http://schemas.microsoft.com/office/drawing/2014/main" id="{68980998-C730-5760-7210-C3794AA33357}"/>
                  </a:ext>
                </a:extLst>
              </p:cNvPr>
              <p:cNvSpPr/>
              <p:nvPr/>
            </p:nvSpPr>
            <p:spPr>
              <a:xfrm>
                <a:off x="9240312"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296" name="Friform 295">
                <a:extLst>
                  <a:ext uri="{FF2B5EF4-FFF2-40B4-BE49-F238E27FC236}">
                    <a16:creationId xmlns:a16="http://schemas.microsoft.com/office/drawing/2014/main" id="{5F2D9532-980C-5AF2-E858-51AA1A211211}"/>
                  </a:ext>
                </a:extLst>
              </p:cNvPr>
              <p:cNvSpPr/>
              <p:nvPr/>
            </p:nvSpPr>
            <p:spPr>
              <a:xfrm>
                <a:off x="9240312"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297" name="Friform 296">
                <a:extLst>
                  <a:ext uri="{FF2B5EF4-FFF2-40B4-BE49-F238E27FC236}">
                    <a16:creationId xmlns:a16="http://schemas.microsoft.com/office/drawing/2014/main" id="{427C8C80-5979-5F57-8182-5BB4414CC4D0}"/>
                  </a:ext>
                </a:extLst>
              </p:cNvPr>
              <p:cNvSpPr/>
              <p:nvPr/>
            </p:nvSpPr>
            <p:spPr>
              <a:xfrm>
                <a:off x="9240312"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298" name="Friform 297">
                <a:extLst>
                  <a:ext uri="{FF2B5EF4-FFF2-40B4-BE49-F238E27FC236}">
                    <a16:creationId xmlns:a16="http://schemas.microsoft.com/office/drawing/2014/main" id="{A24B6EB7-9D08-1843-E193-372568946D12}"/>
                  </a:ext>
                </a:extLst>
              </p:cNvPr>
              <p:cNvSpPr/>
              <p:nvPr/>
            </p:nvSpPr>
            <p:spPr>
              <a:xfrm>
                <a:off x="9240312"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299" name="Friform 298">
                <a:extLst>
                  <a:ext uri="{FF2B5EF4-FFF2-40B4-BE49-F238E27FC236}">
                    <a16:creationId xmlns:a16="http://schemas.microsoft.com/office/drawing/2014/main" id="{B9169C7C-4215-4BE1-AEE9-47729B9028DE}"/>
                  </a:ext>
                </a:extLst>
              </p:cNvPr>
              <p:cNvSpPr/>
              <p:nvPr/>
            </p:nvSpPr>
            <p:spPr>
              <a:xfrm>
                <a:off x="9240312"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300" name="Friform 299">
                <a:extLst>
                  <a:ext uri="{FF2B5EF4-FFF2-40B4-BE49-F238E27FC236}">
                    <a16:creationId xmlns:a16="http://schemas.microsoft.com/office/drawing/2014/main" id="{1140A0A4-21DA-6636-64F2-6169B3F94AAF}"/>
                  </a:ext>
                </a:extLst>
              </p:cNvPr>
              <p:cNvSpPr/>
              <p:nvPr/>
            </p:nvSpPr>
            <p:spPr>
              <a:xfrm>
                <a:off x="9240312"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301" name="Friform 300">
                <a:extLst>
                  <a:ext uri="{FF2B5EF4-FFF2-40B4-BE49-F238E27FC236}">
                    <a16:creationId xmlns:a16="http://schemas.microsoft.com/office/drawing/2014/main" id="{C08E771E-8C76-E237-2C45-60DFC3F5EB30}"/>
                  </a:ext>
                </a:extLst>
              </p:cNvPr>
              <p:cNvSpPr/>
              <p:nvPr/>
            </p:nvSpPr>
            <p:spPr>
              <a:xfrm>
                <a:off x="9240312"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02" name="Friform 301">
                <a:extLst>
                  <a:ext uri="{FF2B5EF4-FFF2-40B4-BE49-F238E27FC236}">
                    <a16:creationId xmlns:a16="http://schemas.microsoft.com/office/drawing/2014/main" id="{8C5458F8-13C7-0C8D-BE32-C157FF16B4DC}"/>
                  </a:ext>
                </a:extLst>
              </p:cNvPr>
              <p:cNvSpPr/>
              <p:nvPr/>
            </p:nvSpPr>
            <p:spPr>
              <a:xfrm>
                <a:off x="9240312"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03" name="Friform 302">
                <a:extLst>
                  <a:ext uri="{FF2B5EF4-FFF2-40B4-BE49-F238E27FC236}">
                    <a16:creationId xmlns:a16="http://schemas.microsoft.com/office/drawing/2014/main" id="{AA7DB902-EDA5-469C-C55C-D947FEAD5697}"/>
                  </a:ext>
                </a:extLst>
              </p:cNvPr>
              <p:cNvSpPr/>
              <p:nvPr/>
            </p:nvSpPr>
            <p:spPr>
              <a:xfrm>
                <a:off x="9240312"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04" name="Friform 303">
                <a:extLst>
                  <a:ext uri="{FF2B5EF4-FFF2-40B4-BE49-F238E27FC236}">
                    <a16:creationId xmlns:a16="http://schemas.microsoft.com/office/drawing/2014/main" id="{2497B065-8F81-9EF3-B9CE-11F55925D4D8}"/>
                  </a:ext>
                </a:extLst>
              </p:cNvPr>
              <p:cNvSpPr/>
              <p:nvPr/>
            </p:nvSpPr>
            <p:spPr>
              <a:xfrm>
                <a:off x="9240312"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05" name="Friform 304">
                <a:extLst>
                  <a:ext uri="{FF2B5EF4-FFF2-40B4-BE49-F238E27FC236}">
                    <a16:creationId xmlns:a16="http://schemas.microsoft.com/office/drawing/2014/main" id="{40967295-3DB6-BE79-BCA5-76662F6FC4D0}"/>
                  </a:ext>
                </a:extLst>
              </p:cNvPr>
              <p:cNvSpPr/>
              <p:nvPr/>
            </p:nvSpPr>
            <p:spPr>
              <a:xfrm>
                <a:off x="9240312"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06" name="Friform 305">
                <a:extLst>
                  <a:ext uri="{FF2B5EF4-FFF2-40B4-BE49-F238E27FC236}">
                    <a16:creationId xmlns:a16="http://schemas.microsoft.com/office/drawing/2014/main" id="{1CA04B28-7346-8381-7189-BA8EE20C8B60}"/>
                  </a:ext>
                </a:extLst>
              </p:cNvPr>
              <p:cNvSpPr/>
              <p:nvPr/>
            </p:nvSpPr>
            <p:spPr>
              <a:xfrm>
                <a:off x="9240312"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07" name="Friform 306">
                <a:extLst>
                  <a:ext uri="{FF2B5EF4-FFF2-40B4-BE49-F238E27FC236}">
                    <a16:creationId xmlns:a16="http://schemas.microsoft.com/office/drawing/2014/main" id="{4CF1E652-4902-4693-31C7-E908C2531C20}"/>
                  </a:ext>
                </a:extLst>
              </p:cNvPr>
              <p:cNvSpPr/>
              <p:nvPr/>
            </p:nvSpPr>
            <p:spPr>
              <a:xfrm>
                <a:off x="9240312"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08" name="Friform 307">
                <a:extLst>
                  <a:ext uri="{FF2B5EF4-FFF2-40B4-BE49-F238E27FC236}">
                    <a16:creationId xmlns:a16="http://schemas.microsoft.com/office/drawing/2014/main" id="{6F8C5954-4F99-248E-7201-A88C30E009FD}"/>
                  </a:ext>
                </a:extLst>
              </p:cNvPr>
              <p:cNvSpPr/>
              <p:nvPr/>
            </p:nvSpPr>
            <p:spPr>
              <a:xfrm>
                <a:off x="9240312"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309" name="Friform 308">
                <a:extLst>
                  <a:ext uri="{FF2B5EF4-FFF2-40B4-BE49-F238E27FC236}">
                    <a16:creationId xmlns:a16="http://schemas.microsoft.com/office/drawing/2014/main" id="{0F2BB9BD-5A5E-300A-8A7C-F9C1BC74C48B}"/>
                  </a:ext>
                </a:extLst>
              </p:cNvPr>
              <p:cNvSpPr/>
              <p:nvPr/>
            </p:nvSpPr>
            <p:spPr>
              <a:xfrm>
                <a:off x="9240312"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10" name="Friform 309">
                <a:extLst>
                  <a:ext uri="{FF2B5EF4-FFF2-40B4-BE49-F238E27FC236}">
                    <a16:creationId xmlns:a16="http://schemas.microsoft.com/office/drawing/2014/main" id="{E3D0F88B-B582-7578-9468-B8C08ECCA3FF}"/>
                  </a:ext>
                </a:extLst>
              </p:cNvPr>
              <p:cNvSpPr/>
              <p:nvPr/>
            </p:nvSpPr>
            <p:spPr>
              <a:xfrm>
                <a:off x="9240312" y="181190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11" name="Friform 310">
                <a:extLst>
                  <a:ext uri="{FF2B5EF4-FFF2-40B4-BE49-F238E27FC236}">
                    <a16:creationId xmlns:a16="http://schemas.microsoft.com/office/drawing/2014/main" id="{733E0BE9-AA4A-9E7D-EF6B-387EA027FCAC}"/>
                  </a:ext>
                </a:extLst>
              </p:cNvPr>
              <p:cNvSpPr/>
              <p:nvPr/>
            </p:nvSpPr>
            <p:spPr>
              <a:xfrm>
                <a:off x="9240312" y="1692000"/>
                <a:ext cx="119788" cy="119897"/>
              </a:xfrm>
              <a:custGeom>
                <a:avLst/>
                <a:gdLst>
                  <a:gd name="connsiteX0" fmla="*/ 0 w 119788"/>
                  <a:gd name="connsiteY0" fmla="*/ 0 h 119898"/>
                  <a:gd name="connsiteX1" fmla="*/ 119789 w 119788"/>
                  <a:gd name="connsiteY1" fmla="*/ 0 h 119898"/>
                  <a:gd name="connsiteX2" fmla="*/ 119789 w 119788"/>
                  <a:gd name="connsiteY2" fmla="*/ 119899 h 119898"/>
                  <a:gd name="connsiteX3" fmla="*/ 0 w 119788"/>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8" h="119898">
                    <a:moveTo>
                      <a:pt x="0" y="0"/>
                    </a:moveTo>
                    <a:lnTo>
                      <a:pt x="119789" y="0"/>
                    </a:lnTo>
                    <a:lnTo>
                      <a:pt x="119789"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312" name="Friform 311">
                <a:extLst>
                  <a:ext uri="{FF2B5EF4-FFF2-40B4-BE49-F238E27FC236}">
                    <a16:creationId xmlns:a16="http://schemas.microsoft.com/office/drawing/2014/main" id="{E1A72253-3A8A-7FD3-A335-4572FC41C679}"/>
                  </a:ext>
                </a:extLst>
              </p:cNvPr>
              <p:cNvSpPr/>
              <p:nvPr/>
            </p:nvSpPr>
            <p:spPr>
              <a:xfrm>
                <a:off x="9240312" y="157221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13" name="Friform 312">
                <a:extLst>
                  <a:ext uri="{FF2B5EF4-FFF2-40B4-BE49-F238E27FC236}">
                    <a16:creationId xmlns:a16="http://schemas.microsoft.com/office/drawing/2014/main" id="{228D5DCF-5E82-F5B6-27A5-95902C78D054}"/>
                  </a:ext>
                </a:extLst>
              </p:cNvPr>
              <p:cNvSpPr/>
              <p:nvPr/>
            </p:nvSpPr>
            <p:spPr>
              <a:xfrm>
                <a:off x="9240312" y="145242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314" name="Friform 313">
                <a:extLst>
                  <a:ext uri="{FF2B5EF4-FFF2-40B4-BE49-F238E27FC236}">
                    <a16:creationId xmlns:a16="http://schemas.microsoft.com/office/drawing/2014/main" id="{FDA0D670-6145-E2E9-47A3-FA29BA6D840D}"/>
                  </a:ext>
                </a:extLst>
              </p:cNvPr>
              <p:cNvSpPr/>
              <p:nvPr/>
            </p:nvSpPr>
            <p:spPr>
              <a:xfrm>
                <a:off x="9120540" y="504624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15" name="Friform 314">
                <a:extLst>
                  <a:ext uri="{FF2B5EF4-FFF2-40B4-BE49-F238E27FC236}">
                    <a16:creationId xmlns:a16="http://schemas.microsoft.com/office/drawing/2014/main" id="{C253AB08-5D86-BBCD-3915-83BE55A1B820}"/>
                  </a:ext>
                </a:extLst>
              </p:cNvPr>
              <p:cNvSpPr/>
              <p:nvPr/>
            </p:nvSpPr>
            <p:spPr>
              <a:xfrm>
                <a:off x="9120540" y="4926469"/>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316" name="Friform 315">
                <a:extLst>
                  <a:ext uri="{FF2B5EF4-FFF2-40B4-BE49-F238E27FC236}">
                    <a16:creationId xmlns:a16="http://schemas.microsoft.com/office/drawing/2014/main" id="{DAA955F0-0BD0-8073-CEE0-4A11426C3268}"/>
                  </a:ext>
                </a:extLst>
              </p:cNvPr>
              <p:cNvSpPr/>
              <p:nvPr/>
            </p:nvSpPr>
            <p:spPr>
              <a:xfrm>
                <a:off x="9120540" y="4806665"/>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317" name="Friform 316">
                <a:extLst>
                  <a:ext uri="{FF2B5EF4-FFF2-40B4-BE49-F238E27FC236}">
                    <a16:creationId xmlns:a16="http://schemas.microsoft.com/office/drawing/2014/main" id="{2212D9A6-48EB-1B40-0B0A-64533B039570}"/>
                  </a:ext>
                </a:extLst>
              </p:cNvPr>
              <p:cNvSpPr/>
              <p:nvPr/>
            </p:nvSpPr>
            <p:spPr>
              <a:xfrm>
                <a:off x="9120540" y="468689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18" name="Friform 317">
                <a:extLst>
                  <a:ext uri="{FF2B5EF4-FFF2-40B4-BE49-F238E27FC236}">
                    <a16:creationId xmlns:a16="http://schemas.microsoft.com/office/drawing/2014/main" id="{5D6756C1-3684-4F66-BB72-14F02097B636}"/>
                  </a:ext>
                </a:extLst>
              </p:cNvPr>
              <p:cNvSpPr/>
              <p:nvPr/>
            </p:nvSpPr>
            <p:spPr>
              <a:xfrm>
                <a:off x="9120540" y="456708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19" name="Friform 318">
                <a:extLst>
                  <a:ext uri="{FF2B5EF4-FFF2-40B4-BE49-F238E27FC236}">
                    <a16:creationId xmlns:a16="http://schemas.microsoft.com/office/drawing/2014/main" id="{FF5BE0A8-99A0-3366-2DC2-AB778AEF8E4F}"/>
                  </a:ext>
                </a:extLst>
              </p:cNvPr>
              <p:cNvSpPr/>
              <p:nvPr/>
            </p:nvSpPr>
            <p:spPr>
              <a:xfrm>
                <a:off x="9120540"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320" name="Friform 319">
                <a:extLst>
                  <a:ext uri="{FF2B5EF4-FFF2-40B4-BE49-F238E27FC236}">
                    <a16:creationId xmlns:a16="http://schemas.microsoft.com/office/drawing/2014/main" id="{FFE6E2C8-3648-89C1-92EC-3678690739A1}"/>
                  </a:ext>
                </a:extLst>
              </p:cNvPr>
              <p:cNvSpPr/>
              <p:nvPr/>
            </p:nvSpPr>
            <p:spPr>
              <a:xfrm>
                <a:off x="9120540"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21" name="Friform 320">
                <a:extLst>
                  <a:ext uri="{FF2B5EF4-FFF2-40B4-BE49-F238E27FC236}">
                    <a16:creationId xmlns:a16="http://schemas.microsoft.com/office/drawing/2014/main" id="{79A593F1-4078-DF1D-C57C-A32A909E0915}"/>
                  </a:ext>
                </a:extLst>
              </p:cNvPr>
              <p:cNvSpPr/>
              <p:nvPr/>
            </p:nvSpPr>
            <p:spPr>
              <a:xfrm>
                <a:off x="9120540"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22" name="Friform 321">
                <a:extLst>
                  <a:ext uri="{FF2B5EF4-FFF2-40B4-BE49-F238E27FC236}">
                    <a16:creationId xmlns:a16="http://schemas.microsoft.com/office/drawing/2014/main" id="{E00CE9C8-AF24-D241-5AB6-EDFA91E929F6}"/>
                  </a:ext>
                </a:extLst>
              </p:cNvPr>
              <p:cNvSpPr/>
              <p:nvPr/>
            </p:nvSpPr>
            <p:spPr>
              <a:xfrm>
                <a:off x="9120540"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323" name="Friform 322">
                <a:extLst>
                  <a:ext uri="{FF2B5EF4-FFF2-40B4-BE49-F238E27FC236}">
                    <a16:creationId xmlns:a16="http://schemas.microsoft.com/office/drawing/2014/main" id="{12F6FF76-BB9D-16CD-FDAE-C2D2007F1E0E}"/>
                  </a:ext>
                </a:extLst>
              </p:cNvPr>
              <p:cNvSpPr/>
              <p:nvPr/>
            </p:nvSpPr>
            <p:spPr>
              <a:xfrm>
                <a:off x="9120540"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24" name="Friform 323">
                <a:extLst>
                  <a:ext uri="{FF2B5EF4-FFF2-40B4-BE49-F238E27FC236}">
                    <a16:creationId xmlns:a16="http://schemas.microsoft.com/office/drawing/2014/main" id="{D95F57AD-A5BC-820D-8FFD-62444BCF6395}"/>
                  </a:ext>
                </a:extLst>
              </p:cNvPr>
              <p:cNvSpPr/>
              <p:nvPr/>
            </p:nvSpPr>
            <p:spPr>
              <a:xfrm>
                <a:off x="9120540"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25" name="Friform 324">
                <a:extLst>
                  <a:ext uri="{FF2B5EF4-FFF2-40B4-BE49-F238E27FC236}">
                    <a16:creationId xmlns:a16="http://schemas.microsoft.com/office/drawing/2014/main" id="{00E383C1-274A-3268-1A54-669DADCB0F81}"/>
                  </a:ext>
                </a:extLst>
              </p:cNvPr>
              <p:cNvSpPr/>
              <p:nvPr/>
            </p:nvSpPr>
            <p:spPr>
              <a:xfrm>
                <a:off x="9120540"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26" name="Friform 325">
                <a:extLst>
                  <a:ext uri="{FF2B5EF4-FFF2-40B4-BE49-F238E27FC236}">
                    <a16:creationId xmlns:a16="http://schemas.microsoft.com/office/drawing/2014/main" id="{20E774D2-71AF-9328-6732-D42BB993EB86}"/>
                  </a:ext>
                </a:extLst>
              </p:cNvPr>
              <p:cNvSpPr/>
              <p:nvPr/>
            </p:nvSpPr>
            <p:spPr>
              <a:xfrm>
                <a:off x="9120540"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327" name="Friform 326">
                <a:extLst>
                  <a:ext uri="{FF2B5EF4-FFF2-40B4-BE49-F238E27FC236}">
                    <a16:creationId xmlns:a16="http://schemas.microsoft.com/office/drawing/2014/main" id="{E49DEA77-CF46-9EA6-6C6C-6EA7BCA1FAF4}"/>
                  </a:ext>
                </a:extLst>
              </p:cNvPr>
              <p:cNvSpPr/>
              <p:nvPr/>
            </p:nvSpPr>
            <p:spPr>
              <a:xfrm>
                <a:off x="9120540"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28" name="Friform 327">
                <a:extLst>
                  <a:ext uri="{FF2B5EF4-FFF2-40B4-BE49-F238E27FC236}">
                    <a16:creationId xmlns:a16="http://schemas.microsoft.com/office/drawing/2014/main" id="{D6233248-C175-5164-4CE6-B6900D5BCD5A}"/>
                  </a:ext>
                </a:extLst>
              </p:cNvPr>
              <p:cNvSpPr/>
              <p:nvPr/>
            </p:nvSpPr>
            <p:spPr>
              <a:xfrm>
                <a:off x="9120540"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29" name="Friform 328">
                <a:extLst>
                  <a:ext uri="{FF2B5EF4-FFF2-40B4-BE49-F238E27FC236}">
                    <a16:creationId xmlns:a16="http://schemas.microsoft.com/office/drawing/2014/main" id="{F898D0A9-6FE5-B384-F300-39028A2F93A9}"/>
                  </a:ext>
                </a:extLst>
              </p:cNvPr>
              <p:cNvSpPr/>
              <p:nvPr/>
            </p:nvSpPr>
            <p:spPr>
              <a:xfrm>
                <a:off x="9120540"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30" name="Friform 329">
                <a:extLst>
                  <a:ext uri="{FF2B5EF4-FFF2-40B4-BE49-F238E27FC236}">
                    <a16:creationId xmlns:a16="http://schemas.microsoft.com/office/drawing/2014/main" id="{048A0A7A-2D14-5D83-43FF-BEFAE19CD8D8}"/>
                  </a:ext>
                </a:extLst>
              </p:cNvPr>
              <p:cNvSpPr/>
              <p:nvPr/>
            </p:nvSpPr>
            <p:spPr>
              <a:xfrm>
                <a:off x="9120540"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331" name="Friform 330">
                <a:extLst>
                  <a:ext uri="{FF2B5EF4-FFF2-40B4-BE49-F238E27FC236}">
                    <a16:creationId xmlns:a16="http://schemas.microsoft.com/office/drawing/2014/main" id="{EF87D26A-DF3A-D37D-7AC8-A93FB05D3B72}"/>
                  </a:ext>
                </a:extLst>
              </p:cNvPr>
              <p:cNvSpPr/>
              <p:nvPr/>
            </p:nvSpPr>
            <p:spPr>
              <a:xfrm>
                <a:off x="9120540"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32" name="Friform 331">
                <a:extLst>
                  <a:ext uri="{FF2B5EF4-FFF2-40B4-BE49-F238E27FC236}">
                    <a16:creationId xmlns:a16="http://schemas.microsoft.com/office/drawing/2014/main" id="{4BE2AF62-A369-27ED-9FB2-048C8240E3E4}"/>
                  </a:ext>
                </a:extLst>
              </p:cNvPr>
              <p:cNvSpPr/>
              <p:nvPr/>
            </p:nvSpPr>
            <p:spPr>
              <a:xfrm>
                <a:off x="9120540"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33" name="Friform 332">
                <a:extLst>
                  <a:ext uri="{FF2B5EF4-FFF2-40B4-BE49-F238E27FC236}">
                    <a16:creationId xmlns:a16="http://schemas.microsoft.com/office/drawing/2014/main" id="{4D7DAAD8-2A67-42FD-A9FA-078177DEF28C}"/>
                  </a:ext>
                </a:extLst>
              </p:cNvPr>
              <p:cNvSpPr/>
              <p:nvPr/>
            </p:nvSpPr>
            <p:spPr>
              <a:xfrm>
                <a:off x="9120540"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34" name="Friform 333">
                <a:extLst>
                  <a:ext uri="{FF2B5EF4-FFF2-40B4-BE49-F238E27FC236}">
                    <a16:creationId xmlns:a16="http://schemas.microsoft.com/office/drawing/2014/main" id="{BDCFCDA3-F43B-23EF-4C01-FB9F5A17BB4D}"/>
                  </a:ext>
                </a:extLst>
              </p:cNvPr>
              <p:cNvSpPr/>
              <p:nvPr/>
            </p:nvSpPr>
            <p:spPr>
              <a:xfrm>
                <a:off x="9120540"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35" name="Friform 334">
                <a:extLst>
                  <a:ext uri="{FF2B5EF4-FFF2-40B4-BE49-F238E27FC236}">
                    <a16:creationId xmlns:a16="http://schemas.microsoft.com/office/drawing/2014/main" id="{8A771E01-438E-A847-EB15-F8DD1A2AEB4E}"/>
                  </a:ext>
                </a:extLst>
              </p:cNvPr>
              <p:cNvSpPr/>
              <p:nvPr/>
            </p:nvSpPr>
            <p:spPr>
              <a:xfrm>
                <a:off x="9120540"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36" name="Friform 335">
                <a:extLst>
                  <a:ext uri="{FF2B5EF4-FFF2-40B4-BE49-F238E27FC236}">
                    <a16:creationId xmlns:a16="http://schemas.microsoft.com/office/drawing/2014/main" id="{2B9FE3F4-464E-ECC4-B0FA-E454128C0A48}"/>
                  </a:ext>
                </a:extLst>
              </p:cNvPr>
              <p:cNvSpPr/>
              <p:nvPr/>
            </p:nvSpPr>
            <p:spPr>
              <a:xfrm>
                <a:off x="9120540"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37" name="Friform 336">
                <a:extLst>
                  <a:ext uri="{FF2B5EF4-FFF2-40B4-BE49-F238E27FC236}">
                    <a16:creationId xmlns:a16="http://schemas.microsoft.com/office/drawing/2014/main" id="{C3203207-19E5-795F-8AAC-16699A2DFEED}"/>
                  </a:ext>
                </a:extLst>
              </p:cNvPr>
              <p:cNvSpPr/>
              <p:nvPr/>
            </p:nvSpPr>
            <p:spPr>
              <a:xfrm>
                <a:off x="9120540"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38" name="Friform 337">
                <a:extLst>
                  <a:ext uri="{FF2B5EF4-FFF2-40B4-BE49-F238E27FC236}">
                    <a16:creationId xmlns:a16="http://schemas.microsoft.com/office/drawing/2014/main" id="{E8D19E84-8DB0-D607-BEF2-E559E1A246A7}"/>
                  </a:ext>
                </a:extLst>
              </p:cNvPr>
              <p:cNvSpPr/>
              <p:nvPr/>
            </p:nvSpPr>
            <p:spPr>
              <a:xfrm>
                <a:off x="9120540"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39" name="Friform 338">
                <a:extLst>
                  <a:ext uri="{FF2B5EF4-FFF2-40B4-BE49-F238E27FC236}">
                    <a16:creationId xmlns:a16="http://schemas.microsoft.com/office/drawing/2014/main" id="{A21895AE-A44A-45C8-46E0-41AFFBB15F16}"/>
                  </a:ext>
                </a:extLst>
              </p:cNvPr>
              <p:cNvSpPr/>
              <p:nvPr/>
            </p:nvSpPr>
            <p:spPr>
              <a:xfrm>
                <a:off x="9120540"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340" name="Friform 339">
                <a:extLst>
                  <a:ext uri="{FF2B5EF4-FFF2-40B4-BE49-F238E27FC236}">
                    <a16:creationId xmlns:a16="http://schemas.microsoft.com/office/drawing/2014/main" id="{64090638-4C88-C5CF-EF5C-AB5B0F6CE9A0}"/>
                  </a:ext>
                </a:extLst>
              </p:cNvPr>
              <p:cNvSpPr/>
              <p:nvPr/>
            </p:nvSpPr>
            <p:spPr>
              <a:xfrm>
                <a:off x="9120540"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41" name="Friform 340">
                <a:extLst>
                  <a:ext uri="{FF2B5EF4-FFF2-40B4-BE49-F238E27FC236}">
                    <a16:creationId xmlns:a16="http://schemas.microsoft.com/office/drawing/2014/main" id="{A019E7E9-B5FA-263A-0B5A-6F6CD7CFC71C}"/>
                  </a:ext>
                </a:extLst>
              </p:cNvPr>
              <p:cNvSpPr/>
              <p:nvPr/>
            </p:nvSpPr>
            <p:spPr>
              <a:xfrm>
                <a:off x="9120540" y="181190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42" name="Friform 341">
                <a:extLst>
                  <a:ext uri="{FF2B5EF4-FFF2-40B4-BE49-F238E27FC236}">
                    <a16:creationId xmlns:a16="http://schemas.microsoft.com/office/drawing/2014/main" id="{87890C36-C76C-D52F-0BAA-4D362DD5FA87}"/>
                  </a:ext>
                </a:extLst>
              </p:cNvPr>
              <p:cNvSpPr/>
              <p:nvPr/>
            </p:nvSpPr>
            <p:spPr>
              <a:xfrm>
                <a:off x="9120540" y="1692000"/>
                <a:ext cx="119788" cy="119897"/>
              </a:xfrm>
              <a:custGeom>
                <a:avLst/>
                <a:gdLst>
                  <a:gd name="connsiteX0" fmla="*/ 0 w 119788"/>
                  <a:gd name="connsiteY0" fmla="*/ 0 h 119898"/>
                  <a:gd name="connsiteX1" fmla="*/ 119789 w 119788"/>
                  <a:gd name="connsiteY1" fmla="*/ 0 h 119898"/>
                  <a:gd name="connsiteX2" fmla="*/ 119789 w 119788"/>
                  <a:gd name="connsiteY2" fmla="*/ 119899 h 119898"/>
                  <a:gd name="connsiteX3" fmla="*/ 0 w 119788"/>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8" h="119898">
                    <a:moveTo>
                      <a:pt x="0" y="0"/>
                    </a:moveTo>
                    <a:lnTo>
                      <a:pt x="119789" y="0"/>
                    </a:lnTo>
                    <a:lnTo>
                      <a:pt x="119789"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343" name="Friform 342">
                <a:extLst>
                  <a:ext uri="{FF2B5EF4-FFF2-40B4-BE49-F238E27FC236}">
                    <a16:creationId xmlns:a16="http://schemas.microsoft.com/office/drawing/2014/main" id="{C1385F7B-3020-402C-CDD8-ABBA580410F4}"/>
                  </a:ext>
                </a:extLst>
              </p:cNvPr>
              <p:cNvSpPr/>
              <p:nvPr/>
            </p:nvSpPr>
            <p:spPr>
              <a:xfrm>
                <a:off x="9120540" y="157221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44" name="Friform 343">
                <a:extLst>
                  <a:ext uri="{FF2B5EF4-FFF2-40B4-BE49-F238E27FC236}">
                    <a16:creationId xmlns:a16="http://schemas.microsoft.com/office/drawing/2014/main" id="{57BC3B9E-0CB7-835F-3975-8266CEEE603E}"/>
                  </a:ext>
                </a:extLst>
              </p:cNvPr>
              <p:cNvSpPr/>
              <p:nvPr/>
            </p:nvSpPr>
            <p:spPr>
              <a:xfrm>
                <a:off x="9120540" y="1452429"/>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45" name="Friform 344">
                <a:extLst>
                  <a:ext uri="{FF2B5EF4-FFF2-40B4-BE49-F238E27FC236}">
                    <a16:creationId xmlns:a16="http://schemas.microsoft.com/office/drawing/2014/main" id="{2192CA67-2409-3EF5-6362-7939BADF180E}"/>
                  </a:ext>
                </a:extLst>
              </p:cNvPr>
              <p:cNvSpPr/>
              <p:nvPr/>
            </p:nvSpPr>
            <p:spPr>
              <a:xfrm>
                <a:off x="9000736" y="504624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46" name="Friform 345">
                <a:extLst>
                  <a:ext uri="{FF2B5EF4-FFF2-40B4-BE49-F238E27FC236}">
                    <a16:creationId xmlns:a16="http://schemas.microsoft.com/office/drawing/2014/main" id="{CBE07A3B-8BEA-4286-97C1-50D5B21873A3}"/>
                  </a:ext>
                </a:extLst>
              </p:cNvPr>
              <p:cNvSpPr/>
              <p:nvPr/>
            </p:nvSpPr>
            <p:spPr>
              <a:xfrm>
                <a:off x="9000736" y="4926469"/>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347" name="Friform 346">
                <a:extLst>
                  <a:ext uri="{FF2B5EF4-FFF2-40B4-BE49-F238E27FC236}">
                    <a16:creationId xmlns:a16="http://schemas.microsoft.com/office/drawing/2014/main" id="{9DAD3AAD-D1F5-DA12-AE73-7F1494A64A50}"/>
                  </a:ext>
                </a:extLst>
              </p:cNvPr>
              <p:cNvSpPr/>
              <p:nvPr/>
            </p:nvSpPr>
            <p:spPr>
              <a:xfrm>
                <a:off x="9000736" y="4806665"/>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348" name="Friform 347">
                <a:extLst>
                  <a:ext uri="{FF2B5EF4-FFF2-40B4-BE49-F238E27FC236}">
                    <a16:creationId xmlns:a16="http://schemas.microsoft.com/office/drawing/2014/main" id="{A0678A87-381D-CB9D-4632-EAE949FB5F80}"/>
                  </a:ext>
                </a:extLst>
              </p:cNvPr>
              <p:cNvSpPr/>
              <p:nvPr/>
            </p:nvSpPr>
            <p:spPr>
              <a:xfrm>
                <a:off x="9000736" y="468689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49" name="Friform 348">
                <a:extLst>
                  <a:ext uri="{FF2B5EF4-FFF2-40B4-BE49-F238E27FC236}">
                    <a16:creationId xmlns:a16="http://schemas.microsoft.com/office/drawing/2014/main" id="{B7B172D4-E6FE-D569-8134-4D99D057B98E}"/>
                  </a:ext>
                </a:extLst>
              </p:cNvPr>
              <p:cNvSpPr/>
              <p:nvPr/>
            </p:nvSpPr>
            <p:spPr>
              <a:xfrm>
                <a:off x="9000736" y="456708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50" name="Friform 349">
                <a:extLst>
                  <a:ext uri="{FF2B5EF4-FFF2-40B4-BE49-F238E27FC236}">
                    <a16:creationId xmlns:a16="http://schemas.microsoft.com/office/drawing/2014/main" id="{E37021F9-D71B-9EF0-C74D-2DE959367B5E}"/>
                  </a:ext>
                </a:extLst>
              </p:cNvPr>
              <p:cNvSpPr/>
              <p:nvPr/>
            </p:nvSpPr>
            <p:spPr>
              <a:xfrm>
                <a:off x="9000736"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351" name="Friform 350">
                <a:extLst>
                  <a:ext uri="{FF2B5EF4-FFF2-40B4-BE49-F238E27FC236}">
                    <a16:creationId xmlns:a16="http://schemas.microsoft.com/office/drawing/2014/main" id="{A78CED01-D4D9-0F88-DD16-710CCD38E2C4}"/>
                  </a:ext>
                </a:extLst>
              </p:cNvPr>
              <p:cNvSpPr/>
              <p:nvPr/>
            </p:nvSpPr>
            <p:spPr>
              <a:xfrm>
                <a:off x="9000736"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52" name="Friform 351">
                <a:extLst>
                  <a:ext uri="{FF2B5EF4-FFF2-40B4-BE49-F238E27FC236}">
                    <a16:creationId xmlns:a16="http://schemas.microsoft.com/office/drawing/2014/main" id="{910447C0-261F-DB79-9D60-34494CE48E6A}"/>
                  </a:ext>
                </a:extLst>
              </p:cNvPr>
              <p:cNvSpPr/>
              <p:nvPr/>
            </p:nvSpPr>
            <p:spPr>
              <a:xfrm>
                <a:off x="9000736"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53" name="Friform 352">
                <a:extLst>
                  <a:ext uri="{FF2B5EF4-FFF2-40B4-BE49-F238E27FC236}">
                    <a16:creationId xmlns:a16="http://schemas.microsoft.com/office/drawing/2014/main" id="{3470F6AD-0FB7-4A53-2A18-26E1889585D7}"/>
                  </a:ext>
                </a:extLst>
              </p:cNvPr>
              <p:cNvSpPr/>
              <p:nvPr/>
            </p:nvSpPr>
            <p:spPr>
              <a:xfrm>
                <a:off x="9000736"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354" name="Friform 353">
                <a:extLst>
                  <a:ext uri="{FF2B5EF4-FFF2-40B4-BE49-F238E27FC236}">
                    <a16:creationId xmlns:a16="http://schemas.microsoft.com/office/drawing/2014/main" id="{CD5FB92D-05E1-F49D-EDF7-7E287A10A896}"/>
                  </a:ext>
                </a:extLst>
              </p:cNvPr>
              <p:cNvSpPr/>
              <p:nvPr/>
            </p:nvSpPr>
            <p:spPr>
              <a:xfrm>
                <a:off x="9000736"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55" name="Friform 354">
                <a:extLst>
                  <a:ext uri="{FF2B5EF4-FFF2-40B4-BE49-F238E27FC236}">
                    <a16:creationId xmlns:a16="http://schemas.microsoft.com/office/drawing/2014/main" id="{08608DFE-292A-FF04-55F4-C1C917E181BA}"/>
                  </a:ext>
                </a:extLst>
              </p:cNvPr>
              <p:cNvSpPr/>
              <p:nvPr/>
            </p:nvSpPr>
            <p:spPr>
              <a:xfrm>
                <a:off x="9000736"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56" name="Friform 355">
                <a:extLst>
                  <a:ext uri="{FF2B5EF4-FFF2-40B4-BE49-F238E27FC236}">
                    <a16:creationId xmlns:a16="http://schemas.microsoft.com/office/drawing/2014/main" id="{43B97523-C33E-D422-DDD3-211ABA987537}"/>
                  </a:ext>
                </a:extLst>
              </p:cNvPr>
              <p:cNvSpPr/>
              <p:nvPr/>
            </p:nvSpPr>
            <p:spPr>
              <a:xfrm>
                <a:off x="9000736"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57" name="Friform 356">
                <a:extLst>
                  <a:ext uri="{FF2B5EF4-FFF2-40B4-BE49-F238E27FC236}">
                    <a16:creationId xmlns:a16="http://schemas.microsoft.com/office/drawing/2014/main" id="{CDE49701-2EA6-0C42-CDB7-16D4EAFFB39E}"/>
                  </a:ext>
                </a:extLst>
              </p:cNvPr>
              <p:cNvSpPr/>
              <p:nvPr/>
            </p:nvSpPr>
            <p:spPr>
              <a:xfrm>
                <a:off x="9000736"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358" name="Friform 357">
                <a:extLst>
                  <a:ext uri="{FF2B5EF4-FFF2-40B4-BE49-F238E27FC236}">
                    <a16:creationId xmlns:a16="http://schemas.microsoft.com/office/drawing/2014/main" id="{BCDB24BE-1C74-1E4C-FC82-9033055AC7EB}"/>
                  </a:ext>
                </a:extLst>
              </p:cNvPr>
              <p:cNvSpPr/>
              <p:nvPr/>
            </p:nvSpPr>
            <p:spPr>
              <a:xfrm>
                <a:off x="9000736"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59" name="Friform 358">
                <a:extLst>
                  <a:ext uri="{FF2B5EF4-FFF2-40B4-BE49-F238E27FC236}">
                    <a16:creationId xmlns:a16="http://schemas.microsoft.com/office/drawing/2014/main" id="{6AD0E60E-5EFA-2F1C-ED3D-6F0BB1767621}"/>
                  </a:ext>
                </a:extLst>
              </p:cNvPr>
              <p:cNvSpPr/>
              <p:nvPr/>
            </p:nvSpPr>
            <p:spPr>
              <a:xfrm>
                <a:off x="9000736"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60" name="Friform 359">
                <a:extLst>
                  <a:ext uri="{FF2B5EF4-FFF2-40B4-BE49-F238E27FC236}">
                    <a16:creationId xmlns:a16="http://schemas.microsoft.com/office/drawing/2014/main" id="{F0BAB230-95F7-38B6-D50A-5363E11ACF63}"/>
                  </a:ext>
                </a:extLst>
              </p:cNvPr>
              <p:cNvSpPr/>
              <p:nvPr/>
            </p:nvSpPr>
            <p:spPr>
              <a:xfrm>
                <a:off x="9000736"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61" name="Friform 360">
                <a:extLst>
                  <a:ext uri="{FF2B5EF4-FFF2-40B4-BE49-F238E27FC236}">
                    <a16:creationId xmlns:a16="http://schemas.microsoft.com/office/drawing/2014/main" id="{B5736B5A-5D6E-D3C1-CAE4-0C203CF4C5E5}"/>
                  </a:ext>
                </a:extLst>
              </p:cNvPr>
              <p:cNvSpPr/>
              <p:nvPr/>
            </p:nvSpPr>
            <p:spPr>
              <a:xfrm>
                <a:off x="9000736"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62" name="Friform 361">
                <a:extLst>
                  <a:ext uri="{FF2B5EF4-FFF2-40B4-BE49-F238E27FC236}">
                    <a16:creationId xmlns:a16="http://schemas.microsoft.com/office/drawing/2014/main" id="{4305E2BF-2DD5-A3EE-CC0A-A2402ACE97AC}"/>
                  </a:ext>
                </a:extLst>
              </p:cNvPr>
              <p:cNvSpPr/>
              <p:nvPr/>
            </p:nvSpPr>
            <p:spPr>
              <a:xfrm>
                <a:off x="9000736"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63" name="Friform 362">
                <a:extLst>
                  <a:ext uri="{FF2B5EF4-FFF2-40B4-BE49-F238E27FC236}">
                    <a16:creationId xmlns:a16="http://schemas.microsoft.com/office/drawing/2014/main" id="{4170843C-D58D-577F-7DE0-E176700B4DAF}"/>
                  </a:ext>
                </a:extLst>
              </p:cNvPr>
              <p:cNvSpPr/>
              <p:nvPr/>
            </p:nvSpPr>
            <p:spPr>
              <a:xfrm>
                <a:off x="9000736"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64" name="Friform 363">
                <a:extLst>
                  <a:ext uri="{FF2B5EF4-FFF2-40B4-BE49-F238E27FC236}">
                    <a16:creationId xmlns:a16="http://schemas.microsoft.com/office/drawing/2014/main" id="{ED718487-8C1D-398B-AFF4-9B1378BA44FF}"/>
                  </a:ext>
                </a:extLst>
              </p:cNvPr>
              <p:cNvSpPr/>
              <p:nvPr/>
            </p:nvSpPr>
            <p:spPr>
              <a:xfrm>
                <a:off x="9000736"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65" name="Friform 364">
                <a:extLst>
                  <a:ext uri="{FF2B5EF4-FFF2-40B4-BE49-F238E27FC236}">
                    <a16:creationId xmlns:a16="http://schemas.microsoft.com/office/drawing/2014/main" id="{652C6916-EC72-115F-3719-4AF39ACB33B8}"/>
                  </a:ext>
                </a:extLst>
              </p:cNvPr>
              <p:cNvSpPr/>
              <p:nvPr/>
            </p:nvSpPr>
            <p:spPr>
              <a:xfrm>
                <a:off x="9000736"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66" name="Friform 365">
                <a:extLst>
                  <a:ext uri="{FF2B5EF4-FFF2-40B4-BE49-F238E27FC236}">
                    <a16:creationId xmlns:a16="http://schemas.microsoft.com/office/drawing/2014/main" id="{91591442-33B4-6302-7259-64AF6F4C3DEE}"/>
                  </a:ext>
                </a:extLst>
              </p:cNvPr>
              <p:cNvSpPr/>
              <p:nvPr/>
            </p:nvSpPr>
            <p:spPr>
              <a:xfrm>
                <a:off x="9000736"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67" name="Friform 366">
                <a:extLst>
                  <a:ext uri="{FF2B5EF4-FFF2-40B4-BE49-F238E27FC236}">
                    <a16:creationId xmlns:a16="http://schemas.microsoft.com/office/drawing/2014/main" id="{97D744F2-B48D-5A43-75AE-166C38C74055}"/>
                  </a:ext>
                </a:extLst>
              </p:cNvPr>
              <p:cNvSpPr/>
              <p:nvPr/>
            </p:nvSpPr>
            <p:spPr>
              <a:xfrm>
                <a:off x="9000736"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68" name="Friform 367">
                <a:extLst>
                  <a:ext uri="{FF2B5EF4-FFF2-40B4-BE49-F238E27FC236}">
                    <a16:creationId xmlns:a16="http://schemas.microsoft.com/office/drawing/2014/main" id="{8744AF68-4FC2-E556-9B64-78BB256EFFF5}"/>
                  </a:ext>
                </a:extLst>
              </p:cNvPr>
              <p:cNvSpPr/>
              <p:nvPr/>
            </p:nvSpPr>
            <p:spPr>
              <a:xfrm>
                <a:off x="9000736"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69" name="Friform 368">
                <a:extLst>
                  <a:ext uri="{FF2B5EF4-FFF2-40B4-BE49-F238E27FC236}">
                    <a16:creationId xmlns:a16="http://schemas.microsoft.com/office/drawing/2014/main" id="{19FD5DF5-C631-25A5-D6D7-CD419BD3D11F}"/>
                  </a:ext>
                </a:extLst>
              </p:cNvPr>
              <p:cNvSpPr/>
              <p:nvPr/>
            </p:nvSpPr>
            <p:spPr>
              <a:xfrm>
                <a:off x="9000736"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70" name="Friform 369">
                <a:extLst>
                  <a:ext uri="{FF2B5EF4-FFF2-40B4-BE49-F238E27FC236}">
                    <a16:creationId xmlns:a16="http://schemas.microsoft.com/office/drawing/2014/main" id="{A0BAE286-D979-3E03-7EFD-4E20BF582947}"/>
                  </a:ext>
                </a:extLst>
              </p:cNvPr>
              <p:cNvSpPr/>
              <p:nvPr/>
            </p:nvSpPr>
            <p:spPr>
              <a:xfrm>
                <a:off x="9000736"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371" name="Friform 370">
                <a:extLst>
                  <a:ext uri="{FF2B5EF4-FFF2-40B4-BE49-F238E27FC236}">
                    <a16:creationId xmlns:a16="http://schemas.microsoft.com/office/drawing/2014/main" id="{C9C6A9C0-23C0-DD42-39B4-367D4F5DCF9F}"/>
                  </a:ext>
                </a:extLst>
              </p:cNvPr>
              <p:cNvSpPr/>
              <p:nvPr/>
            </p:nvSpPr>
            <p:spPr>
              <a:xfrm>
                <a:off x="9000736"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72" name="Friform 371">
                <a:extLst>
                  <a:ext uri="{FF2B5EF4-FFF2-40B4-BE49-F238E27FC236}">
                    <a16:creationId xmlns:a16="http://schemas.microsoft.com/office/drawing/2014/main" id="{F2A6E196-38B3-4909-AA8E-91051A58359F}"/>
                  </a:ext>
                </a:extLst>
              </p:cNvPr>
              <p:cNvSpPr/>
              <p:nvPr/>
            </p:nvSpPr>
            <p:spPr>
              <a:xfrm>
                <a:off x="9000736" y="181190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73" name="Friform 372">
                <a:extLst>
                  <a:ext uri="{FF2B5EF4-FFF2-40B4-BE49-F238E27FC236}">
                    <a16:creationId xmlns:a16="http://schemas.microsoft.com/office/drawing/2014/main" id="{0ACC2A60-6D5B-EE1D-6CB6-321058250573}"/>
                  </a:ext>
                </a:extLst>
              </p:cNvPr>
              <p:cNvSpPr/>
              <p:nvPr/>
            </p:nvSpPr>
            <p:spPr>
              <a:xfrm>
                <a:off x="9000736" y="1692000"/>
                <a:ext cx="119788" cy="119897"/>
              </a:xfrm>
              <a:custGeom>
                <a:avLst/>
                <a:gdLst>
                  <a:gd name="connsiteX0" fmla="*/ 0 w 119788"/>
                  <a:gd name="connsiteY0" fmla="*/ 0 h 119898"/>
                  <a:gd name="connsiteX1" fmla="*/ 119789 w 119788"/>
                  <a:gd name="connsiteY1" fmla="*/ 0 h 119898"/>
                  <a:gd name="connsiteX2" fmla="*/ 119789 w 119788"/>
                  <a:gd name="connsiteY2" fmla="*/ 119899 h 119898"/>
                  <a:gd name="connsiteX3" fmla="*/ 0 w 119788"/>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8" h="119898">
                    <a:moveTo>
                      <a:pt x="0" y="0"/>
                    </a:moveTo>
                    <a:lnTo>
                      <a:pt x="119789" y="0"/>
                    </a:lnTo>
                    <a:lnTo>
                      <a:pt x="119789" y="119899"/>
                    </a:lnTo>
                    <a:lnTo>
                      <a:pt x="0" y="119899"/>
                    </a:lnTo>
                    <a:close/>
                  </a:path>
                </a:pathLst>
              </a:custGeom>
              <a:solidFill>
                <a:srgbClr val="1D71B8"/>
              </a:solidFill>
              <a:ln w="3232" cap="flat">
                <a:noFill/>
                <a:prstDash val="solid"/>
                <a:miter/>
              </a:ln>
            </p:spPr>
            <p:txBody>
              <a:bodyPr rtlCol="0" anchor="ctr"/>
              <a:lstStyle/>
              <a:p>
                <a:endParaRPr lang="nb-NO"/>
              </a:p>
            </p:txBody>
          </p:sp>
          <p:sp>
            <p:nvSpPr>
              <p:cNvPr id="374" name="Friform 373">
                <a:extLst>
                  <a:ext uri="{FF2B5EF4-FFF2-40B4-BE49-F238E27FC236}">
                    <a16:creationId xmlns:a16="http://schemas.microsoft.com/office/drawing/2014/main" id="{50080B50-E85F-8AEB-C050-34A88FD67F26}"/>
                  </a:ext>
                </a:extLst>
              </p:cNvPr>
              <p:cNvSpPr/>
              <p:nvPr/>
            </p:nvSpPr>
            <p:spPr>
              <a:xfrm>
                <a:off x="9000736" y="157221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75" name="Friform 374">
                <a:extLst>
                  <a:ext uri="{FF2B5EF4-FFF2-40B4-BE49-F238E27FC236}">
                    <a16:creationId xmlns:a16="http://schemas.microsoft.com/office/drawing/2014/main" id="{6B048EC5-5FE8-1E8C-8039-2E8339D36EFC}"/>
                  </a:ext>
                </a:extLst>
              </p:cNvPr>
              <p:cNvSpPr/>
              <p:nvPr/>
            </p:nvSpPr>
            <p:spPr>
              <a:xfrm>
                <a:off x="9000737" y="1452429"/>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76" name="Friform 375">
                <a:extLst>
                  <a:ext uri="{FF2B5EF4-FFF2-40B4-BE49-F238E27FC236}">
                    <a16:creationId xmlns:a16="http://schemas.microsoft.com/office/drawing/2014/main" id="{74A10ACB-D293-05DE-D9E1-35DDE9E58352}"/>
                  </a:ext>
                </a:extLst>
              </p:cNvPr>
              <p:cNvSpPr/>
              <p:nvPr/>
            </p:nvSpPr>
            <p:spPr>
              <a:xfrm>
                <a:off x="8880964" y="5046240"/>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77" name="Friform 376">
                <a:extLst>
                  <a:ext uri="{FF2B5EF4-FFF2-40B4-BE49-F238E27FC236}">
                    <a16:creationId xmlns:a16="http://schemas.microsoft.com/office/drawing/2014/main" id="{25DBA504-A2A7-9EA0-6049-1AB0B57F6061}"/>
                  </a:ext>
                </a:extLst>
              </p:cNvPr>
              <p:cNvSpPr/>
              <p:nvPr/>
            </p:nvSpPr>
            <p:spPr>
              <a:xfrm>
                <a:off x="8880964" y="4926469"/>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378" name="Friform 377">
                <a:extLst>
                  <a:ext uri="{FF2B5EF4-FFF2-40B4-BE49-F238E27FC236}">
                    <a16:creationId xmlns:a16="http://schemas.microsoft.com/office/drawing/2014/main" id="{79F222EA-07E6-68EF-73B5-C7E389960932}"/>
                  </a:ext>
                </a:extLst>
              </p:cNvPr>
              <p:cNvSpPr/>
              <p:nvPr/>
            </p:nvSpPr>
            <p:spPr>
              <a:xfrm>
                <a:off x="8880964" y="4806665"/>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379" name="Friform 378">
                <a:extLst>
                  <a:ext uri="{FF2B5EF4-FFF2-40B4-BE49-F238E27FC236}">
                    <a16:creationId xmlns:a16="http://schemas.microsoft.com/office/drawing/2014/main" id="{F3D5CC26-7D04-796B-91FF-00FB70303074}"/>
                  </a:ext>
                </a:extLst>
              </p:cNvPr>
              <p:cNvSpPr/>
              <p:nvPr/>
            </p:nvSpPr>
            <p:spPr>
              <a:xfrm>
                <a:off x="8880964" y="468689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380" name="Friform 379">
                <a:extLst>
                  <a:ext uri="{FF2B5EF4-FFF2-40B4-BE49-F238E27FC236}">
                    <a16:creationId xmlns:a16="http://schemas.microsoft.com/office/drawing/2014/main" id="{F65B9771-BD21-A0C0-2FEC-36785E728298}"/>
                  </a:ext>
                </a:extLst>
              </p:cNvPr>
              <p:cNvSpPr/>
              <p:nvPr/>
            </p:nvSpPr>
            <p:spPr>
              <a:xfrm>
                <a:off x="8880964" y="4567089"/>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81" name="Friform 380">
                <a:extLst>
                  <a:ext uri="{FF2B5EF4-FFF2-40B4-BE49-F238E27FC236}">
                    <a16:creationId xmlns:a16="http://schemas.microsoft.com/office/drawing/2014/main" id="{1761439A-7D3D-E914-4CF6-3654060E347F}"/>
                  </a:ext>
                </a:extLst>
              </p:cNvPr>
              <p:cNvSpPr/>
              <p:nvPr/>
            </p:nvSpPr>
            <p:spPr>
              <a:xfrm>
                <a:off x="8880964" y="4447319"/>
                <a:ext cx="119785" cy="119784"/>
              </a:xfrm>
              <a:custGeom>
                <a:avLst/>
                <a:gdLst>
                  <a:gd name="connsiteX0" fmla="*/ 0 w 119785"/>
                  <a:gd name="connsiteY0" fmla="*/ 0 h 119785"/>
                  <a:gd name="connsiteX1" fmla="*/ 119785 w 119785"/>
                  <a:gd name="connsiteY1" fmla="*/ 0 h 119785"/>
                  <a:gd name="connsiteX2" fmla="*/ 119785 w 119785"/>
                  <a:gd name="connsiteY2" fmla="*/ 119785 h 119785"/>
                  <a:gd name="connsiteX3" fmla="*/ 0 w 119785"/>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382" name="Friform 381">
                <a:extLst>
                  <a:ext uri="{FF2B5EF4-FFF2-40B4-BE49-F238E27FC236}">
                    <a16:creationId xmlns:a16="http://schemas.microsoft.com/office/drawing/2014/main" id="{ED9E4C4F-0AB7-02A0-499B-E84FA6AB4C9B}"/>
                  </a:ext>
                </a:extLst>
              </p:cNvPr>
              <p:cNvSpPr/>
              <p:nvPr/>
            </p:nvSpPr>
            <p:spPr>
              <a:xfrm>
                <a:off x="8880964" y="4327515"/>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83" name="Friform 382">
                <a:extLst>
                  <a:ext uri="{FF2B5EF4-FFF2-40B4-BE49-F238E27FC236}">
                    <a16:creationId xmlns:a16="http://schemas.microsoft.com/office/drawing/2014/main" id="{3487B9ED-9021-E8BF-9228-00C411915D25}"/>
                  </a:ext>
                </a:extLst>
              </p:cNvPr>
              <p:cNvSpPr/>
              <p:nvPr/>
            </p:nvSpPr>
            <p:spPr>
              <a:xfrm>
                <a:off x="8880964" y="4207743"/>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84" name="Friform 383">
                <a:extLst>
                  <a:ext uri="{FF2B5EF4-FFF2-40B4-BE49-F238E27FC236}">
                    <a16:creationId xmlns:a16="http://schemas.microsoft.com/office/drawing/2014/main" id="{7B7D1727-DE57-8A6C-9EFB-3CA56D20DF47}"/>
                  </a:ext>
                </a:extLst>
              </p:cNvPr>
              <p:cNvSpPr/>
              <p:nvPr/>
            </p:nvSpPr>
            <p:spPr>
              <a:xfrm>
                <a:off x="8880964" y="4087939"/>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385" name="Friform 384">
                <a:extLst>
                  <a:ext uri="{FF2B5EF4-FFF2-40B4-BE49-F238E27FC236}">
                    <a16:creationId xmlns:a16="http://schemas.microsoft.com/office/drawing/2014/main" id="{F1211AB1-C790-6649-30AB-C6618CA403DD}"/>
                  </a:ext>
                </a:extLst>
              </p:cNvPr>
              <p:cNvSpPr/>
              <p:nvPr/>
            </p:nvSpPr>
            <p:spPr>
              <a:xfrm>
                <a:off x="8880964" y="3968167"/>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386" name="Friform 385">
                <a:extLst>
                  <a:ext uri="{FF2B5EF4-FFF2-40B4-BE49-F238E27FC236}">
                    <a16:creationId xmlns:a16="http://schemas.microsoft.com/office/drawing/2014/main" id="{A6803885-CF6B-3AC6-6C5E-89FBE65C47D8}"/>
                  </a:ext>
                </a:extLst>
              </p:cNvPr>
              <p:cNvSpPr/>
              <p:nvPr/>
            </p:nvSpPr>
            <p:spPr>
              <a:xfrm>
                <a:off x="8880964" y="3848396"/>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87" name="Friform 386">
                <a:extLst>
                  <a:ext uri="{FF2B5EF4-FFF2-40B4-BE49-F238E27FC236}">
                    <a16:creationId xmlns:a16="http://schemas.microsoft.com/office/drawing/2014/main" id="{8CF2142D-6385-1C01-498E-7D3D2ADAF69F}"/>
                  </a:ext>
                </a:extLst>
              </p:cNvPr>
              <p:cNvSpPr/>
              <p:nvPr/>
            </p:nvSpPr>
            <p:spPr>
              <a:xfrm>
                <a:off x="8880964" y="3728592"/>
                <a:ext cx="119785" cy="119787"/>
              </a:xfrm>
              <a:custGeom>
                <a:avLst/>
                <a:gdLst>
                  <a:gd name="connsiteX0" fmla="*/ 0 w 119785"/>
                  <a:gd name="connsiteY0" fmla="*/ 0 h 119788"/>
                  <a:gd name="connsiteX1" fmla="*/ 119785 w 119785"/>
                  <a:gd name="connsiteY1" fmla="*/ 0 h 119788"/>
                  <a:gd name="connsiteX2" fmla="*/ 119785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388" name="Friform 387">
                <a:extLst>
                  <a:ext uri="{FF2B5EF4-FFF2-40B4-BE49-F238E27FC236}">
                    <a16:creationId xmlns:a16="http://schemas.microsoft.com/office/drawing/2014/main" id="{B3D3CA17-2E36-A0E6-9C57-B271E450B979}"/>
                  </a:ext>
                </a:extLst>
              </p:cNvPr>
              <p:cNvSpPr/>
              <p:nvPr/>
            </p:nvSpPr>
            <p:spPr>
              <a:xfrm>
                <a:off x="8880964" y="3608692"/>
                <a:ext cx="119785" cy="119900"/>
              </a:xfrm>
              <a:custGeom>
                <a:avLst/>
                <a:gdLst>
                  <a:gd name="connsiteX0" fmla="*/ 0 w 119785"/>
                  <a:gd name="connsiteY0" fmla="*/ 0 h 119901"/>
                  <a:gd name="connsiteX1" fmla="*/ 119785 w 119785"/>
                  <a:gd name="connsiteY1" fmla="*/ 0 h 119901"/>
                  <a:gd name="connsiteX2" fmla="*/ 119785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5" y="0"/>
                    </a:lnTo>
                    <a:lnTo>
                      <a:pt x="119785"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389" name="Friform 388">
                <a:extLst>
                  <a:ext uri="{FF2B5EF4-FFF2-40B4-BE49-F238E27FC236}">
                    <a16:creationId xmlns:a16="http://schemas.microsoft.com/office/drawing/2014/main" id="{0949297D-FAD9-CE9B-BB37-2657A516C63B}"/>
                  </a:ext>
                </a:extLst>
              </p:cNvPr>
              <p:cNvSpPr/>
              <p:nvPr/>
            </p:nvSpPr>
            <p:spPr>
              <a:xfrm>
                <a:off x="8880964" y="3488919"/>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0" name="Friform 389">
                <a:extLst>
                  <a:ext uri="{FF2B5EF4-FFF2-40B4-BE49-F238E27FC236}">
                    <a16:creationId xmlns:a16="http://schemas.microsoft.com/office/drawing/2014/main" id="{A95EC9E4-92BC-954F-C5FD-F9A3D6B246DD}"/>
                  </a:ext>
                </a:extLst>
              </p:cNvPr>
              <p:cNvSpPr/>
              <p:nvPr/>
            </p:nvSpPr>
            <p:spPr>
              <a:xfrm>
                <a:off x="8880964" y="3369117"/>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1" name="Friform 390">
                <a:extLst>
                  <a:ext uri="{FF2B5EF4-FFF2-40B4-BE49-F238E27FC236}">
                    <a16:creationId xmlns:a16="http://schemas.microsoft.com/office/drawing/2014/main" id="{C62849E5-2D5D-A3A6-782A-A3EEDCAF8EAD}"/>
                  </a:ext>
                </a:extLst>
              </p:cNvPr>
              <p:cNvSpPr/>
              <p:nvPr/>
            </p:nvSpPr>
            <p:spPr>
              <a:xfrm>
                <a:off x="8880964" y="324934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2" name="Friform 391">
                <a:extLst>
                  <a:ext uri="{FF2B5EF4-FFF2-40B4-BE49-F238E27FC236}">
                    <a16:creationId xmlns:a16="http://schemas.microsoft.com/office/drawing/2014/main" id="{98E1D91F-46B7-85D6-083F-4F2C92814EC3}"/>
                  </a:ext>
                </a:extLst>
              </p:cNvPr>
              <p:cNvSpPr/>
              <p:nvPr/>
            </p:nvSpPr>
            <p:spPr>
              <a:xfrm>
                <a:off x="8880964" y="3129551"/>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93" name="Friform 392">
                <a:extLst>
                  <a:ext uri="{FF2B5EF4-FFF2-40B4-BE49-F238E27FC236}">
                    <a16:creationId xmlns:a16="http://schemas.microsoft.com/office/drawing/2014/main" id="{3A083121-B037-F0F7-95A2-595A2C31482D}"/>
                  </a:ext>
                </a:extLst>
              </p:cNvPr>
              <p:cNvSpPr/>
              <p:nvPr/>
            </p:nvSpPr>
            <p:spPr>
              <a:xfrm>
                <a:off x="8880964" y="3009762"/>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4" name="Friform 393">
                <a:extLst>
                  <a:ext uri="{FF2B5EF4-FFF2-40B4-BE49-F238E27FC236}">
                    <a16:creationId xmlns:a16="http://schemas.microsoft.com/office/drawing/2014/main" id="{CD9C1D4A-2E43-05CB-3074-37A88AD174E9}"/>
                  </a:ext>
                </a:extLst>
              </p:cNvPr>
              <p:cNvSpPr/>
              <p:nvPr/>
            </p:nvSpPr>
            <p:spPr>
              <a:xfrm>
                <a:off x="8880964" y="2889975"/>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5" name="Friform 394">
                <a:extLst>
                  <a:ext uri="{FF2B5EF4-FFF2-40B4-BE49-F238E27FC236}">
                    <a16:creationId xmlns:a16="http://schemas.microsoft.com/office/drawing/2014/main" id="{D9191B56-7DB3-35CF-8ED6-C6B5C45EBFD4}"/>
                  </a:ext>
                </a:extLst>
              </p:cNvPr>
              <p:cNvSpPr/>
              <p:nvPr/>
            </p:nvSpPr>
            <p:spPr>
              <a:xfrm>
                <a:off x="8880964" y="2770187"/>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6" name="Friform 395">
                <a:extLst>
                  <a:ext uri="{FF2B5EF4-FFF2-40B4-BE49-F238E27FC236}">
                    <a16:creationId xmlns:a16="http://schemas.microsoft.com/office/drawing/2014/main" id="{E69EC7AF-8E58-C50B-3806-0EE683ACB7C0}"/>
                  </a:ext>
                </a:extLst>
              </p:cNvPr>
              <p:cNvSpPr/>
              <p:nvPr/>
            </p:nvSpPr>
            <p:spPr>
              <a:xfrm>
                <a:off x="8880964" y="2650406"/>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397" name="Friform 396">
                <a:extLst>
                  <a:ext uri="{FF2B5EF4-FFF2-40B4-BE49-F238E27FC236}">
                    <a16:creationId xmlns:a16="http://schemas.microsoft.com/office/drawing/2014/main" id="{5C4DC77F-833B-0DA3-E257-262100C283FF}"/>
                  </a:ext>
                </a:extLst>
              </p:cNvPr>
              <p:cNvSpPr/>
              <p:nvPr/>
            </p:nvSpPr>
            <p:spPr>
              <a:xfrm>
                <a:off x="8880964" y="2530618"/>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8" name="Friform 397">
                <a:extLst>
                  <a:ext uri="{FF2B5EF4-FFF2-40B4-BE49-F238E27FC236}">
                    <a16:creationId xmlns:a16="http://schemas.microsoft.com/office/drawing/2014/main" id="{6DA52DFA-6D49-32A9-A20E-5BF79374E584}"/>
                  </a:ext>
                </a:extLst>
              </p:cNvPr>
              <p:cNvSpPr/>
              <p:nvPr/>
            </p:nvSpPr>
            <p:spPr>
              <a:xfrm>
                <a:off x="8880964" y="241083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399" name="Friform 398">
                <a:extLst>
                  <a:ext uri="{FF2B5EF4-FFF2-40B4-BE49-F238E27FC236}">
                    <a16:creationId xmlns:a16="http://schemas.microsoft.com/office/drawing/2014/main" id="{F814095D-2BF2-D08B-B5C1-F0F61E033D25}"/>
                  </a:ext>
                </a:extLst>
              </p:cNvPr>
              <p:cNvSpPr/>
              <p:nvPr/>
            </p:nvSpPr>
            <p:spPr>
              <a:xfrm>
                <a:off x="8880964" y="229104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00" name="Friform 399">
                <a:extLst>
                  <a:ext uri="{FF2B5EF4-FFF2-40B4-BE49-F238E27FC236}">
                    <a16:creationId xmlns:a16="http://schemas.microsoft.com/office/drawing/2014/main" id="{988C8F49-28DB-B289-3760-DE9338DB9FA9}"/>
                  </a:ext>
                </a:extLst>
              </p:cNvPr>
              <p:cNvSpPr/>
              <p:nvPr/>
            </p:nvSpPr>
            <p:spPr>
              <a:xfrm>
                <a:off x="8880964" y="2171262"/>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01" name="Friform 400">
                <a:extLst>
                  <a:ext uri="{FF2B5EF4-FFF2-40B4-BE49-F238E27FC236}">
                    <a16:creationId xmlns:a16="http://schemas.microsoft.com/office/drawing/2014/main" id="{BE5362E2-4EEB-B805-B07E-CC27612A469A}"/>
                  </a:ext>
                </a:extLst>
              </p:cNvPr>
              <p:cNvSpPr/>
              <p:nvPr/>
            </p:nvSpPr>
            <p:spPr>
              <a:xfrm>
                <a:off x="8880964" y="2051477"/>
                <a:ext cx="119785" cy="119784"/>
              </a:xfrm>
              <a:custGeom>
                <a:avLst/>
                <a:gdLst>
                  <a:gd name="connsiteX0" fmla="*/ 0 w 119785"/>
                  <a:gd name="connsiteY0" fmla="*/ 0 h 119785"/>
                  <a:gd name="connsiteX1" fmla="*/ 119785 w 119785"/>
                  <a:gd name="connsiteY1" fmla="*/ 0 h 119785"/>
                  <a:gd name="connsiteX2" fmla="*/ 119785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5" y="0"/>
                    </a:lnTo>
                    <a:lnTo>
                      <a:pt x="119785"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402" name="Friform 401">
                <a:extLst>
                  <a:ext uri="{FF2B5EF4-FFF2-40B4-BE49-F238E27FC236}">
                    <a16:creationId xmlns:a16="http://schemas.microsoft.com/office/drawing/2014/main" id="{BDBE492C-25DB-368E-E159-3C9B08811841}"/>
                  </a:ext>
                </a:extLst>
              </p:cNvPr>
              <p:cNvSpPr/>
              <p:nvPr/>
            </p:nvSpPr>
            <p:spPr>
              <a:xfrm>
                <a:off x="8880964" y="1931690"/>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03" name="Friform 402">
                <a:extLst>
                  <a:ext uri="{FF2B5EF4-FFF2-40B4-BE49-F238E27FC236}">
                    <a16:creationId xmlns:a16="http://schemas.microsoft.com/office/drawing/2014/main" id="{A6103F46-404D-8F71-920C-B2B90E214098}"/>
                  </a:ext>
                </a:extLst>
              </p:cNvPr>
              <p:cNvSpPr/>
              <p:nvPr/>
            </p:nvSpPr>
            <p:spPr>
              <a:xfrm>
                <a:off x="8880964" y="1811902"/>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404" name="Friform 403">
                <a:extLst>
                  <a:ext uri="{FF2B5EF4-FFF2-40B4-BE49-F238E27FC236}">
                    <a16:creationId xmlns:a16="http://schemas.microsoft.com/office/drawing/2014/main" id="{327C8317-11F0-9F04-DA70-2C227D23EEB9}"/>
                  </a:ext>
                </a:extLst>
              </p:cNvPr>
              <p:cNvSpPr/>
              <p:nvPr/>
            </p:nvSpPr>
            <p:spPr>
              <a:xfrm>
                <a:off x="8880964" y="1692000"/>
                <a:ext cx="119785" cy="119897"/>
              </a:xfrm>
              <a:custGeom>
                <a:avLst/>
                <a:gdLst>
                  <a:gd name="connsiteX0" fmla="*/ 0 w 119785"/>
                  <a:gd name="connsiteY0" fmla="*/ 0 h 119898"/>
                  <a:gd name="connsiteX1" fmla="*/ 119785 w 119785"/>
                  <a:gd name="connsiteY1" fmla="*/ 0 h 119898"/>
                  <a:gd name="connsiteX2" fmla="*/ 119785 w 119785"/>
                  <a:gd name="connsiteY2" fmla="*/ 119899 h 119898"/>
                  <a:gd name="connsiteX3" fmla="*/ 0 w 119785"/>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5" h="119898">
                    <a:moveTo>
                      <a:pt x="0" y="0"/>
                    </a:moveTo>
                    <a:lnTo>
                      <a:pt x="119785" y="0"/>
                    </a:lnTo>
                    <a:lnTo>
                      <a:pt x="119785" y="119899"/>
                    </a:lnTo>
                    <a:lnTo>
                      <a:pt x="0" y="119899"/>
                    </a:lnTo>
                    <a:close/>
                  </a:path>
                </a:pathLst>
              </a:custGeom>
              <a:solidFill>
                <a:srgbClr val="2FAC66"/>
              </a:solidFill>
              <a:ln w="3232" cap="flat">
                <a:noFill/>
                <a:prstDash val="solid"/>
                <a:miter/>
              </a:ln>
            </p:spPr>
            <p:txBody>
              <a:bodyPr rtlCol="0" anchor="ctr"/>
              <a:lstStyle/>
              <a:p>
                <a:endParaRPr lang="nb-NO"/>
              </a:p>
            </p:txBody>
          </p:sp>
          <p:sp>
            <p:nvSpPr>
              <p:cNvPr id="405" name="Friform 404">
                <a:extLst>
                  <a:ext uri="{FF2B5EF4-FFF2-40B4-BE49-F238E27FC236}">
                    <a16:creationId xmlns:a16="http://schemas.microsoft.com/office/drawing/2014/main" id="{B763E240-6229-062E-5299-8E5439634A55}"/>
                  </a:ext>
                </a:extLst>
              </p:cNvPr>
              <p:cNvSpPr/>
              <p:nvPr/>
            </p:nvSpPr>
            <p:spPr>
              <a:xfrm>
                <a:off x="8880964" y="1572214"/>
                <a:ext cx="119785" cy="119787"/>
              </a:xfrm>
              <a:custGeom>
                <a:avLst/>
                <a:gdLst>
                  <a:gd name="connsiteX0" fmla="*/ 0 w 119785"/>
                  <a:gd name="connsiteY0" fmla="*/ 0 h 119788"/>
                  <a:gd name="connsiteX1" fmla="*/ 119785 w 119785"/>
                  <a:gd name="connsiteY1" fmla="*/ 0 h 119788"/>
                  <a:gd name="connsiteX2" fmla="*/ 119785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5" y="0"/>
                    </a:lnTo>
                    <a:lnTo>
                      <a:pt x="119785"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406" name="Friform 405">
                <a:extLst>
                  <a:ext uri="{FF2B5EF4-FFF2-40B4-BE49-F238E27FC236}">
                    <a16:creationId xmlns:a16="http://schemas.microsoft.com/office/drawing/2014/main" id="{0A42B023-9639-09A2-FFC4-3ECF9B876A86}"/>
                  </a:ext>
                </a:extLst>
              </p:cNvPr>
              <p:cNvSpPr/>
              <p:nvPr/>
            </p:nvSpPr>
            <p:spPr>
              <a:xfrm>
                <a:off x="8880964" y="1452429"/>
                <a:ext cx="119785" cy="119781"/>
              </a:xfrm>
              <a:custGeom>
                <a:avLst/>
                <a:gdLst>
                  <a:gd name="connsiteX0" fmla="*/ 0 w 119785"/>
                  <a:gd name="connsiteY0" fmla="*/ 0 h 119782"/>
                  <a:gd name="connsiteX1" fmla="*/ 119785 w 119785"/>
                  <a:gd name="connsiteY1" fmla="*/ 0 h 119782"/>
                  <a:gd name="connsiteX2" fmla="*/ 119785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5" y="0"/>
                    </a:lnTo>
                    <a:lnTo>
                      <a:pt x="119785"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07" name="Friform 406">
                <a:extLst>
                  <a:ext uri="{FF2B5EF4-FFF2-40B4-BE49-F238E27FC236}">
                    <a16:creationId xmlns:a16="http://schemas.microsoft.com/office/drawing/2014/main" id="{1D0D8C96-1E13-7F18-D989-880526475C50}"/>
                  </a:ext>
                </a:extLst>
              </p:cNvPr>
              <p:cNvSpPr/>
              <p:nvPr/>
            </p:nvSpPr>
            <p:spPr>
              <a:xfrm>
                <a:off x="8761176" y="504624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08" name="Friform 407">
                <a:extLst>
                  <a:ext uri="{FF2B5EF4-FFF2-40B4-BE49-F238E27FC236}">
                    <a16:creationId xmlns:a16="http://schemas.microsoft.com/office/drawing/2014/main" id="{1BB2C29B-745A-0A7C-513B-D28214BE6FC3}"/>
                  </a:ext>
                </a:extLst>
              </p:cNvPr>
              <p:cNvSpPr/>
              <p:nvPr/>
            </p:nvSpPr>
            <p:spPr>
              <a:xfrm>
                <a:off x="8761176" y="4926470"/>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09" name="Friform 408">
                <a:extLst>
                  <a:ext uri="{FF2B5EF4-FFF2-40B4-BE49-F238E27FC236}">
                    <a16:creationId xmlns:a16="http://schemas.microsoft.com/office/drawing/2014/main" id="{D8B0E543-C9F9-E695-0940-2D01F817FDAB}"/>
                  </a:ext>
                </a:extLst>
              </p:cNvPr>
              <p:cNvSpPr/>
              <p:nvPr/>
            </p:nvSpPr>
            <p:spPr>
              <a:xfrm>
                <a:off x="8761176" y="4806665"/>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410" name="Friform 409">
                <a:extLst>
                  <a:ext uri="{FF2B5EF4-FFF2-40B4-BE49-F238E27FC236}">
                    <a16:creationId xmlns:a16="http://schemas.microsoft.com/office/drawing/2014/main" id="{6452304F-7EC8-FC30-A088-9512951CC8EF}"/>
                  </a:ext>
                </a:extLst>
              </p:cNvPr>
              <p:cNvSpPr/>
              <p:nvPr/>
            </p:nvSpPr>
            <p:spPr>
              <a:xfrm>
                <a:off x="8761176" y="468689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11" name="Friform 410">
                <a:extLst>
                  <a:ext uri="{FF2B5EF4-FFF2-40B4-BE49-F238E27FC236}">
                    <a16:creationId xmlns:a16="http://schemas.microsoft.com/office/drawing/2014/main" id="{17A70038-F591-3EF6-14A2-59DB2ACD1E0C}"/>
                  </a:ext>
                </a:extLst>
              </p:cNvPr>
              <p:cNvSpPr/>
              <p:nvPr/>
            </p:nvSpPr>
            <p:spPr>
              <a:xfrm>
                <a:off x="8761176" y="45670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12" name="Friform 411">
                <a:extLst>
                  <a:ext uri="{FF2B5EF4-FFF2-40B4-BE49-F238E27FC236}">
                    <a16:creationId xmlns:a16="http://schemas.microsoft.com/office/drawing/2014/main" id="{FB0074C0-DC1A-FC38-6FD5-6397E9712E3A}"/>
                  </a:ext>
                </a:extLst>
              </p:cNvPr>
              <p:cNvSpPr/>
              <p:nvPr/>
            </p:nvSpPr>
            <p:spPr>
              <a:xfrm>
                <a:off x="8761176"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413" name="Friform 412">
                <a:extLst>
                  <a:ext uri="{FF2B5EF4-FFF2-40B4-BE49-F238E27FC236}">
                    <a16:creationId xmlns:a16="http://schemas.microsoft.com/office/drawing/2014/main" id="{67A01EB0-4FAA-D9FC-F242-542B141F6493}"/>
                  </a:ext>
                </a:extLst>
              </p:cNvPr>
              <p:cNvSpPr/>
              <p:nvPr/>
            </p:nvSpPr>
            <p:spPr>
              <a:xfrm>
                <a:off x="8761176"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14" name="Friform 413">
                <a:extLst>
                  <a:ext uri="{FF2B5EF4-FFF2-40B4-BE49-F238E27FC236}">
                    <a16:creationId xmlns:a16="http://schemas.microsoft.com/office/drawing/2014/main" id="{790BA4A5-711D-0B84-2394-8F949EBB851B}"/>
                  </a:ext>
                </a:extLst>
              </p:cNvPr>
              <p:cNvSpPr/>
              <p:nvPr/>
            </p:nvSpPr>
            <p:spPr>
              <a:xfrm>
                <a:off x="8761176"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415" name="Friform 414">
                <a:extLst>
                  <a:ext uri="{FF2B5EF4-FFF2-40B4-BE49-F238E27FC236}">
                    <a16:creationId xmlns:a16="http://schemas.microsoft.com/office/drawing/2014/main" id="{51BAC474-70D0-ECF3-BA63-BB687C37EEE9}"/>
                  </a:ext>
                </a:extLst>
              </p:cNvPr>
              <p:cNvSpPr/>
              <p:nvPr/>
            </p:nvSpPr>
            <p:spPr>
              <a:xfrm>
                <a:off x="8761176"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416" name="Friform 415">
                <a:extLst>
                  <a:ext uri="{FF2B5EF4-FFF2-40B4-BE49-F238E27FC236}">
                    <a16:creationId xmlns:a16="http://schemas.microsoft.com/office/drawing/2014/main" id="{AA3C3AF2-E185-6D03-2C75-622D1ADE88C7}"/>
                  </a:ext>
                </a:extLst>
              </p:cNvPr>
              <p:cNvSpPr/>
              <p:nvPr/>
            </p:nvSpPr>
            <p:spPr>
              <a:xfrm>
                <a:off x="8761176" y="3968168"/>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417" name="Friform 416">
                <a:extLst>
                  <a:ext uri="{FF2B5EF4-FFF2-40B4-BE49-F238E27FC236}">
                    <a16:creationId xmlns:a16="http://schemas.microsoft.com/office/drawing/2014/main" id="{3895D77A-C4AC-978B-9617-13E070D4B3D6}"/>
                  </a:ext>
                </a:extLst>
              </p:cNvPr>
              <p:cNvSpPr/>
              <p:nvPr/>
            </p:nvSpPr>
            <p:spPr>
              <a:xfrm>
                <a:off x="8761176"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18" name="Friform 417">
                <a:extLst>
                  <a:ext uri="{FF2B5EF4-FFF2-40B4-BE49-F238E27FC236}">
                    <a16:creationId xmlns:a16="http://schemas.microsoft.com/office/drawing/2014/main" id="{DC60E6D7-F086-8093-FCD8-B75906AD11D6}"/>
                  </a:ext>
                </a:extLst>
              </p:cNvPr>
              <p:cNvSpPr/>
              <p:nvPr/>
            </p:nvSpPr>
            <p:spPr>
              <a:xfrm>
                <a:off x="8761176"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419" name="Friform 418">
                <a:extLst>
                  <a:ext uri="{FF2B5EF4-FFF2-40B4-BE49-F238E27FC236}">
                    <a16:creationId xmlns:a16="http://schemas.microsoft.com/office/drawing/2014/main" id="{017BE028-BD1C-33CA-A3A0-EA9C2AE8AD0B}"/>
                  </a:ext>
                </a:extLst>
              </p:cNvPr>
              <p:cNvSpPr/>
              <p:nvPr/>
            </p:nvSpPr>
            <p:spPr>
              <a:xfrm>
                <a:off x="8761176"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420" name="Friform 419">
                <a:extLst>
                  <a:ext uri="{FF2B5EF4-FFF2-40B4-BE49-F238E27FC236}">
                    <a16:creationId xmlns:a16="http://schemas.microsoft.com/office/drawing/2014/main" id="{6D63BE20-3CFC-BD5B-3A2E-3D75D6C89AC7}"/>
                  </a:ext>
                </a:extLst>
              </p:cNvPr>
              <p:cNvSpPr/>
              <p:nvPr/>
            </p:nvSpPr>
            <p:spPr>
              <a:xfrm>
                <a:off x="8761176"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21" name="Friform 420">
                <a:extLst>
                  <a:ext uri="{FF2B5EF4-FFF2-40B4-BE49-F238E27FC236}">
                    <a16:creationId xmlns:a16="http://schemas.microsoft.com/office/drawing/2014/main" id="{B332A84B-E957-2698-EFF8-5BF6B77270D8}"/>
                  </a:ext>
                </a:extLst>
              </p:cNvPr>
              <p:cNvSpPr/>
              <p:nvPr/>
            </p:nvSpPr>
            <p:spPr>
              <a:xfrm>
                <a:off x="8761176"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22" name="Friform 421">
                <a:extLst>
                  <a:ext uri="{FF2B5EF4-FFF2-40B4-BE49-F238E27FC236}">
                    <a16:creationId xmlns:a16="http://schemas.microsoft.com/office/drawing/2014/main" id="{79A24C71-BEB1-951A-58FA-6E6ED0FFAA3C}"/>
                  </a:ext>
                </a:extLst>
              </p:cNvPr>
              <p:cNvSpPr/>
              <p:nvPr/>
            </p:nvSpPr>
            <p:spPr>
              <a:xfrm>
                <a:off x="8761176" y="324934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23" name="Friform 422">
                <a:extLst>
                  <a:ext uri="{FF2B5EF4-FFF2-40B4-BE49-F238E27FC236}">
                    <a16:creationId xmlns:a16="http://schemas.microsoft.com/office/drawing/2014/main" id="{701EE7CF-AF97-3987-AB3E-6D6D0859F3C4}"/>
                  </a:ext>
                </a:extLst>
              </p:cNvPr>
              <p:cNvSpPr/>
              <p:nvPr/>
            </p:nvSpPr>
            <p:spPr>
              <a:xfrm>
                <a:off x="8761176"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24" name="Friform 423">
                <a:extLst>
                  <a:ext uri="{FF2B5EF4-FFF2-40B4-BE49-F238E27FC236}">
                    <a16:creationId xmlns:a16="http://schemas.microsoft.com/office/drawing/2014/main" id="{E5902232-EA50-DE5C-4649-8DB173BCEC08}"/>
                  </a:ext>
                </a:extLst>
              </p:cNvPr>
              <p:cNvSpPr/>
              <p:nvPr/>
            </p:nvSpPr>
            <p:spPr>
              <a:xfrm>
                <a:off x="8761176"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25" name="Friform 424">
                <a:extLst>
                  <a:ext uri="{FF2B5EF4-FFF2-40B4-BE49-F238E27FC236}">
                    <a16:creationId xmlns:a16="http://schemas.microsoft.com/office/drawing/2014/main" id="{AEA1CEBA-3743-DCA0-0BA8-0FAFE31B454E}"/>
                  </a:ext>
                </a:extLst>
              </p:cNvPr>
              <p:cNvSpPr/>
              <p:nvPr/>
            </p:nvSpPr>
            <p:spPr>
              <a:xfrm>
                <a:off x="8761176"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26" name="Friform 425">
                <a:extLst>
                  <a:ext uri="{FF2B5EF4-FFF2-40B4-BE49-F238E27FC236}">
                    <a16:creationId xmlns:a16="http://schemas.microsoft.com/office/drawing/2014/main" id="{E8DFE92B-5C7B-731A-71D1-13A9B6A7C6A8}"/>
                  </a:ext>
                </a:extLst>
              </p:cNvPr>
              <p:cNvSpPr/>
              <p:nvPr/>
            </p:nvSpPr>
            <p:spPr>
              <a:xfrm>
                <a:off x="8761176"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27" name="Friform 426">
                <a:extLst>
                  <a:ext uri="{FF2B5EF4-FFF2-40B4-BE49-F238E27FC236}">
                    <a16:creationId xmlns:a16="http://schemas.microsoft.com/office/drawing/2014/main" id="{37505ACF-18BB-E321-41FC-C4F3C5BA63FD}"/>
                  </a:ext>
                </a:extLst>
              </p:cNvPr>
              <p:cNvSpPr/>
              <p:nvPr/>
            </p:nvSpPr>
            <p:spPr>
              <a:xfrm>
                <a:off x="8761176"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28" name="Friform 427">
                <a:extLst>
                  <a:ext uri="{FF2B5EF4-FFF2-40B4-BE49-F238E27FC236}">
                    <a16:creationId xmlns:a16="http://schemas.microsoft.com/office/drawing/2014/main" id="{B547BAD6-11E3-B1B6-F572-6D239CFEF898}"/>
                  </a:ext>
                </a:extLst>
              </p:cNvPr>
              <p:cNvSpPr/>
              <p:nvPr/>
            </p:nvSpPr>
            <p:spPr>
              <a:xfrm>
                <a:off x="8761176"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29" name="Friform 428">
                <a:extLst>
                  <a:ext uri="{FF2B5EF4-FFF2-40B4-BE49-F238E27FC236}">
                    <a16:creationId xmlns:a16="http://schemas.microsoft.com/office/drawing/2014/main" id="{7EBA5A4D-A0E8-DB45-F054-316919688A99}"/>
                  </a:ext>
                </a:extLst>
              </p:cNvPr>
              <p:cNvSpPr/>
              <p:nvPr/>
            </p:nvSpPr>
            <p:spPr>
              <a:xfrm>
                <a:off x="8761176"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30" name="Friform 429">
                <a:extLst>
                  <a:ext uri="{FF2B5EF4-FFF2-40B4-BE49-F238E27FC236}">
                    <a16:creationId xmlns:a16="http://schemas.microsoft.com/office/drawing/2014/main" id="{2E49A64F-369C-F023-301D-94560D1A8C54}"/>
                  </a:ext>
                </a:extLst>
              </p:cNvPr>
              <p:cNvSpPr/>
              <p:nvPr/>
            </p:nvSpPr>
            <p:spPr>
              <a:xfrm>
                <a:off x="8761176" y="22910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31" name="Friform 430">
                <a:extLst>
                  <a:ext uri="{FF2B5EF4-FFF2-40B4-BE49-F238E27FC236}">
                    <a16:creationId xmlns:a16="http://schemas.microsoft.com/office/drawing/2014/main" id="{9288E446-3D0C-2045-732B-32083820DC81}"/>
                  </a:ext>
                </a:extLst>
              </p:cNvPr>
              <p:cNvSpPr/>
              <p:nvPr/>
            </p:nvSpPr>
            <p:spPr>
              <a:xfrm>
                <a:off x="8761176" y="2171262"/>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32" name="Friform 431">
                <a:extLst>
                  <a:ext uri="{FF2B5EF4-FFF2-40B4-BE49-F238E27FC236}">
                    <a16:creationId xmlns:a16="http://schemas.microsoft.com/office/drawing/2014/main" id="{5CC38199-8172-2D43-E253-418CF305DF14}"/>
                  </a:ext>
                </a:extLst>
              </p:cNvPr>
              <p:cNvSpPr/>
              <p:nvPr/>
            </p:nvSpPr>
            <p:spPr>
              <a:xfrm>
                <a:off x="8761176" y="2051478"/>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433" name="Friform 432">
                <a:extLst>
                  <a:ext uri="{FF2B5EF4-FFF2-40B4-BE49-F238E27FC236}">
                    <a16:creationId xmlns:a16="http://schemas.microsoft.com/office/drawing/2014/main" id="{65AF6745-82B9-65C1-5037-8C81303CCD36}"/>
                  </a:ext>
                </a:extLst>
              </p:cNvPr>
              <p:cNvSpPr/>
              <p:nvPr/>
            </p:nvSpPr>
            <p:spPr>
              <a:xfrm>
                <a:off x="8761176"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34" name="Friform 433">
                <a:extLst>
                  <a:ext uri="{FF2B5EF4-FFF2-40B4-BE49-F238E27FC236}">
                    <a16:creationId xmlns:a16="http://schemas.microsoft.com/office/drawing/2014/main" id="{E4E859FC-39AD-9CDB-4143-6FB4D8D45871}"/>
                  </a:ext>
                </a:extLst>
              </p:cNvPr>
              <p:cNvSpPr/>
              <p:nvPr/>
            </p:nvSpPr>
            <p:spPr>
              <a:xfrm>
                <a:off x="8761176" y="181190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435" name="Friform 434">
                <a:extLst>
                  <a:ext uri="{FF2B5EF4-FFF2-40B4-BE49-F238E27FC236}">
                    <a16:creationId xmlns:a16="http://schemas.microsoft.com/office/drawing/2014/main" id="{1ABA7599-389E-E705-004C-46F41532D586}"/>
                  </a:ext>
                </a:extLst>
              </p:cNvPr>
              <p:cNvSpPr/>
              <p:nvPr/>
            </p:nvSpPr>
            <p:spPr>
              <a:xfrm>
                <a:off x="8761176" y="1692001"/>
                <a:ext cx="119788" cy="119897"/>
              </a:xfrm>
              <a:custGeom>
                <a:avLst/>
                <a:gdLst>
                  <a:gd name="connsiteX0" fmla="*/ 0 w 119788"/>
                  <a:gd name="connsiteY0" fmla="*/ 0 h 119898"/>
                  <a:gd name="connsiteX1" fmla="*/ 119789 w 119788"/>
                  <a:gd name="connsiteY1" fmla="*/ 0 h 119898"/>
                  <a:gd name="connsiteX2" fmla="*/ 119789 w 119788"/>
                  <a:gd name="connsiteY2" fmla="*/ 119899 h 119898"/>
                  <a:gd name="connsiteX3" fmla="*/ 0 w 119788"/>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8" h="119898">
                    <a:moveTo>
                      <a:pt x="0" y="0"/>
                    </a:moveTo>
                    <a:lnTo>
                      <a:pt x="119789" y="0"/>
                    </a:lnTo>
                    <a:lnTo>
                      <a:pt x="119789" y="119899"/>
                    </a:lnTo>
                    <a:lnTo>
                      <a:pt x="0" y="119899"/>
                    </a:lnTo>
                    <a:close/>
                  </a:path>
                </a:pathLst>
              </a:custGeom>
              <a:solidFill>
                <a:srgbClr val="7CC5AE"/>
              </a:solidFill>
              <a:ln w="3232" cap="flat">
                <a:noFill/>
                <a:prstDash val="solid"/>
                <a:miter/>
              </a:ln>
            </p:spPr>
            <p:txBody>
              <a:bodyPr rtlCol="0" anchor="ctr"/>
              <a:lstStyle/>
              <a:p>
                <a:endParaRPr lang="nb-NO"/>
              </a:p>
            </p:txBody>
          </p:sp>
          <p:sp>
            <p:nvSpPr>
              <p:cNvPr id="436" name="Friform 435">
                <a:extLst>
                  <a:ext uri="{FF2B5EF4-FFF2-40B4-BE49-F238E27FC236}">
                    <a16:creationId xmlns:a16="http://schemas.microsoft.com/office/drawing/2014/main" id="{ECFAE09B-1BAB-BC31-F4E2-9DA374D33C85}"/>
                  </a:ext>
                </a:extLst>
              </p:cNvPr>
              <p:cNvSpPr/>
              <p:nvPr/>
            </p:nvSpPr>
            <p:spPr>
              <a:xfrm>
                <a:off x="8761176" y="157221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437" name="Friform 436">
                <a:extLst>
                  <a:ext uri="{FF2B5EF4-FFF2-40B4-BE49-F238E27FC236}">
                    <a16:creationId xmlns:a16="http://schemas.microsoft.com/office/drawing/2014/main" id="{B49E38E8-952E-C918-B19C-9288159871FC}"/>
                  </a:ext>
                </a:extLst>
              </p:cNvPr>
              <p:cNvSpPr/>
              <p:nvPr/>
            </p:nvSpPr>
            <p:spPr>
              <a:xfrm>
                <a:off x="8761176" y="1452429"/>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438" name="Friform 437">
                <a:extLst>
                  <a:ext uri="{FF2B5EF4-FFF2-40B4-BE49-F238E27FC236}">
                    <a16:creationId xmlns:a16="http://schemas.microsoft.com/office/drawing/2014/main" id="{4743DB83-927A-9D9D-273B-1BA80A07D897}"/>
                  </a:ext>
                </a:extLst>
              </p:cNvPr>
              <p:cNvSpPr/>
              <p:nvPr/>
            </p:nvSpPr>
            <p:spPr>
              <a:xfrm>
                <a:off x="8641396" y="4926470"/>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39" name="Friform 438">
                <a:extLst>
                  <a:ext uri="{FF2B5EF4-FFF2-40B4-BE49-F238E27FC236}">
                    <a16:creationId xmlns:a16="http://schemas.microsoft.com/office/drawing/2014/main" id="{72860FF6-E861-5049-874F-711181FAA563}"/>
                  </a:ext>
                </a:extLst>
              </p:cNvPr>
              <p:cNvSpPr/>
              <p:nvPr/>
            </p:nvSpPr>
            <p:spPr>
              <a:xfrm>
                <a:off x="8641396" y="5046240"/>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40" name="Friform 439">
                <a:extLst>
                  <a:ext uri="{FF2B5EF4-FFF2-40B4-BE49-F238E27FC236}">
                    <a16:creationId xmlns:a16="http://schemas.microsoft.com/office/drawing/2014/main" id="{413E2EB4-66BE-EADC-D9D2-45DC4B0F7C13}"/>
                  </a:ext>
                </a:extLst>
              </p:cNvPr>
              <p:cNvSpPr/>
              <p:nvPr/>
            </p:nvSpPr>
            <p:spPr>
              <a:xfrm>
                <a:off x="8641396" y="4806666"/>
                <a:ext cx="119778" cy="119784"/>
              </a:xfrm>
              <a:custGeom>
                <a:avLst/>
                <a:gdLst>
                  <a:gd name="connsiteX0" fmla="*/ 0 w 119779"/>
                  <a:gd name="connsiteY0" fmla="*/ 0 h 119785"/>
                  <a:gd name="connsiteX1" fmla="*/ 119779 w 119779"/>
                  <a:gd name="connsiteY1" fmla="*/ 0 h 119785"/>
                  <a:gd name="connsiteX2" fmla="*/ 119779 w 119779"/>
                  <a:gd name="connsiteY2" fmla="*/ 119786 h 119785"/>
                  <a:gd name="connsiteX3" fmla="*/ 0 w 119779"/>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441" name="Friform 440">
                <a:extLst>
                  <a:ext uri="{FF2B5EF4-FFF2-40B4-BE49-F238E27FC236}">
                    <a16:creationId xmlns:a16="http://schemas.microsoft.com/office/drawing/2014/main" id="{B265D57A-9A6B-6F30-EB6D-B10EE29D7D38}"/>
                  </a:ext>
                </a:extLst>
              </p:cNvPr>
              <p:cNvSpPr/>
              <p:nvPr/>
            </p:nvSpPr>
            <p:spPr>
              <a:xfrm>
                <a:off x="8641396" y="468689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42" name="Friform 441">
                <a:extLst>
                  <a:ext uri="{FF2B5EF4-FFF2-40B4-BE49-F238E27FC236}">
                    <a16:creationId xmlns:a16="http://schemas.microsoft.com/office/drawing/2014/main" id="{9FD0C216-46B1-30D8-E48B-4ED95F6506A8}"/>
                  </a:ext>
                </a:extLst>
              </p:cNvPr>
              <p:cNvSpPr/>
              <p:nvPr/>
            </p:nvSpPr>
            <p:spPr>
              <a:xfrm>
                <a:off x="8641396" y="4567090"/>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43" name="Friform 442">
                <a:extLst>
                  <a:ext uri="{FF2B5EF4-FFF2-40B4-BE49-F238E27FC236}">
                    <a16:creationId xmlns:a16="http://schemas.microsoft.com/office/drawing/2014/main" id="{D995882F-CC2D-CAFB-196C-7F24A824C701}"/>
                  </a:ext>
                </a:extLst>
              </p:cNvPr>
              <p:cNvSpPr/>
              <p:nvPr/>
            </p:nvSpPr>
            <p:spPr>
              <a:xfrm>
                <a:off x="8641396" y="4447320"/>
                <a:ext cx="119778" cy="119784"/>
              </a:xfrm>
              <a:custGeom>
                <a:avLst/>
                <a:gdLst>
                  <a:gd name="connsiteX0" fmla="*/ 0 w 119779"/>
                  <a:gd name="connsiteY0" fmla="*/ 0 h 119785"/>
                  <a:gd name="connsiteX1" fmla="*/ 119779 w 119779"/>
                  <a:gd name="connsiteY1" fmla="*/ 0 h 119785"/>
                  <a:gd name="connsiteX2" fmla="*/ 119779 w 119779"/>
                  <a:gd name="connsiteY2" fmla="*/ 119785 h 119785"/>
                  <a:gd name="connsiteX3" fmla="*/ 0 w 119779"/>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444" name="Friform 443">
                <a:extLst>
                  <a:ext uri="{FF2B5EF4-FFF2-40B4-BE49-F238E27FC236}">
                    <a16:creationId xmlns:a16="http://schemas.microsoft.com/office/drawing/2014/main" id="{F2E34404-7428-EBD8-BA2E-C276A47A8ABD}"/>
                  </a:ext>
                </a:extLst>
              </p:cNvPr>
              <p:cNvSpPr/>
              <p:nvPr/>
            </p:nvSpPr>
            <p:spPr>
              <a:xfrm>
                <a:off x="8641396" y="4327515"/>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45" name="Friform 444">
                <a:extLst>
                  <a:ext uri="{FF2B5EF4-FFF2-40B4-BE49-F238E27FC236}">
                    <a16:creationId xmlns:a16="http://schemas.microsoft.com/office/drawing/2014/main" id="{A6BD69DE-EC40-4987-FE4E-532275F0525C}"/>
                  </a:ext>
                </a:extLst>
              </p:cNvPr>
              <p:cNvSpPr/>
              <p:nvPr/>
            </p:nvSpPr>
            <p:spPr>
              <a:xfrm>
                <a:off x="8641396" y="4207744"/>
                <a:ext cx="119778" cy="119787"/>
              </a:xfrm>
              <a:custGeom>
                <a:avLst/>
                <a:gdLst>
                  <a:gd name="connsiteX0" fmla="*/ 0 w 119779"/>
                  <a:gd name="connsiteY0" fmla="*/ 0 h 119788"/>
                  <a:gd name="connsiteX1" fmla="*/ 119779 w 119779"/>
                  <a:gd name="connsiteY1" fmla="*/ 0 h 119788"/>
                  <a:gd name="connsiteX2" fmla="*/ 119779 w 119779"/>
                  <a:gd name="connsiteY2" fmla="*/ 119788 h 119788"/>
                  <a:gd name="connsiteX3" fmla="*/ 0 w 119779"/>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446" name="Friform 445">
                <a:extLst>
                  <a:ext uri="{FF2B5EF4-FFF2-40B4-BE49-F238E27FC236}">
                    <a16:creationId xmlns:a16="http://schemas.microsoft.com/office/drawing/2014/main" id="{2871E9D8-EDC9-1DC6-1D48-7FB06B965598}"/>
                  </a:ext>
                </a:extLst>
              </p:cNvPr>
              <p:cNvSpPr/>
              <p:nvPr/>
            </p:nvSpPr>
            <p:spPr>
              <a:xfrm>
                <a:off x="8641396" y="4087939"/>
                <a:ext cx="119778" cy="119784"/>
              </a:xfrm>
              <a:custGeom>
                <a:avLst/>
                <a:gdLst>
                  <a:gd name="connsiteX0" fmla="*/ 0 w 119779"/>
                  <a:gd name="connsiteY0" fmla="*/ 0 h 119785"/>
                  <a:gd name="connsiteX1" fmla="*/ 119779 w 119779"/>
                  <a:gd name="connsiteY1" fmla="*/ 0 h 119785"/>
                  <a:gd name="connsiteX2" fmla="*/ 119779 w 119779"/>
                  <a:gd name="connsiteY2" fmla="*/ 119786 h 119785"/>
                  <a:gd name="connsiteX3" fmla="*/ 0 w 119779"/>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447" name="Friform 446">
                <a:extLst>
                  <a:ext uri="{FF2B5EF4-FFF2-40B4-BE49-F238E27FC236}">
                    <a16:creationId xmlns:a16="http://schemas.microsoft.com/office/drawing/2014/main" id="{7A2830BD-8B41-FC9C-9D1B-CA2392D20405}"/>
                  </a:ext>
                </a:extLst>
              </p:cNvPr>
              <p:cNvSpPr/>
              <p:nvPr/>
            </p:nvSpPr>
            <p:spPr>
              <a:xfrm>
                <a:off x="8641396" y="3968168"/>
                <a:ext cx="119778" cy="119787"/>
              </a:xfrm>
              <a:custGeom>
                <a:avLst/>
                <a:gdLst>
                  <a:gd name="connsiteX0" fmla="*/ 0 w 119779"/>
                  <a:gd name="connsiteY0" fmla="*/ 0 h 119788"/>
                  <a:gd name="connsiteX1" fmla="*/ 119779 w 119779"/>
                  <a:gd name="connsiteY1" fmla="*/ 0 h 119788"/>
                  <a:gd name="connsiteX2" fmla="*/ 119779 w 119779"/>
                  <a:gd name="connsiteY2" fmla="*/ 119788 h 119788"/>
                  <a:gd name="connsiteX3" fmla="*/ 0 w 119779"/>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448" name="Friform 447">
                <a:extLst>
                  <a:ext uri="{FF2B5EF4-FFF2-40B4-BE49-F238E27FC236}">
                    <a16:creationId xmlns:a16="http://schemas.microsoft.com/office/drawing/2014/main" id="{A2B48DC2-B26B-7564-4DBA-B4D71657DEF8}"/>
                  </a:ext>
                </a:extLst>
              </p:cNvPr>
              <p:cNvSpPr/>
              <p:nvPr/>
            </p:nvSpPr>
            <p:spPr>
              <a:xfrm>
                <a:off x="8641396" y="3848397"/>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449" name="Friform 448">
                <a:extLst>
                  <a:ext uri="{FF2B5EF4-FFF2-40B4-BE49-F238E27FC236}">
                    <a16:creationId xmlns:a16="http://schemas.microsoft.com/office/drawing/2014/main" id="{2A596603-B572-956D-1455-DC21988BFF3B}"/>
                  </a:ext>
                </a:extLst>
              </p:cNvPr>
              <p:cNvSpPr/>
              <p:nvPr/>
            </p:nvSpPr>
            <p:spPr>
              <a:xfrm>
                <a:off x="8641396" y="3728592"/>
                <a:ext cx="119778" cy="119787"/>
              </a:xfrm>
              <a:custGeom>
                <a:avLst/>
                <a:gdLst>
                  <a:gd name="connsiteX0" fmla="*/ 0 w 119779"/>
                  <a:gd name="connsiteY0" fmla="*/ 0 h 119788"/>
                  <a:gd name="connsiteX1" fmla="*/ 119779 w 119779"/>
                  <a:gd name="connsiteY1" fmla="*/ 0 h 119788"/>
                  <a:gd name="connsiteX2" fmla="*/ 119779 w 119779"/>
                  <a:gd name="connsiteY2" fmla="*/ 119788 h 119788"/>
                  <a:gd name="connsiteX3" fmla="*/ 0 w 119779"/>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450" name="Friform 449">
                <a:extLst>
                  <a:ext uri="{FF2B5EF4-FFF2-40B4-BE49-F238E27FC236}">
                    <a16:creationId xmlns:a16="http://schemas.microsoft.com/office/drawing/2014/main" id="{ECFE8054-CBFD-A07C-89AA-11510BB81ED4}"/>
                  </a:ext>
                </a:extLst>
              </p:cNvPr>
              <p:cNvSpPr/>
              <p:nvPr/>
            </p:nvSpPr>
            <p:spPr>
              <a:xfrm>
                <a:off x="8641396" y="3608692"/>
                <a:ext cx="119778" cy="119900"/>
              </a:xfrm>
              <a:custGeom>
                <a:avLst/>
                <a:gdLst>
                  <a:gd name="connsiteX0" fmla="*/ 0 w 119779"/>
                  <a:gd name="connsiteY0" fmla="*/ 0 h 119901"/>
                  <a:gd name="connsiteX1" fmla="*/ 119779 w 119779"/>
                  <a:gd name="connsiteY1" fmla="*/ 0 h 119901"/>
                  <a:gd name="connsiteX2" fmla="*/ 119779 w 119779"/>
                  <a:gd name="connsiteY2" fmla="*/ 119902 h 119901"/>
                  <a:gd name="connsiteX3" fmla="*/ 0 w 119779"/>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79" h="119901">
                    <a:moveTo>
                      <a:pt x="0" y="0"/>
                    </a:moveTo>
                    <a:lnTo>
                      <a:pt x="119779" y="0"/>
                    </a:lnTo>
                    <a:lnTo>
                      <a:pt x="11977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451" name="Friform 450">
                <a:extLst>
                  <a:ext uri="{FF2B5EF4-FFF2-40B4-BE49-F238E27FC236}">
                    <a16:creationId xmlns:a16="http://schemas.microsoft.com/office/drawing/2014/main" id="{0BA1E798-4981-6981-AE9C-6F99268CEF23}"/>
                  </a:ext>
                </a:extLst>
              </p:cNvPr>
              <p:cNvSpPr/>
              <p:nvPr/>
            </p:nvSpPr>
            <p:spPr>
              <a:xfrm>
                <a:off x="8641396" y="3488920"/>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52" name="Friform 451">
                <a:extLst>
                  <a:ext uri="{FF2B5EF4-FFF2-40B4-BE49-F238E27FC236}">
                    <a16:creationId xmlns:a16="http://schemas.microsoft.com/office/drawing/2014/main" id="{D7201BD6-4E42-CDF2-2684-28AD784C97AD}"/>
                  </a:ext>
                </a:extLst>
              </p:cNvPr>
              <p:cNvSpPr/>
              <p:nvPr/>
            </p:nvSpPr>
            <p:spPr>
              <a:xfrm>
                <a:off x="8641396" y="3369117"/>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53" name="Friform 452">
                <a:extLst>
                  <a:ext uri="{FF2B5EF4-FFF2-40B4-BE49-F238E27FC236}">
                    <a16:creationId xmlns:a16="http://schemas.microsoft.com/office/drawing/2014/main" id="{2F5A63B3-F223-291D-76B0-A2F64115F460}"/>
                  </a:ext>
                </a:extLst>
              </p:cNvPr>
              <p:cNvSpPr/>
              <p:nvPr/>
            </p:nvSpPr>
            <p:spPr>
              <a:xfrm>
                <a:off x="8641396" y="3249345"/>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54" name="Friform 453">
                <a:extLst>
                  <a:ext uri="{FF2B5EF4-FFF2-40B4-BE49-F238E27FC236}">
                    <a16:creationId xmlns:a16="http://schemas.microsoft.com/office/drawing/2014/main" id="{1DCF2470-5C26-518C-E2C7-FAA7ACF124D7}"/>
                  </a:ext>
                </a:extLst>
              </p:cNvPr>
              <p:cNvSpPr/>
              <p:nvPr/>
            </p:nvSpPr>
            <p:spPr>
              <a:xfrm>
                <a:off x="8641396" y="3129551"/>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55" name="Friform 454">
                <a:extLst>
                  <a:ext uri="{FF2B5EF4-FFF2-40B4-BE49-F238E27FC236}">
                    <a16:creationId xmlns:a16="http://schemas.microsoft.com/office/drawing/2014/main" id="{DDADE44F-68B2-ED38-92F9-AB982B72174C}"/>
                  </a:ext>
                </a:extLst>
              </p:cNvPr>
              <p:cNvSpPr/>
              <p:nvPr/>
            </p:nvSpPr>
            <p:spPr>
              <a:xfrm>
                <a:off x="8641396" y="3009763"/>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56" name="Friform 455">
                <a:extLst>
                  <a:ext uri="{FF2B5EF4-FFF2-40B4-BE49-F238E27FC236}">
                    <a16:creationId xmlns:a16="http://schemas.microsoft.com/office/drawing/2014/main" id="{FB827479-FCC7-25D6-745F-187F725D94B7}"/>
                  </a:ext>
                </a:extLst>
              </p:cNvPr>
              <p:cNvSpPr/>
              <p:nvPr/>
            </p:nvSpPr>
            <p:spPr>
              <a:xfrm>
                <a:off x="8641396" y="2889975"/>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57" name="Friform 456">
                <a:extLst>
                  <a:ext uri="{FF2B5EF4-FFF2-40B4-BE49-F238E27FC236}">
                    <a16:creationId xmlns:a16="http://schemas.microsoft.com/office/drawing/2014/main" id="{836F6982-E8E2-1AC9-4CCA-3FA0C46036E6}"/>
                  </a:ext>
                </a:extLst>
              </p:cNvPr>
              <p:cNvSpPr/>
              <p:nvPr/>
            </p:nvSpPr>
            <p:spPr>
              <a:xfrm>
                <a:off x="8641396" y="2770187"/>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58" name="Friform 457">
                <a:extLst>
                  <a:ext uri="{FF2B5EF4-FFF2-40B4-BE49-F238E27FC236}">
                    <a16:creationId xmlns:a16="http://schemas.microsoft.com/office/drawing/2014/main" id="{14303B05-EC66-4C3B-2A58-2E6B1411EA19}"/>
                  </a:ext>
                </a:extLst>
              </p:cNvPr>
              <p:cNvSpPr/>
              <p:nvPr/>
            </p:nvSpPr>
            <p:spPr>
              <a:xfrm>
                <a:off x="8641396" y="2650406"/>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59" name="Friform 458">
                <a:extLst>
                  <a:ext uri="{FF2B5EF4-FFF2-40B4-BE49-F238E27FC236}">
                    <a16:creationId xmlns:a16="http://schemas.microsoft.com/office/drawing/2014/main" id="{3A2C6FF8-7C02-7039-610D-37763D00EC71}"/>
                  </a:ext>
                </a:extLst>
              </p:cNvPr>
              <p:cNvSpPr/>
              <p:nvPr/>
            </p:nvSpPr>
            <p:spPr>
              <a:xfrm>
                <a:off x="8641396" y="2530619"/>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60" name="Friform 459">
                <a:extLst>
                  <a:ext uri="{FF2B5EF4-FFF2-40B4-BE49-F238E27FC236}">
                    <a16:creationId xmlns:a16="http://schemas.microsoft.com/office/drawing/2014/main" id="{734C2A6B-9D7D-A0BC-43FF-E7CD3F70B473}"/>
                  </a:ext>
                </a:extLst>
              </p:cNvPr>
              <p:cNvSpPr/>
              <p:nvPr/>
            </p:nvSpPr>
            <p:spPr>
              <a:xfrm>
                <a:off x="8641396" y="241083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61" name="Friform 460">
                <a:extLst>
                  <a:ext uri="{FF2B5EF4-FFF2-40B4-BE49-F238E27FC236}">
                    <a16:creationId xmlns:a16="http://schemas.microsoft.com/office/drawing/2014/main" id="{4FA6A412-29B1-23C0-CB34-151B678A4695}"/>
                  </a:ext>
                </a:extLst>
              </p:cNvPr>
              <p:cNvSpPr/>
              <p:nvPr/>
            </p:nvSpPr>
            <p:spPr>
              <a:xfrm>
                <a:off x="8641396" y="229104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62" name="Friform 461">
                <a:extLst>
                  <a:ext uri="{FF2B5EF4-FFF2-40B4-BE49-F238E27FC236}">
                    <a16:creationId xmlns:a16="http://schemas.microsoft.com/office/drawing/2014/main" id="{C8FA66C9-5C37-593F-78C1-318ABE90276C}"/>
                  </a:ext>
                </a:extLst>
              </p:cNvPr>
              <p:cNvSpPr/>
              <p:nvPr/>
            </p:nvSpPr>
            <p:spPr>
              <a:xfrm>
                <a:off x="8641396" y="2171262"/>
                <a:ext cx="119778" cy="119781"/>
              </a:xfrm>
              <a:custGeom>
                <a:avLst/>
                <a:gdLst>
                  <a:gd name="connsiteX0" fmla="*/ 0 w 119779"/>
                  <a:gd name="connsiteY0" fmla="*/ 0 h 119782"/>
                  <a:gd name="connsiteX1" fmla="*/ 119779 w 119779"/>
                  <a:gd name="connsiteY1" fmla="*/ 0 h 119782"/>
                  <a:gd name="connsiteX2" fmla="*/ 119779 w 119779"/>
                  <a:gd name="connsiteY2" fmla="*/ 119782 h 119782"/>
                  <a:gd name="connsiteX3" fmla="*/ 0 w 119779"/>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9" h="119782">
                    <a:moveTo>
                      <a:pt x="0" y="0"/>
                    </a:moveTo>
                    <a:lnTo>
                      <a:pt x="119779" y="0"/>
                    </a:lnTo>
                    <a:lnTo>
                      <a:pt x="11977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63" name="Friform 462">
                <a:extLst>
                  <a:ext uri="{FF2B5EF4-FFF2-40B4-BE49-F238E27FC236}">
                    <a16:creationId xmlns:a16="http://schemas.microsoft.com/office/drawing/2014/main" id="{3EB3504A-B3A7-10D5-CAF1-8A052B6C37F2}"/>
                  </a:ext>
                </a:extLst>
              </p:cNvPr>
              <p:cNvSpPr/>
              <p:nvPr/>
            </p:nvSpPr>
            <p:spPr>
              <a:xfrm>
                <a:off x="8641396" y="2051478"/>
                <a:ext cx="119778" cy="119784"/>
              </a:xfrm>
              <a:custGeom>
                <a:avLst/>
                <a:gdLst>
                  <a:gd name="connsiteX0" fmla="*/ 0 w 119779"/>
                  <a:gd name="connsiteY0" fmla="*/ 0 h 119785"/>
                  <a:gd name="connsiteX1" fmla="*/ 119779 w 119779"/>
                  <a:gd name="connsiteY1" fmla="*/ 0 h 119785"/>
                  <a:gd name="connsiteX2" fmla="*/ 119779 w 119779"/>
                  <a:gd name="connsiteY2" fmla="*/ 119786 h 119785"/>
                  <a:gd name="connsiteX3" fmla="*/ 0 w 119779"/>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464" name="Friform 463">
                <a:extLst>
                  <a:ext uri="{FF2B5EF4-FFF2-40B4-BE49-F238E27FC236}">
                    <a16:creationId xmlns:a16="http://schemas.microsoft.com/office/drawing/2014/main" id="{4950843D-F791-E17E-A4BC-C1CCAC5FF844}"/>
                  </a:ext>
                </a:extLst>
              </p:cNvPr>
              <p:cNvSpPr/>
              <p:nvPr/>
            </p:nvSpPr>
            <p:spPr>
              <a:xfrm>
                <a:off x="8641396" y="1931690"/>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465" name="Friform 464">
                <a:extLst>
                  <a:ext uri="{FF2B5EF4-FFF2-40B4-BE49-F238E27FC236}">
                    <a16:creationId xmlns:a16="http://schemas.microsoft.com/office/drawing/2014/main" id="{8D3DAF84-6C61-A1B7-9162-1CBAF9010173}"/>
                  </a:ext>
                </a:extLst>
              </p:cNvPr>
              <p:cNvSpPr/>
              <p:nvPr/>
            </p:nvSpPr>
            <p:spPr>
              <a:xfrm>
                <a:off x="8641396" y="1811902"/>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466" name="Friform 465">
                <a:extLst>
                  <a:ext uri="{FF2B5EF4-FFF2-40B4-BE49-F238E27FC236}">
                    <a16:creationId xmlns:a16="http://schemas.microsoft.com/office/drawing/2014/main" id="{D97F5568-81B9-3BA7-8072-6CDBA51B4246}"/>
                  </a:ext>
                </a:extLst>
              </p:cNvPr>
              <p:cNvSpPr/>
              <p:nvPr/>
            </p:nvSpPr>
            <p:spPr>
              <a:xfrm>
                <a:off x="8641396" y="1692001"/>
                <a:ext cx="119778" cy="119897"/>
              </a:xfrm>
              <a:custGeom>
                <a:avLst/>
                <a:gdLst>
                  <a:gd name="connsiteX0" fmla="*/ 0 w 119779"/>
                  <a:gd name="connsiteY0" fmla="*/ 0 h 119898"/>
                  <a:gd name="connsiteX1" fmla="*/ 119779 w 119779"/>
                  <a:gd name="connsiteY1" fmla="*/ 0 h 119898"/>
                  <a:gd name="connsiteX2" fmla="*/ 119779 w 119779"/>
                  <a:gd name="connsiteY2" fmla="*/ 119899 h 119898"/>
                  <a:gd name="connsiteX3" fmla="*/ 0 w 119779"/>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79" h="119898">
                    <a:moveTo>
                      <a:pt x="0" y="0"/>
                    </a:moveTo>
                    <a:lnTo>
                      <a:pt x="119779" y="0"/>
                    </a:lnTo>
                    <a:lnTo>
                      <a:pt x="119779" y="119899"/>
                    </a:lnTo>
                    <a:lnTo>
                      <a:pt x="0" y="119899"/>
                    </a:lnTo>
                    <a:close/>
                  </a:path>
                </a:pathLst>
              </a:custGeom>
              <a:solidFill>
                <a:srgbClr val="7CC5AE"/>
              </a:solidFill>
              <a:ln w="3232" cap="flat">
                <a:noFill/>
                <a:prstDash val="solid"/>
                <a:miter/>
              </a:ln>
            </p:spPr>
            <p:txBody>
              <a:bodyPr rtlCol="0" anchor="ctr"/>
              <a:lstStyle/>
              <a:p>
                <a:endParaRPr lang="nb-NO"/>
              </a:p>
            </p:txBody>
          </p:sp>
          <p:sp>
            <p:nvSpPr>
              <p:cNvPr id="467" name="Friform 466">
                <a:extLst>
                  <a:ext uri="{FF2B5EF4-FFF2-40B4-BE49-F238E27FC236}">
                    <a16:creationId xmlns:a16="http://schemas.microsoft.com/office/drawing/2014/main" id="{E24E875F-3400-F905-270A-371B2E3B09DB}"/>
                  </a:ext>
                </a:extLst>
              </p:cNvPr>
              <p:cNvSpPr/>
              <p:nvPr/>
            </p:nvSpPr>
            <p:spPr>
              <a:xfrm>
                <a:off x="8641396" y="1572214"/>
                <a:ext cx="119778" cy="119787"/>
              </a:xfrm>
              <a:custGeom>
                <a:avLst/>
                <a:gdLst>
                  <a:gd name="connsiteX0" fmla="*/ 0 w 119779"/>
                  <a:gd name="connsiteY0" fmla="*/ 0 h 119788"/>
                  <a:gd name="connsiteX1" fmla="*/ 119779 w 119779"/>
                  <a:gd name="connsiteY1" fmla="*/ 0 h 119788"/>
                  <a:gd name="connsiteX2" fmla="*/ 119779 w 119779"/>
                  <a:gd name="connsiteY2" fmla="*/ 119789 h 119788"/>
                  <a:gd name="connsiteX3" fmla="*/ 0 w 119779"/>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9" h="119788">
                    <a:moveTo>
                      <a:pt x="0" y="0"/>
                    </a:moveTo>
                    <a:lnTo>
                      <a:pt x="119779" y="0"/>
                    </a:lnTo>
                    <a:lnTo>
                      <a:pt x="11977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68" name="Friform 467">
                <a:extLst>
                  <a:ext uri="{FF2B5EF4-FFF2-40B4-BE49-F238E27FC236}">
                    <a16:creationId xmlns:a16="http://schemas.microsoft.com/office/drawing/2014/main" id="{4CD363ED-E3B9-3A2F-5820-DA8FB6B74AEC}"/>
                  </a:ext>
                </a:extLst>
              </p:cNvPr>
              <p:cNvSpPr/>
              <p:nvPr/>
            </p:nvSpPr>
            <p:spPr>
              <a:xfrm>
                <a:off x="8641399" y="1452429"/>
                <a:ext cx="119779" cy="119784"/>
              </a:xfrm>
              <a:custGeom>
                <a:avLst/>
                <a:gdLst>
                  <a:gd name="connsiteX0" fmla="*/ 0 w 119779"/>
                  <a:gd name="connsiteY0" fmla="*/ 0 h 119785"/>
                  <a:gd name="connsiteX1" fmla="*/ 119779 w 119779"/>
                  <a:gd name="connsiteY1" fmla="*/ 0 h 119785"/>
                  <a:gd name="connsiteX2" fmla="*/ 119779 w 119779"/>
                  <a:gd name="connsiteY2" fmla="*/ 119786 h 119785"/>
                  <a:gd name="connsiteX3" fmla="*/ 0 w 119779"/>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9" h="119785">
                    <a:moveTo>
                      <a:pt x="0" y="0"/>
                    </a:moveTo>
                    <a:lnTo>
                      <a:pt x="119779" y="0"/>
                    </a:lnTo>
                    <a:lnTo>
                      <a:pt x="11977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469" name="Friform 468">
                <a:extLst>
                  <a:ext uri="{FF2B5EF4-FFF2-40B4-BE49-F238E27FC236}">
                    <a16:creationId xmlns:a16="http://schemas.microsoft.com/office/drawing/2014/main" id="{05608AD5-FA2F-5235-3027-18319386D3F6}"/>
                  </a:ext>
                </a:extLst>
              </p:cNvPr>
              <p:cNvSpPr/>
              <p:nvPr/>
            </p:nvSpPr>
            <p:spPr>
              <a:xfrm>
                <a:off x="8521615" y="4926470"/>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70" name="Friform 469">
                <a:extLst>
                  <a:ext uri="{FF2B5EF4-FFF2-40B4-BE49-F238E27FC236}">
                    <a16:creationId xmlns:a16="http://schemas.microsoft.com/office/drawing/2014/main" id="{49F0CC48-96AF-FD0D-2D80-4050748D22F8}"/>
                  </a:ext>
                </a:extLst>
              </p:cNvPr>
              <p:cNvSpPr/>
              <p:nvPr/>
            </p:nvSpPr>
            <p:spPr>
              <a:xfrm>
                <a:off x="8521615" y="4806666"/>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471" name="Friform 470">
                <a:extLst>
                  <a:ext uri="{FF2B5EF4-FFF2-40B4-BE49-F238E27FC236}">
                    <a16:creationId xmlns:a16="http://schemas.microsoft.com/office/drawing/2014/main" id="{679CCB78-89CE-1E30-FAF0-B8153D156A7A}"/>
                  </a:ext>
                </a:extLst>
              </p:cNvPr>
              <p:cNvSpPr/>
              <p:nvPr/>
            </p:nvSpPr>
            <p:spPr>
              <a:xfrm>
                <a:off x="8521615" y="468689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72" name="Friform 471">
                <a:extLst>
                  <a:ext uri="{FF2B5EF4-FFF2-40B4-BE49-F238E27FC236}">
                    <a16:creationId xmlns:a16="http://schemas.microsoft.com/office/drawing/2014/main" id="{3EF87D07-49FB-82C2-5812-1C242E0CDDBE}"/>
                  </a:ext>
                </a:extLst>
              </p:cNvPr>
              <p:cNvSpPr/>
              <p:nvPr/>
            </p:nvSpPr>
            <p:spPr>
              <a:xfrm>
                <a:off x="8521615" y="456709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473" name="Friform 472">
                <a:extLst>
                  <a:ext uri="{FF2B5EF4-FFF2-40B4-BE49-F238E27FC236}">
                    <a16:creationId xmlns:a16="http://schemas.microsoft.com/office/drawing/2014/main" id="{1FB71B89-E3EC-0DCB-F289-F2595899D07D}"/>
                  </a:ext>
                </a:extLst>
              </p:cNvPr>
              <p:cNvSpPr/>
              <p:nvPr/>
            </p:nvSpPr>
            <p:spPr>
              <a:xfrm>
                <a:off x="8521615" y="4447319"/>
                <a:ext cx="119785" cy="119784"/>
              </a:xfrm>
              <a:custGeom>
                <a:avLst/>
                <a:gdLst>
                  <a:gd name="connsiteX0" fmla="*/ 0 w 119785"/>
                  <a:gd name="connsiteY0" fmla="*/ 0 h 119785"/>
                  <a:gd name="connsiteX1" fmla="*/ 119786 w 119785"/>
                  <a:gd name="connsiteY1" fmla="*/ 0 h 119785"/>
                  <a:gd name="connsiteX2" fmla="*/ 119786 w 119785"/>
                  <a:gd name="connsiteY2" fmla="*/ 119785 h 119785"/>
                  <a:gd name="connsiteX3" fmla="*/ 0 w 119785"/>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474" name="Friform 473">
                <a:extLst>
                  <a:ext uri="{FF2B5EF4-FFF2-40B4-BE49-F238E27FC236}">
                    <a16:creationId xmlns:a16="http://schemas.microsoft.com/office/drawing/2014/main" id="{A31E9E90-74E6-96EB-CC90-F59C90B1EF90}"/>
                  </a:ext>
                </a:extLst>
              </p:cNvPr>
              <p:cNvSpPr/>
              <p:nvPr/>
            </p:nvSpPr>
            <p:spPr>
              <a:xfrm>
                <a:off x="8521615" y="4327515"/>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75" name="Friform 474">
                <a:extLst>
                  <a:ext uri="{FF2B5EF4-FFF2-40B4-BE49-F238E27FC236}">
                    <a16:creationId xmlns:a16="http://schemas.microsoft.com/office/drawing/2014/main" id="{3C6D0B5B-C118-83D6-597F-6AB570A7A22D}"/>
                  </a:ext>
                </a:extLst>
              </p:cNvPr>
              <p:cNvSpPr/>
              <p:nvPr/>
            </p:nvSpPr>
            <p:spPr>
              <a:xfrm>
                <a:off x="8521615" y="4207744"/>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476" name="Friform 475">
                <a:extLst>
                  <a:ext uri="{FF2B5EF4-FFF2-40B4-BE49-F238E27FC236}">
                    <a16:creationId xmlns:a16="http://schemas.microsoft.com/office/drawing/2014/main" id="{8D589FA5-602F-47D5-C7E2-52BB06BAACC7}"/>
                  </a:ext>
                </a:extLst>
              </p:cNvPr>
              <p:cNvSpPr/>
              <p:nvPr/>
            </p:nvSpPr>
            <p:spPr>
              <a:xfrm>
                <a:off x="8521615" y="4087939"/>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477" name="Friform 476">
                <a:extLst>
                  <a:ext uri="{FF2B5EF4-FFF2-40B4-BE49-F238E27FC236}">
                    <a16:creationId xmlns:a16="http://schemas.microsoft.com/office/drawing/2014/main" id="{CED596C2-0C8E-635A-7A4E-479B6798C739}"/>
                  </a:ext>
                </a:extLst>
              </p:cNvPr>
              <p:cNvSpPr/>
              <p:nvPr/>
            </p:nvSpPr>
            <p:spPr>
              <a:xfrm>
                <a:off x="8521615" y="3968168"/>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478" name="Friform 477">
                <a:extLst>
                  <a:ext uri="{FF2B5EF4-FFF2-40B4-BE49-F238E27FC236}">
                    <a16:creationId xmlns:a16="http://schemas.microsoft.com/office/drawing/2014/main" id="{B927D3F5-D39E-D3E3-42AE-BBE23EF78C98}"/>
                  </a:ext>
                </a:extLst>
              </p:cNvPr>
              <p:cNvSpPr/>
              <p:nvPr/>
            </p:nvSpPr>
            <p:spPr>
              <a:xfrm>
                <a:off x="8521615" y="384839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479" name="Friform 478">
                <a:extLst>
                  <a:ext uri="{FF2B5EF4-FFF2-40B4-BE49-F238E27FC236}">
                    <a16:creationId xmlns:a16="http://schemas.microsoft.com/office/drawing/2014/main" id="{65B0CF69-5A42-A3C5-A824-AEAB29005A07}"/>
                  </a:ext>
                </a:extLst>
              </p:cNvPr>
              <p:cNvSpPr/>
              <p:nvPr/>
            </p:nvSpPr>
            <p:spPr>
              <a:xfrm>
                <a:off x="8521615" y="3728592"/>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480" name="Friform 479">
                <a:extLst>
                  <a:ext uri="{FF2B5EF4-FFF2-40B4-BE49-F238E27FC236}">
                    <a16:creationId xmlns:a16="http://schemas.microsoft.com/office/drawing/2014/main" id="{88E8627B-293E-2FD4-C7B1-F72ABD17E056}"/>
                  </a:ext>
                </a:extLst>
              </p:cNvPr>
              <p:cNvSpPr/>
              <p:nvPr/>
            </p:nvSpPr>
            <p:spPr>
              <a:xfrm>
                <a:off x="8521615" y="3608692"/>
                <a:ext cx="119785" cy="119900"/>
              </a:xfrm>
              <a:custGeom>
                <a:avLst/>
                <a:gdLst>
                  <a:gd name="connsiteX0" fmla="*/ 0 w 119785"/>
                  <a:gd name="connsiteY0" fmla="*/ 0 h 119901"/>
                  <a:gd name="connsiteX1" fmla="*/ 119786 w 119785"/>
                  <a:gd name="connsiteY1" fmla="*/ 0 h 119901"/>
                  <a:gd name="connsiteX2" fmla="*/ 119786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6" y="0"/>
                    </a:lnTo>
                    <a:lnTo>
                      <a:pt x="119786"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481" name="Friform 480">
                <a:extLst>
                  <a:ext uri="{FF2B5EF4-FFF2-40B4-BE49-F238E27FC236}">
                    <a16:creationId xmlns:a16="http://schemas.microsoft.com/office/drawing/2014/main" id="{6D46CC7F-70CF-F8BF-A02A-8AD33BB38A12}"/>
                  </a:ext>
                </a:extLst>
              </p:cNvPr>
              <p:cNvSpPr/>
              <p:nvPr/>
            </p:nvSpPr>
            <p:spPr>
              <a:xfrm>
                <a:off x="8521615" y="3488919"/>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82" name="Friform 481">
                <a:extLst>
                  <a:ext uri="{FF2B5EF4-FFF2-40B4-BE49-F238E27FC236}">
                    <a16:creationId xmlns:a16="http://schemas.microsoft.com/office/drawing/2014/main" id="{E2460567-B447-9754-DF32-743C08375B0F}"/>
                  </a:ext>
                </a:extLst>
              </p:cNvPr>
              <p:cNvSpPr/>
              <p:nvPr/>
            </p:nvSpPr>
            <p:spPr>
              <a:xfrm>
                <a:off x="8521615" y="336911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83" name="Friform 482">
                <a:extLst>
                  <a:ext uri="{FF2B5EF4-FFF2-40B4-BE49-F238E27FC236}">
                    <a16:creationId xmlns:a16="http://schemas.microsoft.com/office/drawing/2014/main" id="{7885B337-C2C3-4BDA-77F0-46DAF18AB373}"/>
                  </a:ext>
                </a:extLst>
              </p:cNvPr>
              <p:cNvSpPr/>
              <p:nvPr/>
            </p:nvSpPr>
            <p:spPr>
              <a:xfrm>
                <a:off x="8521615" y="324934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84" name="Friform 483">
                <a:extLst>
                  <a:ext uri="{FF2B5EF4-FFF2-40B4-BE49-F238E27FC236}">
                    <a16:creationId xmlns:a16="http://schemas.microsoft.com/office/drawing/2014/main" id="{A995BA81-A432-0652-511D-364A7CC80BA4}"/>
                  </a:ext>
                </a:extLst>
              </p:cNvPr>
              <p:cNvSpPr/>
              <p:nvPr/>
            </p:nvSpPr>
            <p:spPr>
              <a:xfrm>
                <a:off x="8521615" y="3129551"/>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85" name="Friform 484">
                <a:extLst>
                  <a:ext uri="{FF2B5EF4-FFF2-40B4-BE49-F238E27FC236}">
                    <a16:creationId xmlns:a16="http://schemas.microsoft.com/office/drawing/2014/main" id="{05725DF2-18ED-1974-4704-A980D24C21A1}"/>
                  </a:ext>
                </a:extLst>
              </p:cNvPr>
              <p:cNvSpPr/>
              <p:nvPr/>
            </p:nvSpPr>
            <p:spPr>
              <a:xfrm>
                <a:off x="8521615" y="3009762"/>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86" name="Friform 485">
                <a:extLst>
                  <a:ext uri="{FF2B5EF4-FFF2-40B4-BE49-F238E27FC236}">
                    <a16:creationId xmlns:a16="http://schemas.microsoft.com/office/drawing/2014/main" id="{168D8939-F6C3-C18B-D2BF-8F3A657D3221}"/>
                  </a:ext>
                </a:extLst>
              </p:cNvPr>
              <p:cNvSpPr/>
              <p:nvPr/>
            </p:nvSpPr>
            <p:spPr>
              <a:xfrm>
                <a:off x="8521615" y="288997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87" name="Friform 486">
                <a:extLst>
                  <a:ext uri="{FF2B5EF4-FFF2-40B4-BE49-F238E27FC236}">
                    <a16:creationId xmlns:a16="http://schemas.microsoft.com/office/drawing/2014/main" id="{666E71C0-223D-1EB5-BBB2-A184917EB84A}"/>
                  </a:ext>
                </a:extLst>
              </p:cNvPr>
              <p:cNvSpPr/>
              <p:nvPr/>
            </p:nvSpPr>
            <p:spPr>
              <a:xfrm>
                <a:off x="8521615" y="277018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88" name="Friform 487">
                <a:extLst>
                  <a:ext uri="{FF2B5EF4-FFF2-40B4-BE49-F238E27FC236}">
                    <a16:creationId xmlns:a16="http://schemas.microsoft.com/office/drawing/2014/main" id="{FEE6DC2D-D8D6-7471-2BE0-187AABB2120B}"/>
                  </a:ext>
                </a:extLst>
              </p:cNvPr>
              <p:cNvSpPr/>
              <p:nvPr/>
            </p:nvSpPr>
            <p:spPr>
              <a:xfrm>
                <a:off x="8521615" y="265040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89" name="Friform 488">
                <a:extLst>
                  <a:ext uri="{FF2B5EF4-FFF2-40B4-BE49-F238E27FC236}">
                    <a16:creationId xmlns:a16="http://schemas.microsoft.com/office/drawing/2014/main" id="{27FD856F-194C-F233-CF1F-D928A2988AC2}"/>
                  </a:ext>
                </a:extLst>
              </p:cNvPr>
              <p:cNvSpPr/>
              <p:nvPr/>
            </p:nvSpPr>
            <p:spPr>
              <a:xfrm>
                <a:off x="8521615" y="2530618"/>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90" name="Friform 489">
                <a:extLst>
                  <a:ext uri="{FF2B5EF4-FFF2-40B4-BE49-F238E27FC236}">
                    <a16:creationId xmlns:a16="http://schemas.microsoft.com/office/drawing/2014/main" id="{576753DE-45B2-6C97-63BE-9513AD07B958}"/>
                  </a:ext>
                </a:extLst>
              </p:cNvPr>
              <p:cNvSpPr/>
              <p:nvPr/>
            </p:nvSpPr>
            <p:spPr>
              <a:xfrm>
                <a:off x="8521615" y="241083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91" name="Friform 490">
                <a:extLst>
                  <a:ext uri="{FF2B5EF4-FFF2-40B4-BE49-F238E27FC236}">
                    <a16:creationId xmlns:a16="http://schemas.microsoft.com/office/drawing/2014/main" id="{FD35AFCF-218B-3DDE-AB58-445807CA688D}"/>
                  </a:ext>
                </a:extLst>
              </p:cNvPr>
              <p:cNvSpPr/>
              <p:nvPr/>
            </p:nvSpPr>
            <p:spPr>
              <a:xfrm>
                <a:off x="8521615" y="229104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92" name="Friform 491">
                <a:extLst>
                  <a:ext uri="{FF2B5EF4-FFF2-40B4-BE49-F238E27FC236}">
                    <a16:creationId xmlns:a16="http://schemas.microsoft.com/office/drawing/2014/main" id="{AF7AC437-0CC6-F7D7-53D2-49B8A6F0AF7A}"/>
                  </a:ext>
                </a:extLst>
              </p:cNvPr>
              <p:cNvSpPr/>
              <p:nvPr/>
            </p:nvSpPr>
            <p:spPr>
              <a:xfrm>
                <a:off x="8521615" y="2171262"/>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493" name="Friform 492">
                <a:extLst>
                  <a:ext uri="{FF2B5EF4-FFF2-40B4-BE49-F238E27FC236}">
                    <a16:creationId xmlns:a16="http://schemas.microsoft.com/office/drawing/2014/main" id="{6197530F-297B-068A-11D6-29B92731EBFD}"/>
                  </a:ext>
                </a:extLst>
              </p:cNvPr>
              <p:cNvSpPr/>
              <p:nvPr/>
            </p:nvSpPr>
            <p:spPr>
              <a:xfrm>
                <a:off x="8521615" y="2051477"/>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494" name="Friform 493">
                <a:extLst>
                  <a:ext uri="{FF2B5EF4-FFF2-40B4-BE49-F238E27FC236}">
                    <a16:creationId xmlns:a16="http://schemas.microsoft.com/office/drawing/2014/main" id="{77BC671D-ADA8-34D5-D566-27722268B166}"/>
                  </a:ext>
                </a:extLst>
              </p:cNvPr>
              <p:cNvSpPr/>
              <p:nvPr/>
            </p:nvSpPr>
            <p:spPr>
              <a:xfrm>
                <a:off x="8521615" y="193169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95" name="Friform 494">
                <a:extLst>
                  <a:ext uri="{FF2B5EF4-FFF2-40B4-BE49-F238E27FC236}">
                    <a16:creationId xmlns:a16="http://schemas.microsoft.com/office/drawing/2014/main" id="{06A8FB22-57CB-376B-DC57-0D70FF4E9BA2}"/>
                  </a:ext>
                </a:extLst>
              </p:cNvPr>
              <p:cNvSpPr/>
              <p:nvPr/>
            </p:nvSpPr>
            <p:spPr>
              <a:xfrm>
                <a:off x="8521615" y="1811902"/>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96" name="Friform 495">
                <a:extLst>
                  <a:ext uri="{FF2B5EF4-FFF2-40B4-BE49-F238E27FC236}">
                    <a16:creationId xmlns:a16="http://schemas.microsoft.com/office/drawing/2014/main" id="{C3F884B7-6392-CD3A-0BDB-80BB8F94819F}"/>
                  </a:ext>
                </a:extLst>
              </p:cNvPr>
              <p:cNvSpPr/>
              <p:nvPr/>
            </p:nvSpPr>
            <p:spPr>
              <a:xfrm>
                <a:off x="8521615" y="1692000"/>
                <a:ext cx="119785" cy="119897"/>
              </a:xfrm>
              <a:custGeom>
                <a:avLst/>
                <a:gdLst>
                  <a:gd name="connsiteX0" fmla="*/ 0 w 119785"/>
                  <a:gd name="connsiteY0" fmla="*/ 0 h 119898"/>
                  <a:gd name="connsiteX1" fmla="*/ 119786 w 119785"/>
                  <a:gd name="connsiteY1" fmla="*/ 0 h 119898"/>
                  <a:gd name="connsiteX2" fmla="*/ 119786 w 119785"/>
                  <a:gd name="connsiteY2" fmla="*/ 119899 h 119898"/>
                  <a:gd name="connsiteX3" fmla="*/ 0 w 119785"/>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5" h="119898">
                    <a:moveTo>
                      <a:pt x="0" y="0"/>
                    </a:moveTo>
                    <a:lnTo>
                      <a:pt x="119786" y="0"/>
                    </a:lnTo>
                    <a:lnTo>
                      <a:pt x="119786"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497" name="Friform 496">
                <a:extLst>
                  <a:ext uri="{FF2B5EF4-FFF2-40B4-BE49-F238E27FC236}">
                    <a16:creationId xmlns:a16="http://schemas.microsoft.com/office/drawing/2014/main" id="{6C5F4A62-F692-9877-3A9E-483EC0F1E133}"/>
                  </a:ext>
                </a:extLst>
              </p:cNvPr>
              <p:cNvSpPr/>
              <p:nvPr/>
            </p:nvSpPr>
            <p:spPr>
              <a:xfrm>
                <a:off x="8521615" y="157221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498" name="Friform 497">
                <a:extLst>
                  <a:ext uri="{FF2B5EF4-FFF2-40B4-BE49-F238E27FC236}">
                    <a16:creationId xmlns:a16="http://schemas.microsoft.com/office/drawing/2014/main" id="{4A759AC7-E07B-87BB-0816-9F4925D62503}"/>
                  </a:ext>
                </a:extLst>
              </p:cNvPr>
              <p:cNvSpPr/>
              <p:nvPr/>
            </p:nvSpPr>
            <p:spPr>
              <a:xfrm>
                <a:off x="8401823" y="4926470"/>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499" name="Friform 498">
                <a:extLst>
                  <a:ext uri="{FF2B5EF4-FFF2-40B4-BE49-F238E27FC236}">
                    <a16:creationId xmlns:a16="http://schemas.microsoft.com/office/drawing/2014/main" id="{81E6FFEA-BFDE-D1B8-4143-B77B0F698BAF}"/>
                  </a:ext>
                </a:extLst>
              </p:cNvPr>
              <p:cNvSpPr/>
              <p:nvPr/>
            </p:nvSpPr>
            <p:spPr>
              <a:xfrm>
                <a:off x="8401823" y="4806666"/>
                <a:ext cx="119791" cy="119784"/>
              </a:xfrm>
              <a:custGeom>
                <a:avLst/>
                <a:gdLst>
                  <a:gd name="connsiteX0" fmla="*/ 0 w 119792"/>
                  <a:gd name="connsiteY0" fmla="*/ 0 h 119785"/>
                  <a:gd name="connsiteX1" fmla="*/ 119792 w 119792"/>
                  <a:gd name="connsiteY1" fmla="*/ 0 h 119785"/>
                  <a:gd name="connsiteX2" fmla="*/ 119792 w 119792"/>
                  <a:gd name="connsiteY2" fmla="*/ 119786 h 119785"/>
                  <a:gd name="connsiteX3" fmla="*/ 0 w 119792"/>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92" h="119785">
                    <a:moveTo>
                      <a:pt x="0" y="0"/>
                    </a:moveTo>
                    <a:lnTo>
                      <a:pt x="119792" y="0"/>
                    </a:lnTo>
                    <a:lnTo>
                      <a:pt x="119792"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500" name="Friform 499">
                <a:extLst>
                  <a:ext uri="{FF2B5EF4-FFF2-40B4-BE49-F238E27FC236}">
                    <a16:creationId xmlns:a16="http://schemas.microsoft.com/office/drawing/2014/main" id="{FAC6EE3C-238C-693E-6725-F0FF98437300}"/>
                  </a:ext>
                </a:extLst>
              </p:cNvPr>
              <p:cNvSpPr/>
              <p:nvPr/>
            </p:nvSpPr>
            <p:spPr>
              <a:xfrm>
                <a:off x="8401823" y="4686894"/>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01" name="Friform 500">
                <a:extLst>
                  <a:ext uri="{FF2B5EF4-FFF2-40B4-BE49-F238E27FC236}">
                    <a16:creationId xmlns:a16="http://schemas.microsoft.com/office/drawing/2014/main" id="{6BD9E55B-554B-7078-2EF7-BB688BD0CABD}"/>
                  </a:ext>
                </a:extLst>
              </p:cNvPr>
              <p:cNvSpPr/>
              <p:nvPr/>
            </p:nvSpPr>
            <p:spPr>
              <a:xfrm>
                <a:off x="8401823" y="4567090"/>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02" name="Friform 501">
                <a:extLst>
                  <a:ext uri="{FF2B5EF4-FFF2-40B4-BE49-F238E27FC236}">
                    <a16:creationId xmlns:a16="http://schemas.microsoft.com/office/drawing/2014/main" id="{802DE1D0-DE20-3C61-8957-1E071EABAF36}"/>
                  </a:ext>
                </a:extLst>
              </p:cNvPr>
              <p:cNvSpPr/>
              <p:nvPr/>
            </p:nvSpPr>
            <p:spPr>
              <a:xfrm>
                <a:off x="8401823" y="4447319"/>
                <a:ext cx="119791" cy="119784"/>
              </a:xfrm>
              <a:custGeom>
                <a:avLst/>
                <a:gdLst>
                  <a:gd name="connsiteX0" fmla="*/ 0 w 119792"/>
                  <a:gd name="connsiteY0" fmla="*/ 0 h 119785"/>
                  <a:gd name="connsiteX1" fmla="*/ 119792 w 119792"/>
                  <a:gd name="connsiteY1" fmla="*/ 0 h 119785"/>
                  <a:gd name="connsiteX2" fmla="*/ 119792 w 119792"/>
                  <a:gd name="connsiteY2" fmla="*/ 119785 h 119785"/>
                  <a:gd name="connsiteX3" fmla="*/ 0 w 119792"/>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92" h="119785">
                    <a:moveTo>
                      <a:pt x="0" y="0"/>
                    </a:moveTo>
                    <a:lnTo>
                      <a:pt x="119792" y="0"/>
                    </a:lnTo>
                    <a:lnTo>
                      <a:pt x="119792" y="119785"/>
                    </a:lnTo>
                    <a:lnTo>
                      <a:pt x="0" y="119785"/>
                    </a:lnTo>
                    <a:close/>
                  </a:path>
                </a:pathLst>
              </a:custGeom>
              <a:solidFill>
                <a:srgbClr val="2FAC66"/>
              </a:solidFill>
              <a:ln w="3232" cap="flat">
                <a:noFill/>
                <a:prstDash val="solid"/>
                <a:miter/>
              </a:ln>
            </p:spPr>
            <p:txBody>
              <a:bodyPr rtlCol="0" anchor="ctr"/>
              <a:lstStyle/>
              <a:p>
                <a:endParaRPr lang="nb-NO"/>
              </a:p>
            </p:txBody>
          </p:sp>
          <p:sp>
            <p:nvSpPr>
              <p:cNvPr id="503" name="Friform 502">
                <a:extLst>
                  <a:ext uri="{FF2B5EF4-FFF2-40B4-BE49-F238E27FC236}">
                    <a16:creationId xmlns:a16="http://schemas.microsoft.com/office/drawing/2014/main" id="{33E8F0B0-5714-BEE3-F8C9-2D6E859B8E6A}"/>
                  </a:ext>
                </a:extLst>
              </p:cNvPr>
              <p:cNvSpPr/>
              <p:nvPr/>
            </p:nvSpPr>
            <p:spPr>
              <a:xfrm>
                <a:off x="8401823" y="4327515"/>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504" name="Friform 503">
                <a:extLst>
                  <a:ext uri="{FF2B5EF4-FFF2-40B4-BE49-F238E27FC236}">
                    <a16:creationId xmlns:a16="http://schemas.microsoft.com/office/drawing/2014/main" id="{F5D33706-1C78-022E-EF51-954A51A52D4B}"/>
                  </a:ext>
                </a:extLst>
              </p:cNvPr>
              <p:cNvSpPr/>
              <p:nvPr/>
            </p:nvSpPr>
            <p:spPr>
              <a:xfrm>
                <a:off x="8401823" y="4207744"/>
                <a:ext cx="119791" cy="119787"/>
              </a:xfrm>
              <a:custGeom>
                <a:avLst/>
                <a:gdLst>
                  <a:gd name="connsiteX0" fmla="*/ 0 w 119792"/>
                  <a:gd name="connsiteY0" fmla="*/ 0 h 119788"/>
                  <a:gd name="connsiteX1" fmla="*/ 119792 w 119792"/>
                  <a:gd name="connsiteY1" fmla="*/ 0 h 119788"/>
                  <a:gd name="connsiteX2" fmla="*/ 119792 w 119792"/>
                  <a:gd name="connsiteY2" fmla="*/ 119788 h 119788"/>
                  <a:gd name="connsiteX3" fmla="*/ 0 w 119792"/>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505" name="Friform 504">
                <a:extLst>
                  <a:ext uri="{FF2B5EF4-FFF2-40B4-BE49-F238E27FC236}">
                    <a16:creationId xmlns:a16="http://schemas.microsoft.com/office/drawing/2014/main" id="{FE0370AB-3E6C-B097-0B6F-B2AE982B1F19}"/>
                  </a:ext>
                </a:extLst>
              </p:cNvPr>
              <p:cNvSpPr/>
              <p:nvPr/>
            </p:nvSpPr>
            <p:spPr>
              <a:xfrm>
                <a:off x="8401823" y="4087939"/>
                <a:ext cx="119791" cy="119784"/>
              </a:xfrm>
              <a:custGeom>
                <a:avLst/>
                <a:gdLst>
                  <a:gd name="connsiteX0" fmla="*/ 0 w 119792"/>
                  <a:gd name="connsiteY0" fmla="*/ 0 h 119785"/>
                  <a:gd name="connsiteX1" fmla="*/ 119792 w 119792"/>
                  <a:gd name="connsiteY1" fmla="*/ 0 h 119785"/>
                  <a:gd name="connsiteX2" fmla="*/ 119792 w 119792"/>
                  <a:gd name="connsiteY2" fmla="*/ 119786 h 119785"/>
                  <a:gd name="connsiteX3" fmla="*/ 0 w 119792"/>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92" h="119785">
                    <a:moveTo>
                      <a:pt x="0" y="0"/>
                    </a:moveTo>
                    <a:lnTo>
                      <a:pt x="119792" y="0"/>
                    </a:lnTo>
                    <a:lnTo>
                      <a:pt x="119792"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506" name="Friform 505">
                <a:extLst>
                  <a:ext uri="{FF2B5EF4-FFF2-40B4-BE49-F238E27FC236}">
                    <a16:creationId xmlns:a16="http://schemas.microsoft.com/office/drawing/2014/main" id="{EF1D494F-270A-D4AA-2E89-0D37761E04D2}"/>
                  </a:ext>
                </a:extLst>
              </p:cNvPr>
              <p:cNvSpPr/>
              <p:nvPr/>
            </p:nvSpPr>
            <p:spPr>
              <a:xfrm>
                <a:off x="8401823" y="3968168"/>
                <a:ext cx="119791" cy="119787"/>
              </a:xfrm>
              <a:custGeom>
                <a:avLst/>
                <a:gdLst>
                  <a:gd name="connsiteX0" fmla="*/ 0 w 119792"/>
                  <a:gd name="connsiteY0" fmla="*/ 0 h 119788"/>
                  <a:gd name="connsiteX1" fmla="*/ 119792 w 119792"/>
                  <a:gd name="connsiteY1" fmla="*/ 0 h 119788"/>
                  <a:gd name="connsiteX2" fmla="*/ 119792 w 119792"/>
                  <a:gd name="connsiteY2" fmla="*/ 119788 h 119788"/>
                  <a:gd name="connsiteX3" fmla="*/ 0 w 119792"/>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07" name="Friform 506">
                <a:extLst>
                  <a:ext uri="{FF2B5EF4-FFF2-40B4-BE49-F238E27FC236}">
                    <a16:creationId xmlns:a16="http://schemas.microsoft.com/office/drawing/2014/main" id="{8B15C63D-8BA7-9725-6E89-079C821AA476}"/>
                  </a:ext>
                </a:extLst>
              </p:cNvPr>
              <p:cNvSpPr/>
              <p:nvPr/>
            </p:nvSpPr>
            <p:spPr>
              <a:xfrm>
                <a:off x="8401823" y="3848396"/>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08" name="Friform 507">
                <a:extLst>
                  <a:ext uri="{FF2B5EF4-FFF2-40B4-BE49-F238E27FC236}">
                    <a16:creationId xmlns:a16="http://schemas.microsoft.com/office/drawing/2014/main" id="{BEB28068-3B5B-4D30-B59D-5EAF038F9916}"/>
                  </a:ext>
                </a:extLst>
              </p:cNvPr>
              <p:cNvSpPr/>
              <p:nvPr/>
            </p:nvSpPr>
            <p:spPr>
              <a:xfrm>
                <a:off x="8401823" y="3728592"/>
                <a:ext cx="119791" cy="119787"/>
              </a:xfrm>
              <a:custGeom>
                <a:avLst/>
                <a:gdLst>
                  <a:gd name="connsiteX0" fmla="*/ 0 w 119792"/>
                  <a:gd name="connsiteY0" fmla="*/ 0 h 119788"/>
                  <a:gd name="connsiteX1" fmla="*/ 119792 w 119792"/>
                  <a:gd name="connsiteY1" fmla="*/ 0 h 119788"/>
                  <a:gd name="connsiteX2" fmla="*/ 119792 w 119792"/>
                  <a:gd name="connsiteY2" fmla="*/ 119788 h 119788"/>
                  <a:gd name="connsiteX3" fmla="*/ 0 w 119792"/>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8"/>
                    </a:lnTo>
                    <a:lnTo>
                      <a:pt x="0" y="119788"/>
                    </a:lnTo>
                    <a:close/>
                  </a:path>
                </a:pathLst>
              </a:custGeom>
              <a:solidFill>
                <a:srgbClr val="BADED5"/>
              </a:solidFill>
              <a:ln w="3232" cap="flat">
                <a:noFill/>
                <a:prstDash val="solid"/>
                <a:miter/>
              </a:ln>
            </p:spPr>
            <p:txBody>
              <a:bodyPr rtlCol="0" anchor="ctr"/>
              <a:lstStyle/>
              <a:p>
                <a:endParaRPr lang="nb-NO"/>
              </a:p>
            </p:txBody>
          </p:sp>
          <p:sp>
            <p:nvSpPr>
              <p:cNvPr id="509" name="Friform 508">
                <a:extLst>
                  <a:ext uri="{FF2B5EF4-FFF2-40B4-BE49-F238E27FC236}">
                    <a16:creationId xmlns:a16="http://schemas.microsoft.com/office/drawing/2014/main" id="{720DCC5F-7ACC-86E8-601F-21E69F0B4FB5}"/>
                  </a:ext>
                </a:extLst>
              </p:cNvPr>
              <p:cNvSpPr/>
              <p:nvPr/>
            </p:nvSpPr>
            <p:spPr>
              <a:xfrm>
                <a:off x="8401823" y="3608692"/>
                <a:ext cx="119791" cy="119900"/>
              </a:xfrm>
              <a:custGeom>
                <a:avLst/>
                <a:gdLst>
                  <a:gd name="connsiteX0" fmla="*/ 0 w 119792"/>
                  <a:gd name="connsiteY0" fmla="*/ 0 h 119901"/>
                  <a:gd name="connsiteX1" fmla="*/ 119792 w 119792"/>
                  <a:gd name="connsiteY1" fmla="*/ 0 h 119901"/>
                  <a:gd name="connsiteX2" fmla="*/ 119792 w 119792"/>
                  <a:gd name="connsiteY2" fmla="*/ 119902 h 119901"/>
                  <a:gd name="connsiteX3" fmla="*/ 0 w 119792"/>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92" h="119901">
                    <a:moveTo>
                      <a:pt x="0" y="0"/>
                    </a:moveTo>
                    <a:lnTo>
                      <a:pt x="119792" y="0"/>
                    </a:lnTo>
                    <a:lnTo>
                      <a:pt x="119792"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510" name="Friform 509">
                <a:extLst>
                  <a:ext uri="{FF2B5EF4-FFF2-40B4-BE49-F238E27FC236}">
                    <a16:creationId xmlns:a16="http://schemas.microsoft.com/office/drawing/2014/main" id="{0168EA67-F921-B071-070D-C2E08E93B6B6}"/>
                  </a:ext>
                </a:extLst>
              </p:cNvPr>
              <p:cNvSpPr/>
              <p:nvPr/>
            </p:nvSpPr>
            <p:spPr>
              <a:xfrm>
                <a:off x="8401823" y="3488919"/>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11" name="Friform 510">
                <a:extLst>
                  <a:ext uri="{FF2B5EF4-FFF2-40B4-BE49-F238E27FC236}">
                    <a16:creationId xmlns:a16="http://schemas.microsoft.com/office/drawing/2014/main" id="{29E627F0-A185-AB48-55D1-EF045931B37A}"/>
                  </a:ext>
                </a:extLst>
              </p:cNvPr>
              <p:cNvSpPr/>
              <p:nvPr/>
            </p:nvSpPr>
            <p:spPr>
              <a:xfrm>
                <a:off x="8401823" y="3369117"/>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12" name="Friform 511">
                <a:extLst>
                  <a:ext uri="{FF2B5EF4-FFF2-40B4-BE49-F238E27FC236}">
                    <a16:creationId xmlns:a16="http://schemas.microsoft.com/office/drawing/2014/main" id="{845DD4C6-05B2-126B-3C22-053D0F7CD95C}"/>
                  </a:ext>
                </a:extLst>
              </p:cNvPr>
              <p:cNvSpPr/>
              <p:nvPr/>
            </p:nvSpPr>
            <p:spPr>
              <a:xfrm>
                <a:off x="8401823" y="3249345"/>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13" name="Friform 512">
                <a:extLst>
                  <a:ext uri="{FF2B5EF4-FFF2-40B4-BE49-F238E27FC236}">
                    <a16:creationId xmlns:a16="http://schemas.microsoft.com/office/drawing/2014/main" id="{89A5D15D-013C-76D6-ED12-806571AC0A1D}"/>
                  </a:ext>
                </a:extLst>
              </p:cNvPr>
              <p:cNvSpPr/>
              <p:nvPr/>
            </p:nvSpPr>
            <p:spPr>
              <a:xfrm>
                <a:off x="8401823" y="3129551"/>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14" name="Friform 513">
                <a:extLst>
                  <a:ext uri="{FF2B5EF4-FFF2-40B4-BE49-F238E27FC236}">
                    <a16:creationId xmlns:a16="http://schemas.microsoft.com/office/drawing/2014/main" id="{1B69E854-4FB2-2EF2-DAE1-C0BAD86801F7}"/>
                  </a:ext>
                </a:extLst>
              </p:cNvPr>
              <p:cNvSpPr/>
              <p:nvPr/>
            </p:nvSpPr>
            <p:spPr>
              <a:xfrm>
                <a:off x="8401823" y="3009762"/>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15" name="Friform 514">
                <a:extLst>
                  <a:ext uri="{FF2B5EF4-FFF2-40B4-BE49-F238E27FC236}">
                    <a16:creationId xmlns:a16="http://schemas.microsoft.com/office/drawing/2014/main" id="{3224F7C1-0CE9-3735-3DA6-93C3F565D7AE}"/>
                  </a:ext>
                </a:extLst>
              </p:cNvPr>
              <p:cNvSpPr/>
              <p:nvPr/>
            </p:nvSpPr>
            <p:spPr>
              <a:xfrm>
                <a:off x="8401823" y="2889975"/>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16" name="Friform 515">
                <a:extLst>
                  <a:ext uri="{FF2B5EF4-FFF2-40B4-BE49-F238E27FC236}">
                    <a16:creationId xmlns:a16="http://schemas.microsoft.com/office/drawing/2014/main" id="{BD596EDD-0530-C2A8-243E-D2887D29AFF2}"/>
                  </a:ext>
                </a:extLst>
              </p:cNvPr>
              <p:cNvSpPr/>
              <p:nvPr/>
            </p:nvSpPr>
            <p:spPr>
              <a:xfrm>
                <a:off x="8401823" y="2770187"/>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17" name="Friform 516">
                <a:extLst>
                  <a:ext uri="{FF2B5EF4-FFF2-40B4-BE49-F238E27FC236}">
                    <a16:creationId xmlns:a16="http://schemas.microsoft.com/office/drawing/2014/main" id="{4025D27E-E5E8-85F5-6702-5CE012CD2BBF}"/>
                  </a:ext>
                </a:extLst>
              </p:cNvPr>
              <p:cNvSpPr/>
              <p:nvPr/>
            </p:nvSpPr>
            <p:spPr>
              <a:xfrm>
                <a:off x="8401823" y="2650406"/>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18" name="Friform 517">
                <a:extLst>
                  <a:ext uri="{FF2B5EF4-FFF2-40B4-BE49-F238E27FC236}">
                    <a16:creationId xmlns:a16="http://schemas.microsoft.com/office/drawing/2014/main" id="{092758DE-D4FF-44E0-BC4B-82AF90BD3F1F}"/>
                  </a:ext>
                </a:extLst>
              </p:cNvPr>
              <p:cNvSpPr/>
              <p:nvPr/>
            </p:nvSpPr>
            <p:spPr>
              <a:xfrm>
                <a:off x="8401823" y="2530618"/>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19" name="Friform 518">
                <a:extLst>
                  <a:ext uri="{FF2B5EF4-FFF2-40B4-BE49-F238E27FC236}">
                    <a16:creationId xmlns:a16="http://schemas.microsoft.com/office/drawing/2014/main" id="{349F46C1-5251-C82B-1B44-F43ADFDDD624}"/>
                  </a:ext>
                </a:extLst>
              </p:cNvPr>
              <p:cNvSpPr/>
              <p:nvPr/>
            </p:nvSpPr>
            <p:spPr>
              <a:xfrm>
                <a:off x="8401823" y="2410834"/>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20" name="Friform 519">
                <a:extLst>
                  <a:ext uri="{FF2B5EF4-FFF2-40B4-BE49-F238E27FC236}">
                    <a16:creationId xmlns:a16="http://schemas.microsoft.com/office/drawing/2014/main" id="{7AC6296D-6672-AEE8-28E6-81CD2C80B8BC}"/>
                  </a:ext>
                </a:extLst>
              </p:cNvPr>
              <p:cNvSpPr/>
              <p:nvPr/>
            </p:nvSpPr>
            <p:spPr>
              <a:xfrm>
                <a:off x="8401823" y="2291044"/>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21" name="Friform 520">
                <a:extLst>
                  <a:ext uri="{FF2B5EF4-FFF2-40B4-BE49-F238E27FC236}">
                    <a16:creationId xmlns:a16="http://schemas.microsoft.com/office/drawing/2014/main" id="{841F426D-F278-1D7D-3D2A-FFDF95636B33}"/>
                  </a:ext>
                </a:extLst>
              </p:cNvPr>
              <p:cNvSpPr/>
              <p:nvPr/>
            </p:nvSpPr>
            <p:spPr>
              <a:xfrm>
                <a:off x="8401823" y="2171262"/>
                <a:ext cx="119791" cy="119781"/>
              </a:xfrm>
              <a:custGeom>
                <a:avLst/>
                <a:gdLst>
                  <a:gd name="connsiteX0" fmla="*/ 0 w 119792"/>
                  <a:gd name="connsiteY0" fmla="*/ 0 h 119782"/>
                  <a:gd name="connsiteX1" fmla="*/ 119792 w 119792"/>
                  <a:gd name="connsiteY1" fmla="*/ 0 h 119782"/>
                  <a:gd name="connsiteX2" fmla="*/ 119792 w 119792"/>
                  <a:gd name="connsiteY2" fmla="*/ 119782 h 119782"/>
                  <a:gd name="connsiteX3" fmla="*/ 0 w 119792"/>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92" h="119782">
                    <a:moveTo>
                      <a:pt x="0" y="0"/>
                    </a:moveTo>
                    <a:lnTo>
                      <a:pt x="119792" y="0"/>
                    </a:lnTo>
                    <a:lnTo>
                      <a:pt x="11979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22" name="Friform 521">
                <a:extLst>
                  <a:ext uri="{FF2B5EF4-FFF2-40B4-BE49-F238E27FC236}">
                    <a16:creationId xmlns:a16="http://schemas.microsoft.com/office/drawing/2014/main" id="{029DDCC2-AE27-7A48-F0E5-291066D94145}"/>
                  </a:ext>
                </a:extLst>
              </p:cNvPr>
              <p:cNvSpPr/>
              <p:nvPr/>
            </p:nvSpPr>
            <p:spPr>
              <a:xfrm>
                <a:off x="8401823" y="2051477"/>
                <a:ext cx="119791" cy="119784"/>
              </a:xfrm>
              <a:custGeom>
                <a:avLst/>
                <a:gdLst>
                  <a:gd name="connsiteX0" fmla="*/ 0 w 119792"/>
                  <a:gd name="connsiteY0" fmla="*/ 0 h 119785"/>
                  <a:gd name="connsiteX1" fmla="*/ 119792 w 119792"/>
                  <a:gd name="connsiteY1" fmla="*/ 0 h 119785"/>
                  <a:gd name="connsiteX2" fmla="*/ 119792 w 119792"/>
                  <a:gd name="connsiteY2" fmla="*/ 119786 h 119785"/>
                  <a:gd name="connsiteX3" fmla="*/ 0 w 119792"/>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92" h="119785">
                    <a:moveTo>
                      <a:pt x="0" y="0"/>
                    </a:moveTo>
                    <a:lnTo>
                      <a:pt x="119792" y="0"/>
                    </a:lnTo>
                    <a:lnTo>
                      <a:pt x="119792"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523" name="Friform 522">
                <a:extLst>
                  <a:ext uri="{FF2B5EF4-FFF2-40B4-BE49-F238E27FC236}">
                    <a16:creationId xmlns:a16="http://schemas.microsoft.com/office/drawing/2014/main" id="{08CFBDB3-6703-23E9-836B-F4E40E659575}"/>
                  </a:ext>
                </a:extLst>
              </p:cNvPr>
              <p:cNvSpPr/>
              <p:nvPr/>
            </p:nvSpPr>
            <p:spPr>
              <a:xfrm>
                <a:off x="8401823" y="1931690"/>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24" name="Friform 523">
                <a:extLst>
                  <a:ext uri="{FF2B5EF4-FFF2-40B4-BE49-F238E27FC236}">
                    <a16:creationId xmlns:a16="http://schemas.microsoft.com/office/drawing/2014/main" id="{D95116A6-1A4F-5401-9D31-9F4082923A06}"/>
                  </a:ext>
                </a:extLst>
              </p:cNvPr>
              <p:cNvSpPr/>
              <p:nvPr/>
            </p:nvSpPr>
            <p:spPr>
              <a:xfrm>
                <a:off x="8401823" y="1811902"/>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25" name="Friform 524">
                <a:extLst>
                  <a:ext uri="{FF2B5EF4-FFF2-40B4-BE49-F238E27FC236}">
                    <a16:creationId xmlns:a16="http://schemas.microsoft.com/office/drawing/2014/main" id="{58C7917C-CE7D-0AB3-4E4E-344D45911FD0}"/>
                  </a:ext>
                </a:extLst>
              </p:cNvPr>
              <p:cNvSpPr/>
              <p:nvPr/>
            </p:nvSpPr>
            <p:spPr>
              <a:xfrm>
                <a:off x="8401823" y="1692000"/>
                <a:ext cx="119791" cy="119897"/>
              </a:xfrm>
              <a:custGeom>
                <a:avLst/>
                <a:gdLst>
                  <a:gd name="connsiteX0" fmla="*/ 0 w 119792"/>
                  <a:gd name="connsiteY0" fmla="*/ 0 h 119898"/>
                  <a:gd name="connsiteX1" fmla="*/ 119792 w 119792"/>
                  <a:gd name="connsiteY1" fmla="*/ 0 h 119898"/>
                  <a:gd name="connsiteX2" fmla="*/ 119792 w 119792"/>
                  <a:gd name="connsiteY2" fmla="*/ 119899 h 119898"/>
                  <a:gd name="connsiteX3" fmla="*/ 0 w 119792"/>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92" h="119898">
                    <a:moveTo>
                      <a:pt x="0" y="0"/>
                    </a:moveTo>
                    <a:lnTo>
                      <a:pt x="119792" y="0"/>
                    </a:lnTo>
                    <a:lnTo>
                      <a:pt x="119792" y="119899"/>
                    </a:lnTo>
                    <a:lnTo>
                      <a:pt x="0" y="119899"/>
                    </a:lnTo>
                    <a:close/>
                  </a:path>
                </a:pathLst>
              </a:custGeom>
              <a:solidFill>
                <a:srgbClr val="36A9E1"/>
              </a:solidFill>
              <a:ln w="3232" cap="flat">
                <a:noFill/>
                <a:prstDash val="solid"/>
                <a:miter/>
              </a:ln>
            </p:spPr>
            <p:txBody>
              <a:bodyPr rtlCol="0" anchor="ctr"/>
              <a:lstStyle/>
              <a:p>
                <a:endParaRPr lang="nb-NO"/>
              </a:p>
            </p:txBody>
          </p:sp>
          <p:sp>
            <p:nvSpPr>
              <p:cNvPr id="526" name="Friform 525">
                <a:extLst>
                  <a:ext uri="{FF2B5EF4-FFF2-40B4-BE49-F238E27FC236}">
                    <a16:creationId xmlns:a16="http://schemas.microsoft.com/office/drawing/2014/main" id="{675DA5C7-F453-5BC4-F3A4-479561BD24E7}"/>
                  </a:ext>
                </a:extLst>
              </p:cNvPr>
              <p:cNvSpPr/>
              <p:nvPr/>
            </p:nvSpPr>
            <p:spPr>
              <a:xfrm>
                <a:off x="8401824" y="1572214"/>
                <a:ext cx="119791" cy="119787"/>
              </a:xfrm>
              <a:custGeom>
                <a:avLst/>
                <a:gdLst>
                  <a:gd name="connsiteX0" fmla="*/ 0 w 119792"/>
                  <a:gd name="connsiteY0" fmla="*/ 0 h 119788"/>
                  <a:gd name="connsiteX1" fmla="*/ 119792 w 119792"/>
                  <a:gd name="connsiteY1" fmla="*/ 0 h 119788"/>
                  <a:gd name="connsiteX2" fmla="*/ 119792 w 119792"/>
                  <a:gd name="connsiteY2" fmla="*/ 119789 h 119788"/>
                  <a:gd name="connsiteX3" fmla="*/ 0 w 119792"/>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92" h="119788">
                    <a:moveTo>
                      <a:pt x="0" y="0"/>
                    </a:moveTo>
                    <a:lnTo>
                      <a:pt x="119792" y="0"/>
                    </a:lnTo>
                    <a:lnTo>
                      <a:pt x="11979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27" name="Friform 526">
                <a:extLst>
                  <a:ext uri="{FF2B5EF4-FFF2-40B4-BE49-F238E27FC236}">
                    <a16:creationId xmlns:a16="http://schemas.microsoft.com/office/drawing/2014/main" id="{5D1063CA-BC39-FB36-9D52-3BB2AC7CFDDB}"/>
                  </a:ext>
                </a:extLst>
              </p:cNvPr>
              <p:cNvSpPr/>
              <p:nvPr/>
            </p:nvSpPr>
            <p:spPr>
              <a:xfrm>
                <a:off x="8282039" y="4926470"/>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528" name="Friform 527">
                <a:extLst>
                  <a:ext uri="{FF2B5EF4-FFF2-40B4-BE49-F238E27FC236}">
                    <a16:creationId xmlns:a16="http://schemas.microsoft.com/office/drawing/2014/main" id="{A7A0F6AF-7CFA-C8B5-FBC6-97983CF5F0EA}"/>
                  </a:ext>
                </a:extLst>
              </p:cNvPr>
              <p:cNvSpPr/>
              <p:nvPr/>
            </p:nvSpPr>
            <p:spPr>
              <a:xfrm>
                <a:off x="8282039" y="4806666"/>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529" name="Friform 528">
                <a:extLst>
                  <a:ext uri="{FF2B5EF4-FFF2-40B4-BE49-F238E27FC236}">
                    <a16:creationId xmlns:a16="http://schemas.microsoft.com/office/drawing/2014/main" id="{56B68C6B-33BA-D417-7146-9954C2DE237A}"/>
                  </a:ext>
                </a:extLst>
              </p:cNvPr>
              <p:cNvSpPr/>
              <p:nvPr/>
            </p:nvSpPr>
            <p:spPr>
              <a:xfrm>
                <a:off x="8282039" y="468689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530" name="Friform 529">
                <a:extLst>
                  <a:ext uri="{FF2B5EF4-FFF2-40B4-BE49-F238E27FC236}">
                    <a16:creationId xmlns:a16="http://schemas.microsoft.com/office/drawing/2014/main" id="{CAF6FC75-EF24-8461-A398-B02889A78F2A}"/>
                  </a:ext>
                </a:extLst>
              </p:cNvPr>
              <p:cNvSpPr/>
              <p:nvPr/>
            </p:nvSpPr>
            <p:spPr>
              <a:xfrm>
                <a:off x="8282039" y="456709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31" name="Friform 530">
                <a:extLst>
                  <a:ext uri="{FF2B5EF4-FFF2-40B4-BE49-F238E27FC236}">
                    <a16:creationId xmlns:a16="http://schemas.microsoft.com/office/drawing/2014/main" id="{FD5B6A3F-9E8E-4AED-12CE-6D436F5A0D66}"/>
                  </a:ext>
                </a:extLst>
              </p:cNvPr>
              <p:cNvSpPr/>
              <p:nvPr/>
            </p:nvSpPr>
            <p:spPr>
              <a:xfrm>
                <a:off x="8282039" y="4447320"/>
                <a:ext cx="119785" cy="119784"/>
              </a:xfrm>
              <a:custGeom>
                <a:avLst/>
                <a:gdLst>
                  <a:gd name="connsiteX0" fmla="*/ 0 w 119785"/>
                  <a:gd name="connsiteY0" fmla="*/ 0 h 119785"/>
                  <a:gd name="connsiteX1" fmla="*/ 119786 w 119785"/>
                  <a:gd name="connsiteY1" fmla="*/ 0 h 119785"/>
                  <a:gd name="connsiteX2" fmla="*/ 119786 w 119785"/>
                  <a:gd name="connsiteY2" fmla="*/ 119785 h 119785"/>
                  <a:gd name="connsiteX3" fmla="*/ 0 w 119785"/>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5"/>
                    </a:lnTo>
                    <a:lnTo>
                      <a:pt x="0" y="119785"/>
                    </a:lnTo>
                    <a:close/>
                  </a:path>
                </a:pathLst>
              </a:custGeom>
              <a:solidFill>
                <a:srgbClr val="2FAC66"/>
              </a:solidFill>
              <a:ln w="3232" cap="flat">
                <a:noFill/>
                <a:prstDash val="solid"/>
                <a:miter/>
              </a:ln>
            </p:spPr>
            <p:txBody>
              <a:bodyPr rtlCol="0" anchor="ctr"/>
              <a:lstStyle/>
              <a:p>
                <a:endParaRPr lang="nb-NO"/>
              </a:p>
            </p:txBody>
          </p:sp>
          <p:sp>
            <p:nvSpPr>
              <p:cNvPr id="532" name="Friform 531">
                <a:extLst>
                  <a:ext uri="{FF2B5EF4-FFF2-40B4-BE49-F238E27FC236}">
                    <a16:creationId xmlns:a16="http://schemas.microsoft.com/office/drawing/2014/main" id="{846EBEEA-C6CB-2C3A-2F24-02A8C2BA7671}"/>
                  </a:ext>
                </a:extLst>
              </p:cNvPr>
              <p:cNvSpPr/>
              <p:nvPr/>
            </p:nvSpPr>
            <p:spPr>
              <a:xfrm>
                <a:off x="8282039" y="4327515"/>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33" name="Friform 532">
                <a:extLst>
                  <a:ext uri="{FF2B5EF4-FFF2-40B4-BE49-F238E27FC236}">
                    <a16:creationId xmlns:a16="http://schemas.microsoft.com/office/drawing/2014/main" id="{1510E326-2E67-3952-7492-3EBCA5748514}"/>
                  </a:ext>
                </a:extLst>
              </p:cNvPr>
              <p:cNvSpPr/>
              <p:nvPr/>
            </p:nvSpPr>
            <p:spPr>
              <a:xfrm>
                <a:off x="8282039" y="4207744"/>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34" name="Friform 533">
                <a:extLst>
                  <a:ext uri="{FF2B5EF4-FFF2-40B4-BE49-F238E27FC236}">
                    <a16:creationId xmlns:a16="http://schemas.microsoft.com/office/drawing/2014/main" id="{C0FE5BED-DD97-AEBE-0523-B264FAA48BA3}"/>
                  </a:ext>
                </a:extLst>
              </p:cNvPr>
              <p:cNvSpPr/>
              <p:nvPr/>
            </p:nvSpPr>
            <p:spPr>
              <a:xfrm>
                <a:off x="8282039" y="4087939"/>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535" name="Friform 534">
                <a:extLst>
                  <a:ext uri="{FF2B5EF4-FFF2-40B4-BE49-F238E27FC236}">
                    <a16:creationId xmlns:a16="http://schemas.microsoft.com/office/drawing/2014/main" id="{8907137E-D5D8-B0E5-D970-E1C3CE8FAB32}"/>
                  </a:ext>
                </a:extLst>
              </p:cNvPr>
              <p:cNvSpPr/>
              <p:nvPr/>
            </p:nvSpPr>
            <p:spPr>
              <a:xfrm>
                <a:off x="8282039" y="3968168"/>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36" name="Friform 535">
                <a:extLst>
                  <a:ext uri="{FF2B5EF4-FFF2-40B4-BE49-F238E27FC236}">
                    <a16:creationId xmlns:a16="http://schemas.microsoft.com/office/drawing/2014/main" id="{9C3C6A68-85BA-4932-A165-7D6D74431696}"/>
                  </a:ext>
                </a:extLst>
              </p:cNvPr>
              <p:cNvSpPr/>
              <p:nvPr/>
            </p:nvSpPr>
            <p:spPr>
              <a:xfrm>
                <a:off x="8282039" y="3848397"/>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37" name="Friform 536">
                <a:extLst>
                  <a:ext uri="{FF2B5EF4-FFF2-40B4-BE49-F238E27FC236}">
                    <a16:creationId xmlns:a16="http://schemas.microsoft.com/office/drawing/2014/main" id="{D7C466B5-B022-07B3-D7B5-0123FC3C4079}"/>
                  </a:ext>
                </a:extLst>
              </p:cNvPr>
              <p:cNvSpPr/>
              <p:nvPr/>
            </p:nvSpPr>
            <p:spPr>
              <a:xfrm>
                <a:off x="8282039" y="3728592"/>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BADED5"/>
              </a:solidFill>
              <a:ln w="3232" cap="flat">
                <a:noFill/>
                <a:prstDash val="solid"/>
                <a:miter/>
              </a:ln>
            </p:spPr>
            <p:txBody>
              <a:bodyPr rtlCol="0" anchor="ctr"/>
              <a:lstStyle/>
              <a:p>
                <a:endParaRPr lang="nb-NO"/>
              </a:p>
            </p:txBody>
          </p:sp>
          <p:sp>
            <p:nvSpPr>
              <p:cNvPr id="538" name="Friform 537">
                <a:extLst>
                  <a:ext uri="{FF2B5EF4-FFF2-40B4-BE49-F238E27FC236}">
                    <a16:creationId xmlns:a16="http://schemas.microsoft.com/office/drawing/2014/main" id="{42E68FE4-40CF-7455-3AD9-3A4975680BD2}"/>
                  </a:ext>
                </a:extLst>
              </p:cNvPr>
              <p:cNvSpPr/>
              <p:nvPr/>
            </p:nvSpPr>
            <p:spPr>
              <a:xfrm>
                <a:off x="8282039" y="3608692"/>
                <a:ext cx="119785" cy="119900"/>
              </a:xfrm>
              <a:custGeom>
                <a:avLst/>
                <a:gdLst>
                  <a:gd name="connsiteX0" fmla="*/ 0 w 119785"/>
                  <a:gd name="connsiteY0" fmla="*/ 0 h 119901"/>
                  <a:gd name="connsiteX1" fmla="*/ 119786 w 119785"/>
                  <a:gd name="connsiteY1" fmla="*/ 0 h 119901"/>
                  <a:gd name="connsiteX2" fmla="*/ 119786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6" y="0"/>
                    </a:lnTo>
                    <a:lnTo>
                      <a:pt x="119786"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539" name="Friform 538">
                <a:extLst>
                  <a:ext uri="{FF2B5EF4-FFF2-40B4-BE49-F238E27FC236}">
                    <a16:creationId xmlns:a16="http://schemas.microsoft.com/office/drawing/2014/main" id="{A13969E0-424B-93E7-C49D-82B2E4AB3B78}"/>
                  </a:ext>
                </a:extLst>
              </p:cNvPr>
              <p:cNvSpPr/>
              <p:nvPr/>
            </p:nvSpPr>
            <p:spPr>
              <a:xfrm>
                <a:off x="8282039" y="348892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40" name="Friform 539">
                <a:extLst>
                  <a:ext uri="{FF2B5EF4-FFF2-40B4-BE49-F238E27FC236}">
                    <a16:creationId xmlns:a16="http://schemas.microsoft.com/office/drawing/2014/main" id="{18419AAC-78D2-BC42-0574-316CBF4231B8}"/>
                  </a:ext>
                </a:extLst>
              </p:cNvPr>
              <p:cNvSpPr/>
              <p:nvPr/>
            </p:nvSpPr>
            <p:spPr>
              <a:xfrm>
                <a:off x="8282039" y="336911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41" name="Friform 540">
                <a:extLst>
                  <a:ext uri="{FF2B5EF4-FFF2-40B4-BE49-F238E27FC236}">
                    <a16:creationId xmlns:a16="http://schemas.microsoft.com/office/drawing/2014/main" id="{2F6C5EF1-CA18-C7C5-6AAF-7B8576EDB986}"/>
                  </a:ext>
                </a:extLst>
              </p:cNvPr>
              <p:cNvSpPr/>
              <p:nvPr/>
            </p:nvSpPr>
            <p:spPr>
              <a:xfrm>
                <a:off x="8282039" y="324934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42" name="Friform 541">
                <a:extLst>
                  <a:ext uri="{FF2B5EF4-FFF2-40B4-BE49-F238E27FC236}">
                    <a16:creationId xmlns:a16="http://schemas.microsoft.com/office/drawing/2014/main" id="{AB0354BF-1ABD-359D-E896-5437D5F1C49D}"/>
                  </a:ext>
                </a:extLst>
              </p:cNvPr>
              <p:cNvSpPr/>
              <p:nvPr/>
            </p:nvSpPr>
            <p:spPr>
              <a:xfrm>
                <a:off x="8282039" y="3129551"/>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43" name="Friform 542">
                <a:extLst>
                  <a:ext uri="{FF2B5EF4-FFF2-40B4-BE49-F238E27FC236}">
                    <a16:creationId xmlns:a16="http://schemas.microsoft.com/office/drawing/2014/main" id="{7F83DB7C-415F-1A1D-834D-BFE87046FECF}"/>
                  </a:ext>
                </a:extLst>
              </p:cNvPr>
              <p:cNvSpPr/>
              <p:nvPr/>
            </p:nvSpPr>
            <p:spPr>
              <a:xfrm>
                <a:off x="8282039" y="3009763"/>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44" name="Friform 543">
                <a:extLst>
                  <a:ext uri="{FF2B5EF4-FFF2-40B4-BE49-F238E27FC236}">
                    <a16:creationId xmlns:a16="http://schemas.microsoft.com/office/drawing/2014/main" id="{681F14BB-E671-04A2-8D42-152AB3BE0A81}"/>
                  </a:ext>
                </a:extLst>
              </p:cNvPr>
              <p:cNvSpPr/>
              <p:nvPr/>
            </p:nvSpPr>
            <p:spPr>
              <a:xfrm>
                <a:off x="8282039" y="288997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45" name="Friform 544">
                <a:extLst>
                  <a:ext uri="{FF2B5EF4-FFF2-40B4-BE49-F238E27FC236}">
                    <a16:creationId xmlns:a16="http://schemas.microsoft.com/office/drawing/2014/main" id="{AC2C4AF4-F0E6-EFD6-F2D0-4FEC23F15570}"/>
                  </a:ext>
                </a:extLst>
              </p:cNvPr>
              <p:cNvSpPr/>
              <p:nvPr/>
            </p:nvSpPr>
            <p:spPr>
              <a:xfrm>
                <a:off x="8282039" y="277018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46" name="Friform 545">
                <a:extLst>
                  <a:ext uri="{FF2B5EF4-FFF2-40B4-BE49-F238E27FC236}">
                    <a16:creationId xmlns:a16="http://schemas.microsoft.com/office/drawing/2014/main" id="{73E4B623-557C-6CC4-39E4-769A98BDA908}"/>
                  </a:ext>
                </a:extLst>
              </p:cNvPr>
              <p:cNvSpPr/>
              <p:nvPr/>
            </p:nvSpPr>
            <p:spPr>
              <a:xfrm>
                <a:off x="8282039" y="265040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47" name="Friform 546">
                <a:extLst>
                  <a:ext uri="{FF2B5EF4-FFF2-40B4-BE49-F238E27FC236}">
                    <a16:creationId xmlns:a16="http://schemas.microsoft.com/office/drawing/2014/main" id="{F2C7B6A5-A2A8-1995-0772-1C39729A98D6}"/>
                  </a:ext>
                </a:extLst>
              </p:cNvPr>
              <p:cNvSpPr/>
              <p:nvPr/>
            </p:nvSpPr>
            <p:spPr>
              <a:xfrm>
                <a:off x="8282039" y="2530618"/>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48" name="Friform 547">
                <a:extLst>
                  <a:ext uri="{FF2B5EF4-FFF2-40B4-BE49-F238E27FC236}">
                    <a16:creationId xmlns:a16="http://schemas.microsoft.com/office/drawing/2014/main" id="{BD2E61D0-2F81-46C7-0BAB-C0EA170422C3}"/>
                  </a:ext>
                </a:extLst>
              </p:cNvPr>
              <p:cNvSpPr/>
              <p:nvPr/>
            </p:nvSpPr>
            <p:spPr>
              <a:xfrm>
                <a:off x="8282039" y="241083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549" name="Friform 548">
                <a:extLst>
                  <a:ext uri="{FF2B5EF4-FFF2-40B4-BE49-F238E27FC236}">
                    <a16:creationId xmlns:a16="http://schemas.microsoft.com/office/drawing/2014/main" id="{91FEC02F-2DE3-F583-66F1-C2E5D99CDAF4}"/>
                  </a:ext>
                </a:extLst>
              </p:cNvPr>
              <p:cNvSpPr/>
              <p:nvPr/>
            </p:nvSpPr>
            <p:spPr>
              <a:xfrm>
                <a:off x="8282039" y="229104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550" name="Friform 549">
                <a:extLst>
                  <a:ext uri="{FF2B5EF4-FFF2-40B4-BE49-F238E27FC236}">
                    <a16:creationId xmlns:a16="http://schemas.microsoft.com/office/drawing/2014/main" id="{3AD776DC-7EF7-287F-1743-13347910C405}"/>
                  </a:ext>
                </a:extLst>
              </p:cNvPr>
              <p:cNvSpPr/>
              <p:nvPr/>
            </p:nvSpPr>
            <p:spPr>
              <a:xfrm>
                <a:off x="8282039" y="2171262"/>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51" name="Friform 550">
                <a:extLst>
                  <a:ext uri="{FF2B5EF4-FFF2-40B4-BE49-F238E27FC236}">
                    <a16:creationId xmlns:a16="http://schemas.microsoft.com/office/drawing/2014/main" id="{753CBBAF-DCEA-62F7-5A74-3B42DCFA3852}"/>
                  </a:ext>
                </a:extLst>
              </p:cNvPr>
              <p:cNvSpPr/>
              <p:nvPr/>
            </p:nvSpPr>
            <p:spPr>
              <a:xfrm>
                <a:off x="8282039" y="2051477"/>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552" name="Friform 551">
                <a:extLst>
                  <a:ext uri="{FF2B5EF4-FFF2-40B4-BE49-F238E27FC236}">
                    <a16:creationId xmlns:a16="http://schemas.microsoft.com/office/drawing/2014/main" id="{6A1238CE-B461-A39E-90E0-21E5F271558D}"/>
                  </a:ext>
                </a:extLst>
              </p:cNvPr>
              <p:cNvSpPr/>
              <p:nvPr/>
            </p:nvSpPr>
            <p:spPr>
              <a:xfrm>
                <a:off x="8282039" y="193169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553" name="Friform 552">
                <a:extLst>
                  <a:ext uri="{FF2B5EF4-FFF2-40B4-BE49-F238E27FC236}">
                    <a16:creationId xmlns:a16="http://schemas.microsoft.com/office/drawing/2014/main" id="{B5E31517-F3CF-7D77-487D-B4D15FD9E101}"/>
                  </a:ext>
                </a:extLst>
              </p:cNvPr>
              <p:cNvSpPr/>
              <p:nvPr/>
            </p:nvSpPr>
            <p:spPr>
              <a:xfrm>
                <a:off x="8282039" y="1811902"/>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554" name="Friform 553">
                <a:extLst>
                  <a:ext uri="{FF2B5EF4-FFF2-40B4-BE49-F238E27FC236}">
                    <a16:creationId xmlns:a16="http://schemas.microsoft.com/office/drawing/2014/main" id="{2E665708-8B59-849F-AC8D-D05AEB4E4EFE}"/>
                  </a:ext>
                </a:extLst>
              </p:cNvPr>
              <p:cNvSpPr/>
              <p:nvPr/>
            </p:nvSpPr>
            <p:spPr>
              <a:xfrm>
                <a:off x="8282039" y="1692000"/>
                <a:ext cx="119785" cy="119897"/>
              </a:xfrm>
              <a:custGeom>
                <a:avLst/>
                <a:gdLst>
                  <a:gd name="connsiteX0" fmla="*/ 0 w 119785"/>
                  <a:gd name="connsiteY0" fmla="*/ 0 h 119898"/>
                  <a:gd name="connsiteX1" fmla="*/ 119786 w 119785"/>
                  <a:gd name="connsiteY1" fmla="*/ 0 h 119898"/>
                  <a:gd name="connsiteX2" fmla="*/ 119786 w 119785"/>
                  <a:gd name="connsiteY2" fmla="*/ 119899 h 119898"/>
                  <a:gd name="connsiteX3" fmla="*/ 0 w 119785"/>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5" h="119898">
                    <a:moveTo>
                      <a:pt x="0" y="0"/>
                    </a:moveTo>
                    <a:lnTo>
                      <a:pt x="119786" y="0"/>
                    </a:lnTo>
                    <a:lnTo>
                      <a:pt x="119786" y="119899"/>
                    </a:lnTo>
                    <a:lnTo>
                      <a:pt x="0" y="119899"/>
                    </a:lnTo>
                    <a:close/>
                  </a:path>
                </a:pathLst>
              </a:custGeom>
              <a:solidFill>
                <a:srgbClr val="7CC5AE"/>
              </a:solidFill>
              <a:ln w="3232" cap="flat">
                <a:noFill/>
                <a:prstDash val="solid"/>
                <a:miter/>
              </a:ln>
            </p:spPr>
            <p:txBody>
              <a:bodyPr rtlCol="0" anchor="ctr"/>
              <a:lstStyle/>
              <a:p>
                <a:endParaRPr lang="nb-NO"/>
              </a:p>
            </p:txBody>
          </p:sp>
          <p:sp>
            <p:nvSpPr>
              <p:cNvPr id="555" name="Friform 554">
                <a:extLst>
                  <a:ext uri="{FF2B5EF4-FFF2-40B4-BE49-F238E27FC236}">
                    <a16:creationId xmlns:a16="http://schemas.microsoft.com/office/drawing/2014/main" id="{A426DC25-CEDF-1086-46BE-A5DF40012917}"/>
                  </a:ext>
                </a:extLst>
              </p:cNvPr>
              <p:cNvSpPr/>
              <p:nvPr/>
            </p:nvSpPr>
            <p:spPr>
              <a:xfrm>
                <a:off x="8282038" y="157221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56" name="Friform 555">
                <a:extLst>
                  <a:ext uri="{FF2B5EF4-FFF2-40B4-BE49-F238E27FC236}">
                    <a16:creationId xmlns:a16="http://schemas.microsoft.com/office/drawing/2014/main" id="{9457D3CE-7B5B-A252-1674-0B130261A1C8}"/>
                  </a:ext>
                </a:extLst>
              </p:cNvPr>
              <p:cNvSpPr/>
              <p:nvPr/>
            </p:nvSpPr>
            <p:spPr>
              <a:xfrm>
                <a:off x="8162249" y="4806666"/>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557" name="Friform 556">
                <a:extLst>
                  <a:ext uri="{FF2B5EF4-FFF2-40B4-BE49-F238E27FC236}">
                    <a16:creationId xmlns:a16="http://schemas.microsoft.com/office/drawing/2014/main" id="{2E090BF5-DFD3-762F-1534-367D00CD282E}"/>
                  </a:ext>
                </a:extLst>
              </p:cNvPr>
              <p:cNvSpPr/>
              <p:nvPr/>
            </p:nvSpPr>
            <p:spPr>
              <a:xfrm>
                <a:off x="8162249" y="468689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558" name="Friform 557">
                <a:extLst>
                  <a:ext uri="{FF2B5EF4-FFF2-40B4-BE49-F238E27FC236}">
                    <a16:creationId xmlns:a16="http://schemas.microsoft.com/office/drawing/2014/main" id="{11846AD0-A5D2-78E4-5536-9B02649CF0B9}"/>
                  </a:ext>
                </a:extLst>
              </p:cNvPr>
              <p:cNvSpPr/>
              <p:nvPr/>
            </p:nvSpPr>
            <p:spPr>
              <a:xfrm>
                <a:off x="8162249" y="45670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559" name="Friform 558">
                <a:extLst>
                  <a:ext uri="{FF2B5EF4-FFF2-40B4-BE49-F238E27FC236}">
                    <a16:creationId xmlns:a16="http://schemas.microsoft.com/office/drawing/2014/main" id="{D058DD93-51D8-880B-98B0-C08AA76F2980}"/>
                  </a:ext>
                </a:extLst>
              </p:cNvPr>
              <p:cNvSpPr/>
              <p:nvPr/>
            </p:nvSpPr>
            <p:spPr>
              <a:xfrm>
                <a:off x="8162249" y="4447320"/>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7CC5AE"/>
              </a:solidFill>
              <a:ln w="3232" cap="flat">
                <a:noFill/>
                <a:prstDash val="solid"/>
                <a:miter/>
              </a:ln>
            </p:spPr>
            <p:txBody>
              <a:bodyPr rtlCol="0" anchor="ctr"/>
              <a:lstStyle/>
              <a:p>
                <a:endParaRPr lang="nb-NO"/>
              </a:p>
            </p:txBody>
          </p:sp>
          <p:sp>
            <p:nvSpPr>
              <p:cNvPr id="560" name="Friform 559">
                <a:extLst>
                  <a:ext uri="{FF2B5EF4-FFF2-40B4-BE49-F238E27FC236}">
                    <a16:creationId xmlns:a16="http://schemas.microsoft.com/office/drawing/2014/main" id="{01F88828-6D95-50E5-CE66-BED62019886B}"/>
                  </a:ext>
                </a:extLst>
              </p:cNvPr>
              <p:cNvSpPr/>
              <p:nvPr/>
            </p:nvSpPr>
            <p:spPr>
              <a:xfrm>
                <a:off x="8162249"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61" name="Friform 560">
                <a:extLst>
                  <a:ext uri="{FF2B5EF4-FFF2-40B4-BE49-F238E27FC236}">
                    <a16:creationId xmlns:a16="http://schemas.microsoft.com/office/drawing/2014/main" id="{21F6D992-8123-5E1E-E983-64B2CA87615A}"/>
                  </a:ext>
                </a:extLst>
              </p:cNvPr>
              <p:cNvSpPr/>
              <p:nvPr/>
            </p:nvSpPr>
            <p:spPr>
              <a:xfrm>
                <a:off x="8162249" y="4207744"/>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62" name="Friform 561">
                <a:extLst>
                  <a:ext uri="{FF2B5EF4-FFF2-40B4-BE49-F238E27FC236}">
                    <a16:creationId xmlns:a16="http://schemas.microsoft.com/office/drawing/2014/main" id="{7F849ECD-AF90-BA78-BE5E-B2348F33FBF0}"/>
                  </a:ext>
                </a:extLst>
              </p:cNvPr>
              <p:cNvSpPr/>
              <p:nvPr/>
            </p:nvSpPr>
            <p:spPr>
              <a:xfrm>
                <a:off x="8162249"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563" name="Friform 562">
                <a:extLst>
                  <a:ext uri="{FF2B5EF4-FFF2-40B4-BE49-F238E27FC236}">
                    <a16:creationId xmlns:a16="http://schemas.microsoft.com/office/drawing/2014/main" id="{A549B622-C76D-FC5A-3DE1-A0FF9B81565B}"/>
                  </a:ext>
                </a:extLst>
              </p:cNvPr>
              <p:cNvSpPr/>
              <p:nvPr/>
            </p:nvSpPr>
            <p:spPr>
              <a:xfrm>
                <a:off x="8162249" y="3968168"/>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64" name="Friform 563">
                <a:extLst>
                  <a:ext uri="{FF2B5EF4-FFF2-40B4-BE49-F238E27FC236}">
                    <a16:creationId xmlns:a16="http://schemas.microsoft.com/office/drawing/2014/main" id="{AAA1FA98-231D-913C-6353-8107E1BBBD32}"/>
                  </a:ext>
                </a:extLst>
              </p:cNvPr>
              <p:cNvSpPr/>
              <p:nvPr/>
            </p:nvSpPr>
            <p:spPr>
              <a:xfrm>
                <a:off x="8162249" y="3848397"/>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65" name="Friform 564">
                <a:extLst>
                  <a:ext uri="{FF2B5EF4-FFF2-40B4-BE49-F238E27FC236}">
                    <a16:creationId xmlns:a16="http://schemas.microsoft.com/office/drawing/2014/main" id="{D618F383-D6DA-63F4-FE3D-C755402DEB45}"/>
                  </a:ext>
                </a:extLst>
              </p:cNvPr>
              <p:cNvSpPr/>
              <p:nvPr/>
            </p:nvSpPr>
            <p:spPr>
              <a:xfrm>
                <a:off x="8162249"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66" name="Friform 565">
                <a:extLst>
                  <a:ext uri="{FF2B5EF4-FFF2-40B4-BE49-F238E27FC236}">
                    <a16:creationId xmlns:a16="http://schemas.microsoft.com/office/drawing/2014/main" id="{DE1C3C88-9EBF-C5FA-727C-19AFC3757095}"/>
                  </a:ext>
                </a:extLst>
              </p:cNvPr>
              <p:cNvSpPr/>
              <p:nvPr/>
            </p:nvSpPr>
            <p:spPr>
              <a:xfrm>
                <a:off x="8162249"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BADED5"/>
              </a:solidFill>
              <a:ln w="3232" cap="flat">
                <a:noFill/>
                <a:prstDash val="solid"/>
                <a:miter/>
              </a:ln>
            </p:spPr>
            <p:txBody>
              <a:bodyPr rtlCol="0" anchor="ctr"/>
              <a:lstStyle/>
              <a:p>
                <a:endParaRPr lang="nb-NO"/>
              </a:p>
            </p:txBody>
          </p:sp>
          <p:sp>
            <p:nvSpPr>
              <p:cNvPr id="567" name="Friform 566">
                <a:extLst>
                  <a:ext uri="{FF2B5EF4-FFF2-40B4-BE49-F238E27FC236}">
                    <a16:creationId xmlns:a16="http://schemas.microsoft.com/office/drawing/2014/main" id="{14D9731C-4A22-2BD6-9CB6-30CEA50A6EFE}"/>
                  </a:ext>
                </a:extLst>
              </p:cNvPr>
              <p:cNvSpPr/>
              <p:nvPr/>
            </p:nvSpPr>
            <p:spPr>
              <a:xfrm>
                <a:off x="8162249"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68" name="Friform 567">
                <a:extLst>
                  <a:ext uri="{FF2B5EF4-FFF2-40B4-BE49-F238E27FC236}">
                    <a16:creationId xmlns:a16="http://schemas.microsoft.com/office/drawing/2014/main" id="{E6D03CA9-1CD7-5EBF-CA3F-004895F7CD9D}"/>
                  </a:ext>
                </a:extLst>
              </p:cNvPr>
              <p:cNvSpPr/>
              <p:nvPr/>
            </p:nvSpPr>
            <p:spPr>
              <a:xfrm>
                <a:off x="8162249"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69" name="Friform 568">
                <a:extLst>
                  <a:ext uri="{FF2B5EF4-FFF2-40B4-BE49-F238E27FC236}">
                    <a16:creationId xmlns:a16="http://schemas.microsoft.com/office/drawing/2014/main" id="{DBCAC60F-B5C2-4C85-134B-C1BDB0F4D4ED}"/>
                  </a:ext>
                </a:extLst>
              </p:cNvPr>
              <p:cNvSpPr/>
              <p:nvPr/>
            </p:nvSpPr>
            <p:spPr>
              <a:xfrm>
                <a:off x="8162249" y="324934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70" name="Friform 569">
                <a:extLst>
                  <a:ext uri="{FF2B5EF4-FFF2-40B4-BE49-F238E27FC236}">
                    <a16:creationId xmlns:a16="http://schemas.microsoft.com/office/drawing/2014/main" id="{A115A6D9-E5CC-303B-BEBA-40C57608B707}"/>
                  </a:ext>
                </a:extLst>
              </p:cNvPr>
              <p:cNvSpPr/>
              <p:nvPr/>
            </p:nvSpPr>
            <p:spPr>
              <a:xfrm>
                <a:off x="8162249"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71" name="Friform 570">
                <a:extLst>
                  <a:ext uri="{FF2B5EF4-FFF2-40B4-BE49-F238E27FC236}">
                    <a16:creationId xmlns:a16="http://schemas.microsoft.com/office/drawing/2014/main" id="{C447E7DF-847F-DD0D-023A-8C9A73056360}"/>
                  </a:ext>
                </a:extLst>
              </p:cNvPr>
              <p:cNvSpPr/>
              <p:nvPr/>
            </p:nvSpPr>
            <p:spPr>
              <a:xfrm>
                <a:off x="8162249"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72" name="Friform 571">
                <a:extLst>
                  <a:ext uri="{FF2B5EF4-FFF2-40B4-BE49-F238E27FC236}">
                    <a16:creationId xmlns:a16="http://schemas.microsoft.com/office/drawing/2014/main" id="{FEB73806-C89D-C021-C02F-4A1DE2EFE021}"/>
                  </a:ext>
                </a:extLst>
              </p:cNvPr>
              <p:cNvSpPr/>
              <p:nvPr/>
            </p:nvSpPr>
            <p:spPr>
              <a:xfrm>
                <a:off x="8162249"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73" name="Friform 572">
                <a:extLst>
                  <a:ext uri="{FF2B5EF4-FFF2-40B4-BE49-F238E27FC236}">
                    <a16:creationId xmlns:a16="http://schemas.microsoft.com/office/drawing/2014/main" id="{AF20BEB9-8F03-5D5D-ADC4-C6A4977A26BF}"/>
                  </a:ext>
                </a:extLst>
              </p:cNvPr>
              <p:cNvSpPr/>
              <p:nvPr/>
            </p:nvSpPr>
            <p:spPr>
              <a:xfrm>
                <a:off x="8162249"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74" name="Friform 573">
                <a:extLst>
                  <a:ext uri="{FF2B5EF4-FFF2-40B4-BE49-F238E27FC236}">
                    <a16:creationId xmlns:a16="http://schemas.microsoft.com/office/drawing/2014/main" id="{9DDD1DCA-51BD-1844-8757-44EDCE9A7C3C}"/>
                  </a:ext>
                </a:extLst>
              </p:cNvPr>
              <p:cNvSpPr/>
              <p:nvPr/>
            </p:nvSpPr>
            <p:spPr>
              <a:xfrm>
                <a:off x="8162249"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75" name="Friform 574">
                <a:extLst>
                  <a:ext uri="{FF2B5EF4-FFF2-40B4-BE49-F238E27FC236}">
                    <a16:creationId xmlns:a16="http://schemas.microsoft.com/office/drawing/2014/main" id="{528A48CB-4450-798C-DDBA-8DFA745BE95C}"/>
                  </a:ext>
                </a:extLst>
              </p:cNvPr>
              <p:cNvSpPr/>
              <p:nvPr/>
            </p:nvSpPr>
            <p:spPr>
              <a:xfrm>
                <a:off x="8162249"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76" name="Friform 575">
                <a:extLst>
                  <a:ext uri="{FF2B5EF4-FFF2-40B4-BE49-F238E27FC236}">
                    <a16:creationId xmlns:a16="http://schemas.microsoft.com/office/drawing/2014/main" id="{3FF3D4AD-2A6E-FA7C-0E0F-03354E723D47}"/>
                  </a:ext>
                </a:extLst>
              </p:cNvPr>
              <p:cNvSpPr/>
              <p:nvPr/>
            </p:nvSpPr>
            <p:spPr>
              <a:xfrm>
                <a:off x="8162249"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77" name="Friform 576">
                <a:extLst>
                  <a:ext uri="{FF2B5EF4-FFF2-40B4-BE49-F238E27FC236}">
                    <a16:creationId xmlns:a16="http://schemas.microsoft.com/office/drawing/2014/main" id="{CBEED030-F8B1-4808-46F2-F3D70FEBCFD6}"/>
                  </a:ext>
                </a:extLst>
              </p:cNvPr>
              <p:cNvSpPr/>
              <p:nvPr/>
            </p:nvSpPr>
            <p:spPr>
              <a:xfrm>
                <a:off x="8162249" y="2291043"/>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578" name="Friform 577">
                <a:extLst>
                  <a:ext uri="{FF2B5EF4-FFF2-40B4-BE49-F238E27FC236}">
                    <a16:creationId xmlns:a16="http://schemas.microsoft.com/office/drawing/2014/main" id="{99856142-4B93-F63A-8045-ECF46B74D27A}"/>
                  </a:ext>
                </a:extLst>
              </p:cNvPr>
              <p:cNvSpPr/>
              <p:nvPr/>
            </p:nvSpPr>
            <p:spPr>
              <a:xfrm>
                <a:off x="8162249" y="217126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79" name="Friform 578">
                <a:extLst>
                  <a:ext uri="{FF2B5EF4-FFF2-40B4-BE49-F238E27FC236}">
                    <a16:creationId xmlns:a16="http://schemas.microsoft.com/office/drawing/2014/main" id="{CDB31399-C5A0-5C70-AC3A-958D355E3883}"/>
                  </a:ext>
                </a:extLst>
              </p:cNvPr>
              <p:cNvSpPr/>
              <p:nvPr/>
            </p:nvSpPr>
            <p:spPr>
              <a:xfrm>
                <a:off x="8162249"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580" name="Friform 579">
                <a:extLst>
                  <a:ext uri="{FF2B5EF4-FFF2-40B4-BE49-F238E27FC236}">
                    <a16:creationId xmlns:a16="http://schemas.microsoft.com/office/drawing/2014/main" id="{91B87D5E-F0C5-934F-7AB9-4D3ABB1117B0}"/>
                  </a:ext>
                </a:extLst>
              </p:cNvPr>
              <p:cNvSpPr/>
              <p:nvPr/>
            </p:nvSpPr>
            <p:spPr>
              <a:xfrm>
                <a:off x="8162249"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81" name="Friform 580">
                <a:extLst>
                  <a:ext uri="{FF2B5EF4-FFF2-40B4-BE49-F238E27FC236}">
                    <a16:creationId xmlns:a16="http://schemas.microsoft.com/office/drawing/2014/main" id="{8BC9321F-24D8-9DE1-B5C8-A3D8CB551F28}"/>
                  </a:ext>
                </a:extLst>
              </p:cNvPr>
              <p:cNvSpPr/>
              <p:nvPr/>
            </p:nvSpPr>
            <p:spPr>
              <a:xfrm>
                <a:off x="8162249" y="1811901"/>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582" name="Friform 581">
                <a:extLst>
                  <a:ext uri="{FF2B5EF4-FFF2-40B4-BE49-F238E27FC236}">
                    <a16:creationId xmlns:a16="http://schemas.microsoft.com/office/drawing/2014/main" id="{34CE2209-FEE7-C35C-7314-825D7AA6D826}"/>
                  </a:ext>
                </a:extLst>
              </p:cNvPr>
              <p:cNvSpPr/>
              <p:nvPr/>
            </p:nvSpPr>
            <p:spPr>
              <a:xfrm>
                <a:off x="8162251" y="1692000"/>
                <a:ext cx="119788" cy="119897"/>
              </a:xfrm>
              <a:custGeom>
                <a:avLst/>
                <a:gdLst>
                  <a:gd name="connsiteX0" fmla="*/ 0 w 119788"/>
                  <a:gd name="connsiteY0" fmla="*/ 0 h 119898"/>
                  <a:gd name="connsiteX1" fmla="*/ 119789 w 119788"/>
                  <a:gd name="connsiteY1" fmla="*/ 0 h 119898"/>
                  <a:gd name="connsiteX2" fmla="*/ 119789 w 119788"/>
                  <a:gd name="connsiteY2" fmla="*/ 119899 h 119898"/>
                  <a:gd name="connsiteX3" fmla="*/ 0 w 119788"/>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8" h="119898">
                    <a:moveTo>
                      <a:pt x="0" y="0"/>
                    </a:moveTo>
                    <a:lnTo>
                      <a:pt x="119789" y="0"/>
                    </a:lnTo>
                    <a:lnTo>
                      <a:pt x="119789" y="119899"/>
                    </a:lnTo>
                    <a:lnTo>
                      <a:pt x="0" y="119899"/>
                    </a:lnTo>
                    <a:close/>
                  </a:path>
                </a:pathLst>
              </a:custGeom>
              <a:solidFill>
                <a:srgbClr val="BADED5"/>
              </a:solidFill>
              <a:ln w="3232" cap="flat">
                <a:noFill/>
                <a:prstDash val="solid"/>
                <a:miter/>
              </a:ln>
            </p:spPr>
            <p:txBody>
              <a:bodyPr rtlCol="0" anchor="ctr"/>
              <a:lstStyle/>
              <a:p>
                <a:endParaRPr lang="nb-NO"/>
              </a:p>
            </p:txBody>
          </p:sp>
          <p:sp>
            <p:nvSpPr>
              <p:cNvPr id="583" name="Friform 582">
                <a:extLst>
                  <a:ext uri="{FF2B5EF4-FFF2-40B4-BE49-F238E27FC236}">
                    <a16:creationId xmlns:a16="http://schemas.microsoft.com/office/drawing/2014/main" id="{5D8529FD-2BC9-8BC7-E64F-7D9B70B996BA}"/>
                  </a:ext>
                </a:extLst>
              </p:cNvPr>
              <p:cNvSpPr/>
              <p:nvPr/>
            </p:nvSpPr>
            <p:spPr>
              <a:xfrm>
                <a:off x="8042463" y="4806666"/>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584" name="Friform 583">
                <a:extLst>
                  <a:ext uri="{FF2B5EF4-FFF2-40B4-BE49-F238E27FC236}">
                    <a16:creationId xmlns:a16="http://schemas.microsoft.com/office/drawing/2014/main" id="{6088FE1E-F0E5-F4ED-32A7-841CBAE054B7}"/>
                  </a:ext>
                </a:extLst>
              </p:cNvPr>
              <p:cNvSpPr/>
              <p:nvPr/>
            </p:nvSpPr>
            <p:spPr>
              <a:xfrm>
                <a:off x="8042463" y="468689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85" name="Friform 584">
                <a:extLst>
                  <a:ext uri="{FF2B5EF4-FFF2-40B4-BE49-F238E27FC236}">
                    <a16:creationId xmlns:a16="http://schemas.microsoft.com/office/drawing/2014/main" id="{A7EA1EC8-06A8-596E-FB3C-C954E7061A2A}"/>
                  </a:ext>
                </a:extLst>
              </p:cNvPr>
              <p:cNvSpPr/>
              <p:nvPr/>
            </p:nvSpPr>
            <p:spPr>
              <a:xfrm>
                <a:off x="8042463" y="456709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586" name="Friform 585">
                <a:extLst>
                  <a:ext uri="{FF2B5EF4-FFF2-40B4-BE49-F238E27FC236}">
                    <a16:creationId xmlns:a16="http://schemas.microsoft.com/office/drawing/2014/main" id="{3DC3978A-5BFA-E72E-2A95-346AE868D4C1}"/>
                  </a:ext>
                </a:extLst>
              </p:cNvPr>
              <p:cNvSpPr/>
              <p:nvPr/>
            </p:nvSpPr>
            <p:spPr>
              <a:xfrm>
                <a:off x="8042463" y="4447320"/>
                <a:ext cx="119785" cy="119784"/>
              </a:xfrm>
              <a:custGeom>
                <a:avLst/>
                <a:gdLst>
                  <a:gd name="connsiteX0" fmla="*/ 0 w 119785"/>
                  <a:gd name="connsiteY0" fmla="*/ 0 h 119785"/>
                  <a:gd name="connsiteX1" fmla="*/ 119786 w 119785"/>
                  <a:gd name="connsiteY1" fmla="*/ 0 h 119785"/>
                  <a:gd name="connsiteX2" fmla="*/ 119786 w 119785"/>
                  <a:gd name="connsiteY2" fmla="*/ 119785 h 119785"/>
                  <a:gd name="connsiteX3" fmla="*/ 0 w 119785"/>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5"/>
                    </a:lnTo>
                    <a:lnTo>
                      <a:pt x="0" y="119785"/>
                    </a:lnTo>
                    <a:close/>
                  </a:path>
                </a:pathLst>
              </a:custGeom>
              <a:solidFill>
                <a:srgbClr val="2FAC66"/>
              </a:solidFill>
              <a:ln w="3232" cap="flat">
                <a:noFill/>
                <a:prstDash val="solid"/>
                <a:miter/>
              </a:ln>
            </p:spPr>
            <p:txBody>
              <a:bodyPr rtlCol="0" anchor="ctr"/>
              <a:lstStyle/>
              <a:p>
                <a:endParaRPr lang="nb-NO"/>
              </a:p>
            </p:txBody>
          </p:sp>
          <p:sp>
            <p:nvSpPr>
              <p:cNvPr id="587" name="Friform 586">
                <a:extLst>
                  <a:ext uri="{FF2B5EF4-FFF2-40B4-BE49-F238E27FC236}">
                    <a16:creationId xmlns:a16="http://schemas.microsoft.com/office/drawing/2014/main" id="{5B9B1393-DE67-A3BF-D601-47E746EC48AA}"/>
                  </a:ext>
                </a:extLst>
              </p:cNvPr>
              <p:cNvSpPr/>
              <p:nvPr/>
            </p:nvSpPr>
            <p:spPr>
              <a:xfrm>
                <a:off x="8042463" y="4327515"/>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588" name="Friform 587">
                <a:extLst>
                  <a:ext uri="{FF2B5EF4-FFF2-40B4-BE49-F238E27FC236}">
                    <a16:creationId xmlns:a16="http://schemas.microsoft.com/office/drawing/2014/main" id="{47625DD1-64B9-563F-BCA0-134830FAD7DE}"/>
                  </a:ext>
                </a:extLst>
              </p:cNvPr>
              <p:cNvSpPr/>
              <p:nvPr/>
            </p:nvSpPr>
            <p:spPr>
              <a:xfrm>
                <a:off x="8042463" y="4207744"/>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589" name="Friform 588">
                <a:extLst>
                  <a:ext uri="{FF2B5EF4-FFF2-40B4-BE49-F238E27FC236}">
                    <a16:creationId xmlns:a16="http://schemas.microsoft.com/office/drawing/2014/main" id="{38D6463C-A885-B4B5-02F8-9EC1608435D8}"/>
                  </a:ext>
                </a:extLst>
              </p:cNvPr>
              <p:cNvSpPr/>
              <p:nvPr/>
            </p:nvSpPr>
            <p:spPr>
              <a:xfrm>
                <a:off x="8042463" y="4087940"/>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590" name="Friform 589">
                <a:extLst>
                  <a:ext uri="{FF2B5EF4-FFF2-40B4-BE49-F238E27FC236}">
                    <a16:creationId xmlns:a16="http://schemas.microsoft.com/office/drawing/2014/main" id="{DA15D4FB-7138-39AA-C6E9-361DF68EBB44}"/>
                  </a:ext>
                </a:extLst>
              </p:cNvPr>
              <p:cNvSpPr/>
              <p:nvPr/>
            </p:nvSpPr>
            <p:spPr>
              <a:xfrm>
                <a:off x="8042463" y="3968168"/>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91" name="Friform 590">
                <a:extLst>
                  <a:ext uri="{FF2B5EF4-FFF2-40B4-BE49-F238E27FC236}">
                    <a16:creationId xmlns:a16="http://schemas.microsoft.com/office/drawing/2014/main" id="{AC4C0A84-A4BC-2E35-8FE8-AF91E39C17FA}"/>
                  </a:ext>
                </a:extLst>
              </p:cNvPr>
              <p:cNvSpPr/>
              <p:nvPr/>
            </p:nvSpPr>
            <p:spPr>
              <a:xfrm>
                <a:off x="8042463" y="3848397"/>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592" name="Friform 591">
                <a:extLst>
                  <a:ext uri="{FF2B5EF4-FFF2-40B4-BE49-F238E27FC236}">
                    <a16:creationId xmlns:a16="http://schemas.microsoft.com/office/drawing/2014/main" id="{62D46649-310E-E1A0-D517-1F60D60EEF64}"/>
                  </a:ext>
                </a:extLst>
              </p:cNvPr>
              <p:cNvSpPr/>
              <p:nvPr/>
            </p:nvSpPr>
            <p:spPr>
              <a:xfrm>
                <a:off x="8042463" y="3728592"/>
                <a:ext cx="119785" cy="119787"/>
              </a:xfrm>
              <a:custGeom>
                <a:avLst/>
                <a:gdLst>
                  <a:gd name="connsiteX0" fmla="*/ 0 w 119785"/>
                  <a:gd name="connsiteY0" fmla="*/ 0 h 119788"/>
                  <a:gd name="connsiteX1" fmla="*/ 119786 w 119785"/>
                  <a:gd name="connsiteY1" fmla="*/ 0 h 119788"/>
                  <a:gd name="connsiteX2" fmla="*/ 119786 w 119785"/>
                  <a:gd name="connsiteY2" fmla="*/ 119788 h 119788"/>
                  <a:gd name="connsiteX3" fmla="*/ 0 w 11978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593" name="Friform 592">
                <a:extLst>
                  <a:ext uri="{FF2B5EF4-FFF2-40B4-BE49-F238E27FC236}">
                    <a16:creationId xmlns:a16="http://schemas.microsoft.com/office/drawing/2014/main" id="{1ADFA0F5-3BF8-5F3C-F134-A3B9C14A5BBA}"/>
                  </a:ext>
                </a:extLst>
              </p:cNvPr>
              <p:cNvSpPr/>
              <p:nvPr/>
            </p:nvSpPr>
            <p:spPr>
              <a:xfrm>
                <a:off x="8042463" y="3608692"/>
                <a:ext cx="119785" cy="119900"/>
              </a:xfrm>
              <a:custGeom>
                <a:avLst/>
                <a:gdLst>
                  <a:gd name="connsiteX0" fmla="*/ 0 w 119785"/>
                  <a:gd name="connsiteY0" fmla="*/ 0 h 119901"/>
                  <a:gd name="connsiteX1" fmla="*/ 119786 w 119785"/>
                  <a:gd name="connsiteY1" fmla="*/ 0 h 119901"/>
                  <a:gd name="connsiteX2" fmla="*/ 119786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6" y="0"/>
                    </a:lnTo>
                    <a:lnTo>
                      <a:pt x="119786" y="119902"/>
                    </a:lnTo>
                    <a:lnTo>
                      <a:pt x="0" y="119902"/>
                    </a:lnTo>
                    <a:close/>
                  </a:path>
                </a:pathLst>
              </a:custGeom>
              <a:solidFill>
                <a:srgbClr val="7CC5AE"/>
              </a:solidFill>
              <a:ln w="3232" cap="flat">
                <a:noFill/>
                <a:prstDash val="solid"/>
                <a:miter/>
              </a:ln>
            </p:spPr>
            <p:txBody>
              <a:bodyPr rtlCol="0" anchor="ctr"/>
              <a:lstStyle/>
              <a:p>
                <a:endParaRPr lang="nb-NO"/>
              </a:p>
            </p:txBody>
          </p:sp>
          <p:sp>
            <p:nvSpPr>
              <p:cNvPr id="594" name="Friform 593">
                <a:extLst>
                  <a:ext uri="{FF2B5EF4-FFF2-40B4-BE49-F238E27FC236}">
                    <a16:creationId xmlns:a16="http://schemas.microsoft.com/office/drawing/2014/main" id="{444364DD-8A7B-33DB-EBFE-9E8B1DC7DBE2}"/>
                  </a:ext>
                </a:extLst>
              </p:cNvPr>
              <p:cNvSpPr/>
              <p:nvPr/>
            </p:nvSpPr>
            <p:spPr>
              <a:xfrm>
                <a:off x="8042463" y="348892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595" name="Friform 594">
                <a:extLst>
                  <a:ext uri="{FF2B5EF4-FFF2-40B4-BE49-F238E27FC236}">
                    <a16:creationId xmlns:a16="http://schemas.microsoft.com/office/drawing/2014/main" id="{3F45CD4A-BE45-3E0C-C2CB-2247F6436C07}"/>
                  </a:ext>
                </a:extLst>
              </p:cNvPr>
              <p:cNvSpPr/>
              <p:nvPr/>
            </p:nvSpPr>
            <p:spPr>
              <a:xfrm>
                <a:off x="8042463" y="336911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96" name="Friform 595">
                <a:extLst>
                  <a:ext uri="{FF2B5EF4-FFF2-40B4-BE49-F238E27FC236}">
                    <a16:creationId xmlns:a16="http://schemas.microsoft.com/office/drawing/2014/main" id="{F56436C3-1ACF-0078-49DC-DA975B302796}"/>
                  </a:ext>
                </a:extLst>
              </p:cNvPr>
              <p:cNvSpPr/>
              <p:nvPr/>
            </p:nvSpPr>
            <p:spPr>
              <a:xfrm>
                <a:off x="8042463" y="324934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97" name="Friform 596">
                <a:extLst>
                  <a:ext uri="{FF2B5EF4-FFF2-40B4-BE49-F238E27FC236}">
                    <a16:creationId xmlns:a16="http://schemas.microsoft.com/office/drawing/2014/main" id="{EC82010B-E692-5B87-0962-50DB3A45496E}"/>
                  </a:ext>
                </a:extLst>
              </p:cNvPr>
              <p:cNvSpPr/>
              <p:nvPr/>
            </p:nvSpPr>
            <p:spPr>
              <a:xfrm>
                <a:off x="8042463" y="3129551"/>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598" name="Friform 597">
                <a:extLst>
                  <a:ext uri="{FF2B5EF4-FFF2-40B4-BE49-F238E27FC236}">
                    <a16:creationId xmlns:a16="http://schemas.microsoft.com/office/drawing/2014/main" id="{6C7D82D0-5518-42C9-6C40-7B82D5778C0B}"/>
                  </a:ext>
                </a:extLst>
              </p:cNvPr>
              <p:cNvSpPr/>
              <p:nvPr/>
            </p:nvSpPr>
            <p:spPr>
              <a:xfrm>
                <a:off x="8042463" y="3009762"/>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599" name="Friform 598">
                <a:extLst>
                  <a:ext uri="{FF2B5EF4-FFF2-40B4-BE49-F238E27FC236}">
                    <a16:creationId xmlns:a16="http://schemas.microsoft.com/office/drawing/2014/main" id="{9D44E0A2-72DB-BA4C-4847-53D1008A85A9}"/>
                  </a:ext>
                </a:extLst>
              </p:cNvPr>
              <p:cNvSpPr/>
              <p:nvPr/>
            </p:nvSpPr>
            <p:spPr>
              <a:xfrm>
                <a:off x="8042463" y="2889975"/>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00" name="Friform 599">
                <a:extLst>
                  <a:ext uri="{FF2B5EF4-FFF2-40B4-BE49-F238E27FC236}">
                    <a16:creationId xmlns:a16="http://schemas.microsoft.com/office/drawing/2014/main" id="{1644D3AB-3429-0AC1-4874-3DC21C5CB568}"/>
                  </a:ext>
                </a:extLst>
              </p:cNvPr>
              <p:cNvSpPr/>
              <p:nvPr/>
            </p:nvSpPr>
            <p:spPr>
              <a:xfrm>
                <a:off x="8042463" y="2770187"/>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01" name="Friform 600">
                <a:extLst>
                  <a:ext uri="{FF2B5EF4-FFF2-40B4-BE49-F238E27FC236}">
                    <a16:creationId xmlns:a16="http://schemas.microsoft.com/office/drawing/2014/main" id="{79BDD370-15E2-A916-29B2-F5FDADB93A58}"/>
                  </a:ext>
                </a:extLst>
              </p:cNvPr>
              <p:cNvSpPr/>
              <p:nvPr/>
            </p:nvSpPr>
            <p:spPr>
              <a:xfrm>
                <a:off x="8042463" y="2650406"/>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02" name="Friform 601">
                <a:extLst>
                  <a:ext uri="{FF2B5EF4-FFF2-40B4-BE49-F238E27FC236}">
                    <a16:creationId xmlns:a16="http://schemas.microsoft.com/office/drawing/2014/main" id="{53D31514-F16E-F31E-53AE-402591A9018E}"/>
                  </a:ext>
                </a:extLst>
              </p:cNvPr>
              <p:cNvSpPr/>
              <p:nvPr/>
            </p:nvSpPr>
            <p:spPr>
              <a:xfrm>
                <a:off x="8042463" y="2530618"/>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03" name="Friform 602">
                <a:extLst>
                  <a:ext uri="{FF2B5EF4-FFF2-40B4-BE49-F238E27FC236}">
                    <a16:creationId xmlns:a16="http://schemas.microsoft.com/office/drawing/2014/main" id="{1F4A8A5B-B6C9-CFF9-9759-902979422BDF}"/>
                  </a:ext>
                </a:extLst>
              </p:cNvPr>
              <p:cNvSpPr/>
              <p:nvPr/>
            </p:nvSpPr>
            <p:spPr>
              <a:xfrm>
                <a:off x="8042463" y="2410834"/>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04" name="Friform 603">
                <a:extLst>
                  <a:ext uri="{FF2B5EF4-FFF2-40B4-BE49-F238E27FC236}">
                    <a16:creationId xmlns:a16="http://schemas.microsoft.com/office/drawing/2014/main" id="{84007504-7524-267D-A186-FA2A3A0D51F4}"/>
                  </a:ext>
                </a:extLst>
              </p:cNvPr>
              <p:cNvSpPr/>
              <p:nvPr/>
            </p:nvSpPr>
            <p:spPr>
              <a:xfrm>
                <a:off x="8042463" y="2291043"/>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05" name="Friform 604">
                <a:extLst>
                  <a:ext uri="{FF2B5EF4-FFF2-40B4-BE49-F238E27FC236}">
                    <a16:creationId xmlns:a16="http://schemas.microsoft.com/office/drawing/2014/main" id="{3DA4AE9A-0EDE-CA29-2A06-717C7A2AE41F}"/>
                  </a:ext>
                </a:extLst>
              </p:cNvPr>
              <p:cNvSpPr/>
              <p:nvPr/>
            </p:nvSpPr>
            <p:spPr>
              <a:xfrm>
                <a:off x="8042463" y="2171261"/>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06" name="Friform 605">
                <a:extLst>
                  <a:ext uri="{FF2B5EF4-FFF2-40B4-BE49-F238E27FC236}">
                    <a16:creationId xmlns:a16="http://schemas.microsoft.com/office/drawing/2014/main" id="{2B86B815-7413-7950-51FE-06A939CF95BB}"/>
                  </a:ext>
                </a:extLst>
              </p:cNvPr>
              <p:cNvSpPr/>
              <p:nvPr/>
            </p:nvSpPr>
            <p:spPr>
              <a:xfrm>
                <a:off x="8042463" y="2051477"/>
                <a:ext cx="119785" cy="119784"/>
              </a:xfrm>
              <a:custGeom>
                <a:avLst/>
                <a:gdLst>
                  <a:gd name="connsiteX0" fmla="*/ 0 w 119785"/>
                  <a:gd name="connsiteY0" fmla="*/ 0 h 119785"/>
                  <a:gd name="connsiteX1" fmla="*/ 119786 w 119785"/>
                  <a:gd name="connsiteY1" fmla="*/ 0 h 119785"/>
                  <a:gd name="connsiteX2" fmla="*/ 119786 w 119785"/>
                  <a:gd name="connsiteY2" fmla="*/ 119786 h 119785"/>
                  <a:gd name="connsiteX3" fmla="*/ 0 w 11978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5" h="119785">
                    <a:moveTo>
                      <a:pt x="0" y="0"/>
                    </a:moveTo>
                    <a:lnTo>
                      <a:pt x="119786" y="0"/>
                    </a:lnTo>
                    <a:lnTo>
                      <a:pt x="119786"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607" name="Friform 606">
                <a:extLst>
                  <a:ext uri="{FF2B5EF4-FFF2-40B4-BE49-F238E27FC236}">
                    <a16:creationId xmlns:a16="http://schemas.microsoft.com/office/drawing/2014/main" id="{DE7217BD-A952-E7B7-95A7-90347BA9345E}"/>
                  </a:ext>
                </a:extLst>
              </p:cNvPr>
              <p:cNvSpPr/>
              <p:nvPr/>
            </p:nvSpPr>
            <p:spPr>
              <a:xfrm>
                <a:off x="8042463" y="1931690"/>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08" name="Friform 607">
                <a:extLst>
                  <a:ext uri="{FF2B5EF4-FFF2-40B4-BE49-F238E27FC236}">
                    <a16:creationId xmlns:a16="http://schemas.microsoft.com/office/drawing/2014/main" id="{CF04F3ED-F794-9A91-7553-C1DF774686C1}"/>
                  </a:ext>
                </a:extLst>
              </p:cNvPr>
              <p:cNvSpPr/>
              <p:nvPr/>
            </p:nvSpPr>
            <p:spPr>
              <a:xfrm>
                <a:off x="8042463" y="1811901"/>
                <a:ext cx="119785" cy="119787"/>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09" name="Friform 608">
                <a:extLst>
                  <a:ext uri="{FF2B5EF4-FFF2-40B4-BE49-F238E27FC236}">
                    <a16:creationId xmlns:a16="http://schemas.microsoft.com/office/drawing/2014/main" id="{BE11C0F1-90F7-F6F2-E243-0CC75995E2D7}"/>
                  </a:ext>
                </a:extLst>
              </p:cNvPr>
              <p:cNvSpPr/>
              <p:nvPr/>
            </p:nvSpPr>
            <p:spPr>
              <a:xfrm>
                <a:off x="8042462" y="1692000"/>
                <a:ext cx="119785" cy="119897"/>
              </a:xfrm>
              <a:custGeom>
                <a:avLst/>
                <a:gdLst>
                  <a:gd name="connsiteX0" fmla="*/ 0 w 119785"/>
                  <a:gd name="connsiteY0" fmla="*/ 0 h 119898"/>
                  <a:gd name="connsiteX1" fmla="*/ 119786 w 119785"/>
                  <a:gd name="connsiteY1" fmla="*/ 0 h 119898"/>
                  <a:gd name="connsiteX2" fmla="*/ 119786 w 119785"/>
                  <a:gd name="connsiteY2" fmla="*/ 119899 h 119898"/>
                  <a:gd name="connsiteX3" fmla="*/ 0 w 119785"/>
                  <a:gd name="connsiteY3" fmla="*/ 119899 h 119898"/>
                </a:gdLst>
                <a:ahLst/>
                <a:cxnLst>
                  <a:cxn ang="0">
                    <a:pos x="connsiteX0" y="connsiteY0"/>
                  </a:cxn>
                  <a:cxn ang="0">
                    <a:pos x="connsiteX1" y="connsiteY1"/>
                  </a:cxn>
                  <a:cxn ang="0">
                    <a:pos x="connsiteX2" y="connsiteY2"/>
                  </a:cxn>
                  <a:cxn ang="0">
                    <a:pos x="connsiteX3" y="connsiteY3"/>
                  </a:cxn>
                </a:cxnLst>
                <a:rect l="l" t="t" r="r" b="b"/>
                <a:pathLst>
                  <a:path w="119785" h="119898">
                    <a:moveTo>
                      <a:pt x="0" y="0"/>
                    </a:moveTo>
                    <a:lnTo>
                      <a:pt x="119786" y="0"/>
                    </a:lnTo>
                    <a:lnTo>
                      <a:pt x="119786" y="119899"/>
                    </a:lnTo>
                    <a:lnTo>
                      <a:pt x="0" y="119899"/>
                    </a:lnTo>
                    <a:close/>
                  </a:path>
                </a:pathLst>
              </a:custGeom>
              <a:solidFill>
                <a:srgbClr val="BADED5"/>
              </a:solidFill>
              <a:ln w="3232" cap="flat">
                <a:noFill/>
                <a:prstDash val="solid"/>
                <a:miter/>
              </a:ln>
            </p:spPr>
            <p:txBody>
              <a:bodyPr rtlCol="0" anchor="ctr"/>
              <a:lstStyle/>
              <a:p>
                <a:endParaRPr lang="nb-NO"/>
              </a:p>
            </p:txBody>
          </p:sp>
          <p:sp>
            <p:nvSpPr>
              <p:cNvPr id="610" name="Friform 609">
                <a:extLst>
                  <a:ext uri="{FF2B5EF4-FFF2-40B4-BE49-F238E27FC236}">
                    <a16:creationId xmlns:a16="http://schemas.microsoft.com/office/drawing/2014/main" id="{9C4FA8CB-1191-D750-A99E-200D9D83065C}"/>
                  </a:ext>
                </a:extLst>
              </p:cNvPr>
              <p:cNvSpPr/>
              <p:nvPr/>
            </p:nvSpPr>
            <p:spPr>
              <a:xfrm>
                <a:off x="7922674" y="468689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11" name="Friform 610">
                <a:extLst>
                  <a:ext uri="{FF2B5EF4-FFF2-40B4-BE49-F238E27FC236}">
                    <a16:creationId xmlns:a16="http://schemas.microsoft.com/office/drawing/2014/main" id="{7F149E09-FAAD-62FF-325A-957BC751E13D}"/>
                  </a:ext>
                </a:extLst>
              </p:cNvPr>
              <p:cNvSpPr/>
              <p:nvPr/>
            </p:nvSpPr>
            <p:spPr>
              <a:xfrm>
                <a:off x="7922674" y="45670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12" name="Friform 611">
                <a:extLst>
                  <a:ext uri="{FF2B5EF4-FFF2-40B4-BE49-F238E27FC236}">
                    <a16:creationId xmlns:a16="http://schemas.microsoft.com/office/drawing/2014/main" id="{8DCFDF9B-CD5B-787C-06BF-FAE607DB7496}"/>
                  </a:ext>
                </a:extLst>
              </p:cNvPr>
              <p:cNvSpPr/>
              <p:nvPr/>
            </p:nvSpPr>
            <p:spPr>
              <a:xfrm>
                <a:off x="7922674" y="4447320"/>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36A9E1"/>
              </a:solidFill>
              <a:ln w="3232" cap="flat">
                <a:noFill/>
                <a:prstDash val="solid"/>
                <a:miter/>
              </a:ln>
            </p:spPr>
            <p:txBody>
              <a:bodyPr rtlCol="0" anchor="ctr"/>
              <a:lstStyle/>
              <a:p>
                <a:endParaRPr lang="nb-NO"/>
              </a:p>
            </p:txBody>
          </p:sp>
          <p:sp>
            <p:nvSpPr>
              <p:cNvPr id="613" name="Friform 612">
                <a:extLst>
                  <a:ext uri="{FF2B5EF4-FFF2-40B4-BE49-F238E27FC236}">
                    <a16:creationId xmlns:a16="http://schemas.microsoft.com/office/drawing/2014/main" id="{BE964908-AE31-A8F4-C5CD-59116E400805}"/>
                  </a:ext>
                </a:extLst>
              </p:cNvPr>
              <p:cNvSpPr/>
              <p:nvPr/>
            </p:nvSpPr>
            <p:spPr>
              <a:xfrm>
                <a:off x="7922674"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14" name="Friform 613">
                <a:extLst>
                  <a:ext uri="{FF2B5EF4-FFF2-40B4-BE49-F238E27FC236}">
                    <a16:creationId xmlns:a16="http://schemas.microsoft.com/office/drawing/2014/main" id="{9ABF3E63-3F70-C988-102C-A25EFB5F1377}"/>
                  </a:ext>
                </a:extLst>
              </p:cNvPr>
              <p:cNvSpPr/>
              <p:nvPr/>
            </p:nvSpPr>
            <p:spPr>
              <a:xfrm>
                <a:off x="7922674" y="4207744"/>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15" name="Friform 614">
                <a:extLst>
                  <a:ext uri="{FF2B5EF4-FFF2-40B4-BE49-F238E27FC236}">
                    <a16:creationId xmlns:a16="http://schemas.microsoft.com/office/drawing/2014/main" id="{ACDD6042-3198-5B71-A3C2-6EDBF4867DF9}"/>
                  </a:ext>
                </a:extLst>
              </p:cNvPr>
              <p:cNvSpPr/>
              <p:nvPr/>
            </p:nvSpPr>
            <p:spPr>
              <a:xfrm>
                <a:off x="7922674"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616" name="Friform 615">
                <a:extLst>
                  <a:ext uri="{FF2B5EF4-FFF2-40B4-BE49-F238E27FC236}">
                    <a16:creationId xmlns:a16="http://schemas.microsoft.com/office/drawing/2014/main" id="{724E04FE-CA17-538C-4033-33CA7A5510B9}"/>
                  </a:ext>
                </a:extLst>
              </p:cNvPr>
              <p:cNvSpPr/>
              <p:nvPr/>
            </p:nvSpPr>
            <p:spPr>
              <a:xfrm>
                <a:off x="7922674" y="3968168"/>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617" name="Friform 616">
                <a:extLst>
                  <a:ext uri="{FF2B5EF4-FFF2-40B4-BE49-F238E27FC236}">
                    <a16:creationId xmlns:a16="http://schemas.microsoft.com/office/drawing/2014/main" id="{52DE20DD-D42F-4413-913E-EC05E40FCE45}"/>
                  </a:ext>
                </a:extLst>
              </p:cNvPr>
              <p:cNvSpPr/>
              <p:nvPr/>
            </p:nvSpPr>
            <p:spPr>
              <a:xfrm>
                <a:off x="7922674" y="3848397"/>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618" name="Friform 617">
                <a:extLst>
                  <a:ext uri="{FF2B5EF4-FFF2-40B4-BE49-F238E27FC236}">
                    <a16:creationId xmlns:a16="http://schemas.microsoft.com/office/drawing/2014/main" id="{754903E3-4503-98E4-57E7-02FFA381E493}"/>
                  </a:ext>
                </a:extLst>
              </p:cNvPr>
              <p:cNvSpPr/>
              <p:nvPr/>
            </p:nvSpPr>
            <p:spPr>
              <a:xfrm>
                <a:off x="7922674"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7CC5AE"/>
              </a:solidFill>
              <a:ln w="3232" cap="flat">
                <a:noFill/>
                <a:prstDash val="solid"/>
                <a:miter/>
              </a:ln>
            </p:spPr>
            <p:txBody>
              <a:bodyPr rtlCol="0" anchor="ctr"/>
              <a:lstStyle/>
              <a:p>
                <a:endParaRPr lang="nb-NO"/>
              </a:p>
            </p:txBody>
          </p:sp>
          <p:sp>
            <p:nvSpPr>
              <p:cNvPr id="619" name="Friform 618">
                <a:extLst>
                  <a:ext uri="{FF2B5EF4-FFF2-40B4-BE49-F238E27FC236}">
                    <a16:creationId xmlns:a16="http://schemas.microsoft.com/office/drawing/2014/main" id="{A9631D49-D57C-35FC-4F8C-B8D9B71F1F7F}"/>
                  </a:ext>
                </a:extLst>
              </p:cNvPr>
              <p:cNvSpPr/>
              <p:nvPr/>
            </p:nvSpPr>
            <p:spPr>
              <a:xfrm>
                <a:off x="7922674"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7CC5AE"/>
              </a:solidFill>
              <a:ln w="3232" cap="flat">
                <a:noFill/>
                <a:prstDash val="solid"/>
                <a:miter/>
              </a:ln>
            </p:spPr>
            <p:txBody>
              <a:bodyPr rtlCol="0" anchor="ctr"/>
              <a:lstStyle/>
              <a:p>
                <a:endParaRPr lang="nb-NO"/>
              </a:p>
            </p:txBody>
          </p:sp>
          <p:sp>
            <p:nvSpPr>
              <p:cNvPr id="620" name="Friform 619">
                <a:extLst>
                  <a:ext uri="{FF2B5EF4-FFF2-40B4-BE49-F238E27FC236}">
                    <a16:creationId xmlns:a16="http://schemas.microsoft.com/office/drawing/2014/main" id="{9F908923-7749-E22C-5D4E-781A079E3932}"/>
                  </a:ext>
                </a:extLst>
              </p:cNvPr>
              <p:cNvSpPr/>
              <p:nvPr/>
            </p:nvSpPr>
            <p:spPr>
              <a:xfrm>
                <a:off x="7922674"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621" name="Friform 620">
                <a:extLst>
                  <a:ext uri="{FF2B5EF4-FFF2-40B4-BE49-F238E27FC236}">
                    <a16:creationId xmlns:a16="http://schemas.microsoft.com/office/drawing/2014/main" id="{4C2BC088-8E76-549E-5E6C-DFC829C0A476}"/>
                  </a:ext>
                </a:extLst>
              </p:cNvPr>
              <p:cNvSpPr/>
              <p:nvPr/>
            </p:nvSpPr>
            <p:spPr>
              <a:xfrm>
                <a:off x="7922674"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22" name="Friform 621">
                <a:extLst>
                  <a:ext uri="{FF2B5EF4-FFF2-40B4-BE49-F238E27FC236}">
                    <a16:creationId xmlns:a16="http://schemas.microsoft.com/office/drawing/2014/main" id="{A3AE9A64-AAFD-7C70-2D4D-B7DB5CD85146}"/>
                  </a:ext>
                </a:extLst>
              </p:cNvPr>
              <p:cNvSpPr/>
              <p:nvPr/>
            </p:nvSpPr>
            <p:spPr>
              <a:xfrm>
                <a:off x="7922674" y="324934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23" name="Friform 622">
                <a:extLst>
                  <a:ext uri="{FF2B5EF4-FFF2-40B4-BE49-F238E27FC236}">
                    <a16:creationId xmlns:a16="http://schemas.microsoft.com/office/drawing/2014/main" id="{BE6C112B-DC8A-7430-2514-9500401944BF}"/>
                  </a:ext>
                </a:extLst>
              </p:cNvPr>
              <p:cNvSpPr/>
              <p:nvPr/>
            </p:nvSpPr>
            <p:spPr>
              <a:xfrm>
                <a:off x="7922674"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24" name="Friform 623">
                <a:extLst>
                  <a:ext uri="{FF2B5EF4-FFF2-40B4-BE49-F238E27FC236}">
                    <a16:creationId xmlns:a16="http://schemas.microsoft.com/office/drawing/2014/main" id="{F14FB3CE-D879-C9D8-961A-DB760228F287}"/>
                  </a:ext>
                </a:extLst>
              </p:cNvPr>
              <p:cNvSpPr/>
              <p:nvPr/>
            </p:nvSpPr>
            <p:spPr>
              <a:xfrm>
                <a:off x="7922674"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25" name="Friform 624">
                <a:extLst>
                  <a:ext uri="{FF2B5EF4-FFF2-40B4-BE49-F238E27FC236}">
                    <a16:creationId xmlns:a16="http://schemas.microsoft.com/office/drawing/2014/main" id="{87319626-BBB6-E495-9C2D-5638B019A750}"/>
                  </a:ext>
                </a:extLst>
              </p:cNvPr>
              <p:cNvSpPr/>
              <p:nvPr/>
            </p:nvSpPr>
            <p:spPr>
              <a:xfrm>
                <a:off x="7922674"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26" name="Friform 625">
                <a:extLst>
                  <a:ext uri="{FF2B5EF4-FFF2-40B4-BE49-F238E27FC236}">
                    <a16:creationId xmlns:a16="http://schemas.microsoft.com/office/drawing/2014/main" id="{E45F3BF3-7B49-65C8-601D-0CCE55457D39}"/>
                  </a:ext>
                </a:extLst>
              </p:cNvPr>
              <p:cNvSpPr/>
              <p:nvPr/>
            </p:nvSpPr>
            <p:spPr>
              <a:xfrm>
                <a:off x="7922674" y="2770186"/>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27" name="Friform 626">
                <a:extLst>
                  <a:ext uri="{FF2B5EF4-FFF2-40B4-BE49-F238E27FC236}">
                    <a16:creationId xmlns:a16="http://schemas.microsoft.com/office/drawing/2014/main" id="{64FE4FBD-8073-E7F5-9A56-9BE3F50047FD}"/>
                  </a:ext>
                </a:extLst>
              </p:cNvPr>
              <p:cNvSpPr/>
              <p:nvPr/>
            </p:nvSpPr>
            <p:spPr>
              <a:xfrm>
                <a:off x="7922674" y="265040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628" name="Friform 627">
                <a:extLst>
                  <a:ext uri="{FF2B5EF4-FFF2-40B4-BE49-F238E27FC236}">
                    <a16:creationId xmlns:a16="http://schemas.microsoft.com/office/drawing/2014/main" id="{53B1FBE9-A273-9D09-F442-6E1E031AD03F}"/>
                  </a:ext>
                </a:extLst>
              </p:cNvPr>
              <p:cNvSpPr/>
              <p:nvPr/>
            </p:nvSpPr>
            <p:spPr>
              <a:xfrm>
                <a:off x="7922674"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29" name="Friform 628">
                <a:extLst>
                  <a:ext uri="{FF2B5EF4-FFF2-40B4-BE49-F238E27FC236}">
                    <a16:creationId xmlns:a16="http://schemas.microsoft.com/office/drawing/2014/main" id="{A2C2586D-166E-5460-57EA-030A4B46913C}"/>
                  </a:ext>
                </a:extLst>
              </p:cNvPr>
              <p:cNvSpPr/>
              <p:nvPr/>
            </p:nvSpPr>
            <p:spPr>
              <a:xfrm>
                <a:off x="7922674"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30" name="Friform 629">
                <a:extLst>
                  <a:ext uri="{FF2B5EF4-FFF2-40B4-BE49-F238E27FC236}">
                    <a16:creationId xmlns:a16="http://schemas.microsoft.com/office/drawing/2014/main" id="{EB1CAF59-1AF8-23F2-4D3E-597DF06042CE}"/>
                  </a:ext>
                </a:extLst>
              </p:cNvPr>
              <p:cNvSpPr/>
              <p:nvPr/>
            </p:nvSpPr>
            <p:spPr>
              <a:xfrm>
                <a:off x="7922674" y="2291043"/>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31" name="Friform 630">
                <a:extLst>
                  <a:ext uri="{FF2B5EF4-FFF2-40B4-BE49-F238E27FC236}">
                    <a16:creationId xmlns:a16="http://schemas.microsoft.com/office/drawing/2014/main" id="{567F4697-3C17-07A1-7B48-B1C35CE34613}"/>
                  </a:ext>
                </a:extLst>
              </p:cNvPr>
              <p:cNvSpPr/>
              <p:nvPr/>
            </p:nvSpPr>
            <p:spPr>
              <a:xfrm>
                <a:off x="7922674" y="217126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632" name="Friform 631">
                <a:extLst>
                  <a:ext uri="{FF2B5EF4-FFF2-40B4-BE49-F238E27FC236}">
                    <a16:creationId xmlns:a16="http://schemas.microsoft.com/office/drawing/2014/main" id="{D5B2EB0D-E0FF-6907-E66E-43C9B4270DDA}"/>
                  </a:ext>
                </a:extLst>
              </p:cNvPr>
              <p:cNvSpPr/>
              <p:nvPr/>
            </p:nvSpPr>
            <p:spPr>
              <a:xfrm>
                <a:off x="7922674"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633" name="Friform 632">
                <a:extLst>
                  <a:ext uri="{FF2B5EF4-FFF2-40B4-BE49-F238E27FC236}">
                    <a16:creationId xmlns:a16="http://schemas.microsoft.com/office/drawing/2014/main" id="{646E5BE4-A864-C684-D8E8-03E2DDB0D1FD}"/>
                  </a:ext>
                </a:extLst>
              </p:cNvPr>
              <p:cNvSpPr/>
              <p:nvPr/>
            </p:nvSpPr>
            <p:spPr>
              <a:xfrm>
                <a:off x="7922674"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34" name="Friform 633">
                <a:extLst>
                  <a:ext uri="{FF2B5EF4-FFF2-40B4-BE49-F238E27FC236}">
                    <a16:creationId xmlns:a16="http://schemas.microsoft.com/office/drawing/2014/main" id="{6603DFB3-753E-9DF1-10D2-D2DBF21DD769}"/>
                  </a:ext>
                </a:extLst>
              </p:cNvPr>
              <p:cNvSpPr/>
              <p:nvPr/>
            </p:nvSpPr>
            <p:spPr>
              <a:xfrm>
                <a:off x="7922675" y="1811901"/>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635" name="Friform 634">
                <a:extLst>
                  <a:ext uri="{FF2B5EF4-FFF2-40B4-BE49-F238E27FC236}">
                    <a16:creationId xmlns:a16="http://schemas.microsoft.com/office/drawing/2014/main" id="{9785B52C-A980-EC23-E203-D0ADDC25BE06}"/>
                  </a:ext>
                </a:extLst>
              </p:cNvPr>
              <p:cNvSpPr/>
              <p:nvPr/>
            </p:nvSpPr>
            <p:spPr>
              <a:xfrm>
                <a:off x="7802886" y="468689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36" name="Friform 635">
                <a:extLst>
                  <a:ext uri="{FF2B5EF4-FFF2-40B4-BE49-F238E27FC236}">
                    <a16:creationId xmlns:a16="http://schemas.microsoft.com/office/drawing/2014/main" id="{522F5545-1BD0-3F38-4B95-B16DB13B5F61}"/>
                  </a:ext>
                </a:extLst>
              </p:cNvPr>
              <p:cNvSpPr/>
              <p:nvPr/>
            </p:nvSpPr>
            <p:spPr>
              <a:xfrm>
                <a:off x="7802886" y="4567091"/>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37" name="Friform 636">
                <a:extLst>
                  <a:ext uri="{FF2B5EF4-FFF2-40B4-BE49-F238E27FC236}">
                    <a16:creationId xmlns:a16="http://schemas.microsoft.com/office/drawing/2014/main" id="{9BE9318F-6748-17BD-7A4F-2D8A66FDF018}"/>
                  </a:ext>
                </a:extLst>
              </p:cNvPr>
              <p:cNvSpPr/>
              <p:nvPr/>
            </p:nvSpPr>
            <p:spPr>
              <a:xfrm>
                <a:off x="7802886" y="4447320"/>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1D71B8"/>
              </a:solidFill>
              <a:ln w="3232" cap="flat">
                <a:noFill/>
                <a:prstDash val="solid"/>
                <a:miter/>
              </a:ln>
            </p:spPr>
            <p:txBody>
              <a:bodyPr rtlCol="0" anchor="ctr"/>
              <a:lstStyle/>
              <a:p>
                <a:endParaRPr lang="nb-NO"/>
              </a:p>
            </p:txBody>
          </p:sp>
          <p:sp>
            <p:nvSpPr>
              <p:cNvPr id="638" name="Friform 637">
                <a:extLst>
                  <a:ext uri="{FF2B5EF4-FFF2-40B4-BE49-F238E27FC236}">
                    <a16:creationId xmlns:a16="http://schemas.microsoft.com/office/drawing/2014/main" id="{786F4E14-9036-1A49-F6BC-23203D233FB2}"/>
                  </a:ext>
                </a:extLst>
              </p:cNvPr>
              <p:cNvSpPr/>
              <p:nvPr/>
            </p:nvSpPr>
            <p:spPr>
              <a:xfrm>
                <a:off x="7802886" y="432751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39" name="Friform 638">
                <a:extLst>
                  <a:ext uri="{FF2B5EF4-FFF2-40B4-BE49-F238E27FC236}">
                    <a16:creationId xmlns:a16="http://schemas.microsoft.com/office/drawing/2014/main" id="{CA3073D3-2922-1FA2-6EB7-F80D8FF4EE57}"/>
                  </a:ext>
                </a:extLst>
              </p:cNvPr>
              <p:cNvSpPr/>
              <p:nvPr/>
            </p:nvSpPr>
            <p:spPr>
              <a:xfrm>
                <a:off x="7802886" y="4207744"/>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40" name="Friform 639">
                <a:extLst>
                  <a:ext uri="{FF2B5EF4-FFF2-40B4-BE49-F238E27FC236}">
                    <a16:creationId xmlns:a16="http://schemas.microsoft.com/office/drawing/2014/main" id="{3023C5B0-1E45-B515-622F-D1CEEF28A59A}"/>
                  </a:ext>
                </a:extLst>
              </p:cNvPr>
              <p:cNvSpPr/>
              <p:nvPr/>
            </p:nvSpPr>
            <p:spPr>
              <a:xfrm>
                <a:off x="7802886" y="4087940"/>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641" name="Friform 640">
                <a:extLst>
                  <a:ext uri="{FF2B5EF4-FFF2-40B4-BE49-F238E27FC236}">
                    <a16:creationId xmlns:a16="http://schemas.microsoft.com/office/drawing/2014/main" id="{DAD055DB-F750-79BA-BB02-DF7E2BBEE060}"/>
                  </a:ext>
                </a:extLst>
              </p:cNvPr>
              <p:cNvSpPr/>
              <p:nvPr/>
            </p:nvSpPr>
            <p:spPr>
              <a:xfrm>
                <a:off x="7802886" y="3968168"/>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42" name="Friform 641">
                <a:extLst>
                  <a:ext uri="{FF2B5EF4-FFF2-40B4-BE49-F238E27FC236}">
                    <a16:creationId xmlns:a16="http://schemas.microsoft.com/office/drawing/2014/main" id="{95164DF4-B414-4125-63A3-70561A98501C}"/>
                  </a:ext>
                </a:extLst>
              </p:cNvPr>
              <p:cNvSpPr/>
              <p:nvPr/>
            </p:nvSpPr>
            <p:spPr>
              <a:xfrm>
                <a:off x="7802886" y="3848397"/>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643" name="Friform 642">
                <a:extLst>
                  <a:ext uri="{FF2B5EF4-FFF2-40B4-BE49-F238E27FC236}">
                    <a16:creationId xmlns:a16="http://schemas.microsoft.com/office/drawing/2014/main" id="{B8F32542-D8B8-0C24-3CE8-73372AA935B5}"/>
                  </a:ext>
                </a:extLst>
              </p:cNvPr>
              <p:cNvSpPr/>
              <p:nvPr/>
            </p:nvSpPr>
            <p:spPr>
              <a:xfrm>
                <a:off x="7802886" y="372859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2FAC66"/>
              </a:solidFill>
              <a:ln w="3232" cap="flat">
                <a:noFill/>
                <a:prstDash val="solid"/>
                <a:miter/>
              </a:ln>
            </p:spPr>
            <p:txBody>
              <a:bodyPr rtlCol="0" anchor="ctr"/>
              <a:lstStyle/>
              <a:p>
                <a:endParaRPr lang="nb-NO"/>
              </a:p>
            </p:txBody>
          </p:sp>
          <p:sp>
            <p:nvSpPr>
              <p:cNvPr id="644" name="Friform 643">
                <a:extLst>
                  <a:ext uri="{FF2B5EF4-FFF2-40B4-BE49-F238E27FC236}">
                    <a16:creationId xmlns:a16="http://schemas.microsoft.com/office/drawing/2014/main" id="{AE4F2A7E-11D7-CC4F-CE5C-FB2587E440B9}"/>
                  </a:ext>
                </a:extLst>
              </p:cNvPr>
              <p:cNvSpPr/>
              <p:nvPr/>
            </p:nvSpPr>
            <p:spPr>
              <a:xfrm>
                <a:off x="7802886"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7CC5AE"/>
              </a:solidFill>
              <a:ln w="3232" cap="flat">
                <a:noFill/>
                <a:prstDash val="solid"/>
                <a:miter/>
              </a:ln>
            </p:spPr>
            <p:txBody>
              <a:bodyPr rtlCol="0" anchor="ctr"/>
              <a:lstStyle/>
              <a:p>
                <a:endParaRPr lang="nb-NO"/>
              </a:p>
            </p:txBody>
          </p:sp>
          <p:sp>
            <p:nvSpPr>
              <p:cNvPr id="645" name="Friform 644">
                <a:extLst>
                  <a:ext uri="{FF2B5EF4-FFF2-40B4-BE49-F238E27FC236}">
                    <a16:creationId xmlns:a16="http://schemas.microsoft.com/office/drawing/2014/main" id="{617617F7-2A9C-88AE-50BC-87FDEC488EA3}"/>
                  </a:ext>
                </a:extLst>
              </p:cNvPr>
              <p:cNvSpPr/>
              <p:nvPr/>
            </p:nvSpPr>
            <p:spPr>
              <a:xfrm>
                <a:off x="7802886" y="348892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46" name="Friform 645">
                <a:extLst>
                  <a:ext uri="{FF2B5EF4-FFF2-40B4-BE49-F238E27FC236}">
                    <a16:creationId xmlns:a16="http://schemas.microsoft.com/office/drawing/2014/main" id="{E066597A-5ED4-8B7D-FDC6-13D3CFA310D6}"/>
                  </a:ext>
                </a:extLst>
              </p:cNvPr>
              <p:cNvSpPr/>
              <p:nvPr/>
            </p:nvSpPr>
            <p:spPr>
              <a:xfrm>
                <a:off x="7802886"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47" name="Friform 646">
                <a:extLst>
                  <a:ext uri="{FF2B5EF4-FFF2-40B4-BE49-F238E27FC236}">
                    <a16:creationId xmlns:a16="http://schemas.microsoft.com/office/drawing/2014/main" id="{AC278B8A-813D-0667-8084-28CCEE9BEB22}"/>
                  </a:ext>
                </a:extLst>
              </p:cNvPr>
              <p:cNvSpPr/>
              <p:nvPr/>
            </p:nvSpPr>
            <p:spPr>
              <a:xfrm>
                <a:off x="7802886" y="324934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48" name="Friform 647">
                <a:extLst>
                  <a:ext uri="{FF2B5EF4-FFF2-40B4-BE49-F238E27FC236}">
                    <a16:creationId xmlns:a16="http://schemas.microsoft.com/office/drawing/2014/main" id="{A5C40895-CB56-BDB6-25C5-A18DEDEFACEE}"/>
                  </a:ext>
                </a:extLst>
              </p:cNvPr>
              <p:cNvSpPr/>
              <p:nvPr/>
            </p:nvSpPr>
            <p:spPr>
              <a:xfrm>
                <a:off x="7802886"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49" name="Friform 648">
                <a:extLst>
                  <a:ext uri="{FF2B5EF4-FFF2-40B4-BE49-F238E27FC236}">
                    <a16:creationId xmlns:a16="http://schemas.microsoft.com/office/drawing/2014/main" id="{D016C2E0-A0C8-F940-220B-9CD74C08F841}"/>
                  </a:ext>
                </a:extLst>
              </p:cNvPr>
              <p:cNvSpPr/>
              <p:nvPr/>
            </p:nvSpPr>
            <p:spPr>
              <a:xfrm>
                <a:off x="7802886" y="3009763"/>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50" name="Friform 649">
                <a:extLst>
                  <a:ext uri="{FF2B5EF4-FFF2-40B4-BE49-F238E27FC236}">
                    <a16:creationId xmlns:a16="http://schemas.microsoft.com/office/drawing/2014/main" id="{473B7176-63CB-399C-957F-F38D2887289E}"/>
                  </a:ext>
                </a:extLst>
              </p:cNvPr>
              <p:cNvSpPr/>
              <p:nvPr/>
            </p:nvSpPr>
            <p:spPr>
              <a:xfrm>
                <a:off x="7802886"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51" name="Friform 650">
                <a:extLst>
                  <a:ext uri="{FF2B5EF4-FFF2-40B4-BE49-F238E27FC236}">
                    <a16:creationId xmlns:a16="http://schemas.microsoft.com/office/drawing/2014/main" id="{4A013731-FFB7-F0BD-B6F7-9D8123874856}"/>
                  </a:ext>
                </a:extLst>
              </p:cNvPr>
              <p:cNvSpPr/>
              <p:nvPr/>
            </p:nvSpPr>
            <p:spPr>
              <a:xfrm>
                <a:off x="7802886" y="277018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52" name="Friform 651">
                <a:extLst>
                  <a:ext uri="{FF2B5EF4-FFF2-40B4-BE49-F238E27FC236}">
                    <a16:creationId xmlns:a16="http://schemas.microsoft.com/office/drawing/2014/main" id="{3C7B089F-488E-C2ED-4BD0-3C60164077F8}"/>
                  </a:ext>
                </a:extLst>
              </p:cNvPr>
              <p:cNvSpPr/>
              <p:nvPr/>
            </p:nvSpPr>
            <p:spPr>
              <a:xfrm>
                <a:off x="7802886" y="265040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2FAC66"/>
              </a:solidFill>
              <a:ln w="3232" cap="flat">
                <a:noFill/>
                <a:prstDash val="solid"/>
                <a:miter/>
              </a:ln>
            </p:spPr>
            <p:txBody>
              <a:bodyPr rtlCol="0" anchor="ctr"/>
              <a:lstStyle/>
              <a:p>
                <a:endParaRPr lang="nb-NO"/>
              </a:p>
            </p:txBody>
          </p:sp>
          <p:sp>
            <p:nvSpPr>
              <p:cNvPr id="653" name="Friform 652">
                <a:extLst>
                  <a:ext uri="{FF2B5EF4-FFF2-40B4-BE49-F238E27FC236}">
                    <a16:creationId xmlns:a16="http://schemas.microsoft.com/office/drawing/2014/main" id="{B4CEA20F-5D39-85C5-BBE3-0FFCC2C815F1}"/>
                  </a:ext>
                </a:extLst>
              </p:cNvPr>
              <p:cNvSpPr/>
              <p:nvPr/>
            </p:nvSpPr>
            <p:spPr>
              <a:xfrm>
                <a:off x="7802886"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54" name="Friform 653">
                <a:extLst>
                  <a:ext uri="{FF2B5EF4-FFF2-40B4-BE49-F238E27FC236}">
                    <a16:creationId xmlns:a16="http://schemas.microsoft.com/office/drawing/2014/main" id="{86D35BF8-7F8C-7DCB-E06A-C188E218A40A}"/>
                  </a:ext>
                </a:extLst>
              </p:cNvPr>
              <p:cNvSpPr/>
              <p:nvPr/>
            </p:nvSpPr>
            <p:spPr>
              <a:xfrm>
                <a:off x="7802886"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55" name="Friform 654">
                <a:extLst>
                  <a:ext uri="{FF2B5EF4-FFF2-40B4-BE49-F238E27FC236}">
                    <a16:creationId xmlns:a16="http://schemas.microsoft.com/office/drawing/2014/main" id="{06518652-E3FA-4FCA-E0ED-DCA54196C674}"/>
                  </a:ext>
                </a:extLst>
              </p:cNvPr>
              <p:cNvSpPr/>
              <p:nvPr/>
            </p:nvSpPr>
            <p:spPr>
              <a:xfrm>
                <a:off x="7802886" y="2291043"/>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56" name="Friform 655">
                <a:extLst>
                  <a:ext uri="{FF2B5EF4-FFF2-40B4-BE49-F238E27FC236}">
                    <a16:creationId xmlns:a16="http://schemas.microsoft.com/office/drawing/2014/main" id="{0D9D45DB-898A-E1B1-82C4-5C0908D8C035}"/>
                  </a:ext>
                </a:extLst>
              </p:cNvPr>
              <p:cNvSpPr/>
              <p:nvPr/>
            </p:nvSpPr>
            <p:spPr>
              <a:xfrm>
                <a:off x="7802886" y="217126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657" name="Friform 656">
                <a:extLst>
                  <a:ext uri="{FF2B5EF4-FFF2-40B4-BE49-F238E27FC236}">
                    <a16:creationId xmlns:a16="http://schemas.microsoft.com/office/drawing/2014/main" id="{4B760AA8-A0CD-E0C0-9B0E-B4D31C049A1B}"/>
                  </a:ext>
                </a:extLst>
              </p:cNvPr>
              <p:cNvSpPr/>
              <p:nvPr/>
            </p:nvSpPr>
            <p:spPr>
              <a:xfrm>
                <a:off x="7802886" y="2051477"/>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2FAC66"/>
              </a:solidFill>
              <a:ln w="3232" cap="flat">
                <a:noFill/>
                <a:prstDash val="solid"/>
                <a:miter/>
              </a:ln>
            </p:spPr>
            <p:txBody>
              <a:bodyPr rtlCol="0" anchor="ctr"/>
              <a:lstStyle/>
              <a:p>
                <a:endParaRPr lang="nb-NO"/>
              </a:p>
            </p:txBody>
          </p:sp>
          <p:sp>
            <p:nvSpPr>
              <p:cNvPr id="658" name="Friform 657">
                <a:extLst>
                  <a:ext uri="{FF2B5EF4-FFF2-40B4-BE49-F238E27FC236}">
                    <a16:creationId xmlns:a16="http://schemas.microsoft.com/office/drawing/2014/main" id="{50A40E31-034A-313B-7B51-A99BAA0E1B5B}"/>
                  </a:ext>
                </a:extLst>
              </p:cNvPr>
              <p:cNvSpPr/>
              <p:nvPr/>
            </p:nvSpPr>
            <p:spPr>
              <a:xfrm>
                <a:off x="7802886"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659" name="Friform 658">
                <a:extLst>
                  <a:ext uri="{FF2B5EF4-FFF2-40B4-BE49-F238E27FC236}">
                    <a16:creationId xmlns:a16="http://schemas.microsoft.com/office/drawing/2014/main" id="{AC27EBC6-2C8E-53F1-8F0C-00DDF70EE809}"/>
                  </a:ext>
                </a:extLst>
              </p:cNvPr>
              <p:cNvSpPr/>
              <p:nvPr/>
            </p:nvSpPr>
            <p:spPr>
              <a:xfrm>
                <a:off x="7802886" y="181190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660" name="Friform 659">
                <a:extLst>
                  <a:ext uri="{FF2B5EF4-FFF2-40B4-BE49-F238E27FC236}">
                    <a16:creationId xmlns:a16="http://schemas.microsoft.com/office/drawing/2014/main" id="{A3A040BB-0F3B-8F34-8EF9-EE46B07AB9AA}"/>
                  </a:ext>
                </a:extLst>
              </p:cNvPr>
              <p:cNvSpPr/>
              <p:nvPr/>
            </p:nvSpPr>
            <p:spPr>
              <a:xfrm>
                <a:off x="7683098" y="456708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61" name="Friform 660">
                <a:extLst>
                  <a:ext uri="{FF2B5EF4-FFF2-40B4-BE49-F238E27FC236}">
                    <a16:creationId xmlns:a16="http://schemas.microsoft.com/office/drawing/2014/main" id="{3A9F2487-75B4-5A9D-1EAF-A7032289EB38}"/>
                  </a:ext>
                </a:extLst>
              </p:cNvPr>
              <p:cNvSpPr/>
              <p:nvPr/>
            </p:nvSpPr>
            <p:spPr>
              <a:xfrm>
                <a:off x="7683098" y="4447319"/>
                <a:ext cx="119788" cy="119784"/>
              </a:xfrm>
              <a:custGeom>
                <a:avLst/>
                <a:gdLst>
                  <a:gd name="connsiteX0" fmla="*/ 0 w 119788"/>
                  <a:gd name="connsiteY0" fmla="*/ 0 h 119785"/>
                  <a:gd name="connsiteX1" fmla="*/ 119789 w 119788"/>
                  <a:gd name="connsiteY1" fmla="*/ 0 h 119785"/>
                  <a:gd name="connsiteX2" fmla="*/ 119789 w 119788"/>
                  <a:gd name="connsiteY2" fmla="*/ 119785 h 119785"/>
                  <a:gd name="connsiteX3" fmla="*/ 0 w 119788"/>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5"/>
                    </a:lnTo>
                    <a:lnTo>
                      <a:pt x="0" y="119785"/>
                    </a:lnTo>
                    <a:close/>
                  </a:path>
                </a:pathLst>
              </a:custGeom>
              <a:solidFill>
                <a:srgbClr val="1D71B8"/>
              </a:solidFill>
              <a:ln w="3232" cap="flat">
                <a:noFill/>
                <a:prstDash val="solid"/>
                <a:miter/>
              </a:ln>
            </p:spPr>
            <p:txBody>
              <a:bodyPr rtlCol="0" anchor="ctr"/>
              <a:lstStyle/>
              <a:p>
                <a:endParaRPr lang="nb-NO"/>
              </a:p>
            </p:txBody>
          </p:sp>
          <p:sp>
            <p:nvSpPr>
              <p:cNvPr id="662" name="Friform 661">
                <a:extLst>
                  <a:ext uri="{FF2B5EF4-FFF2-40B4-BE49-F238E27FC236}">
                    <a16:creationId xmlns:a16="http://schemas.microsoft.com/office/drawing/2014/main" id="{0ED0C090-0D1B-10DE-07DD-51285AECC3D8}"/>
                  </a:ext>
                </a:extLst>
              </p:cNvPr>
              <p:cNvSpPr/>
              <p:nvPr/>
            </p:nvSpPr>
            <p:spPr>
              <a:xfrm>
                <a:off x="7683098" y="4327514"/>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663" name="Friform 662">
                <a:extLst>
                  <a:ext uri="{FF2B5EF4-FFF2-40B4-BE49-F238E27FC236}">
                    <a16:creationId xmlns:a16="http://schemas.microsoft.com/office/drawing/2014/main" id="{63F821BA-CB76-5D3D-3976-B8CD03C2CCA7}"/>
                  </a:ext>
                </a:extLst>
              </p:cNvPr>
              <p:cNvSpPr/>
              <p:nvPr/>
            </p:nvSpPr>
            <p:spPr>
              <a:xfrm>
                <a:off x="7683098" y="4207743"/>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64" name="Friform 663">
                <a:extLst>
                  <a:ext uri="{FF2B5EF4-FFF2-40B4-BE49-F238E27FC236}">
                    <a16:creationId xmlns:a16="http://schemas.microsoft.com/office/drawing/2014/main" id="{6575593D-3D65-B1AE-1F77-F8158017A6BB}"/>
                  </a:ext>
                </a:extLst>
              </p:cNvPr>
              <p:cNvSpPr/>
              <p:nvPr/>
            </p:nvSpPr>
            <p:spPr>
              <a:xfrm>
                <a:off x="7683098"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665" name="Friform 664">
                <a:extLst>
                  <a:ext uri="{FF2B5EF4-FFF2-40B4-BE49-F238E27FC236}">
                    <a16:creationId xmlns:a16="http://schemas.microsoft.com/office/drawing/2014/main" id="{98717F15-F503-E2BD-B381-55FA8C21801A}"/>
                  </a:ext>
                </a:extLst>
              </p:cNvPr>
              <p:cNvSpPr/>
              <p:nvPr/>
            </p:nvSpPr>
            <p:spPr>
              <a:xfrm>
                <a:off x="7683098"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66" name="Friform 665">
                <a:extLst>
                  <a:ext uri="{FF2B5EF4-FFF2-40B4-BE49-F238E27FC236}">
                    <a16:creationId xmlns:a16="http://schemas.microsoft.com/office/drawing/2014/main" id="{621FC0B3-85DD-50AA-EA22-CEAB051F4494}"/>
                  </a:ext>
                </a:extLst>
              </p:cNvPr>
              <p:cNvSpPr/>
              <p:nvPr/>
            </p:nvSpPr>
            <p:spPr>
              <a:xfrm>
                <a:off x="7683098"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67" name="Friform 666">
                <a:extLst>
                  <a:ext uri="{FF2B5EF4-FFF2-40B4-BE49-F238E27FC236}">
                    <a16:creationId xmlns:a16="http://schemas.microsoft.com/office/drawing/2014/main" id="{DA78F1C7-EBA4-2F28-5530-256E2E5BEF68}"/>
                  </a:ext>
                </a:extLst>
              </p:cNvPr>
              <p:cNvSpPr/>
              <p:nvPr/>
            </p:nvSpPr>
            <p:spPr>
              <a:xfrm>
                <a:off x="7683098" y="3728591"/>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68" name="Friform 667">
                <a:extLst>
                  <a:ext uri="{FF2B5EF4-FFF2-40B4-BE49-F238E27FC236}">
                    <a16:creationId xmlns:a16="http://schemas.microsoft.com/office/drawing/2014/main" id="{61AD23A8-6D2E-E6C2-9F4F-30A7896BE76A}"/>
                  </a:ext>
                </a:extLst>
              </p:cNvPr>
              <p:cNvSpPr/>
              <p:nvPr/>
            </p:nvSpPr>
            <p:spPr>
              <a:xfrm>
                <a:off x="7683098" y="3608691"/>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669" name="Friform 668">
                <a:extLst>
                  <a:ext uri="{FF2B5EF4-FFF2-40B4-BE49-F238E27FC236}">
                    <a16:creationId xmlns:a16="http://schemas.microsoft.com/office/drawing/2014/main" id="{DF75D690-8116-ADB1-A709-D250EDF667D6}"/>
                  </a:ext>
                </a:extLst>
              </p:cNvPr>
              <p:cNvSpPr/>
              <p:nvPr/>
            </p:nvSpPr>
            <p:spPr>
              <a:xfrm>
                <a:off x="7683098"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70" name="Friform 669">
                <a:extLst>
                  <a:ext uri="{FF2B5EF4-FFF2-40B4-BE49-F238E27FC236}">
                    <a16:creationId xmlns:a16="http://schemas.microsoft.com/office/drawing/2014/main" id="{3890F44D-667C-64F1-00FA-2F01684BAE70}"/>
                  </a:ext>
                </a:extLst>
              </p:cNvPr>
              <p:cNvSpPr/>
              <p:nvPr/>
            </p:nvSpPr>
            <p:spPr>
              <a:xfrm>
                <a:off x="7683098" y="3369116"/>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71" name="Friform 670">
                <a:extLst>
                  <a:ext uri="{FF2B5EF4-FFF2-40B4-BE49-F238E27FC236}">
                    <a16:creationId xmlns:a16="http://schemas.microsoft.com/office/drawing/2014/main" id="{059E1A16-59C9-ABBE-C23A-28C63B0E4673}"/>
                  </a:ext>
                </a:extLst>
              </p:cNvPr>
              <p:cNvSpPr/>
              <p:nvPr/>
            </p:nvSpPr>
            <p:spPr>
              <a:xfrm>
                <a:off x="7683098"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72" name="Friform 671">
                <a:extLst>
                  <a:ext uri="{FF2B5EF4-FFF2-40B4-BE49-F238E27FC236}">
                    <a16:creationId xmlns:a16="http://schemas.microsoft.com/office/drawing/2014/main" id="{536679C6-E587-F0E0-D710-804C2347444E}"/>
                  </a:ext>
                </a:extLst>
              </p:cNvPr>
              <p:cNvSpPr/>
              <p:nvPr/>
            </p:nvSpPr>
            <p:spPr>
              <a:xfrm>
                <a:off x="7683098" y="3129550"/>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73" name="Friform 672">
                <a:extLst>
                  <a:ext uri="{FF2B5EF4-FFF2-40B4-BE49-F238E27FC236}">
                    <a16:creationId xmlns:a16="http://schemas.microsoft.com/office/drawing/2014/main" id="{63662B3F-FAE6-3B30-6969-427410D7B724}"/>
                  </a:ext>
                </a:extLst>
              </p:cNvPr>
              <p:cNvSpPr/>
              <p:nvPr/>
            </p:nvSpPr>
            <p:spPr>
              <a:xfrm>
                <a:off x="7683098"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74" name="Friform 673">
                <a:extLst>
                  <a:ext uri="{FF2B5EF4-FFF2-40B4-BE49-F238E27FC236}">
                    <a16:creationId xmlns:a16="http://schemas.microsoft.com/office/drawing/2014/main" id="{D8E7BDD7-4D4A-A2F3-1505-8BB83495BB6F}"/>
                  </a:ext>
                </a:extLst>
              </p:cNvPr>
              <p:cNvSpPr/>
              <p:nvPr/>
            </p:nvSpPr>
            <p:spPr>
              <a:xfrm>
                <a:off x="7683098" y="288997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75" name="Friform 674">
                <a:extLst>
                  <a:ext uri="{FF2B5EF4-FFF2-40B4-BE49-F238E27FC236}">
                    <a16:creationId xmlns:a16="http://schemas.microsoft.com/office/drawing/2014/main" id="{088F8A9A-CA02-06E6-1970-A958A44248D5}"/>
                  </a:ext>
                </a:extLst>
              </p:cNvPr>
              <p:cNvSpPr/>
              <p:nvPr/>
            </p:nvSpPr>
            <p:spPr>
              <a:xfrm>
                <a:off x="7683098" y="2770186"/>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76" name="Friform 675">
                <a:extLst>
                  <a:ext uri="{FF2B5EF4-FFF2-40B4-BE49-F238E27FC236}">
                    <a16:creationId xmlns:a16="http://schemas.microsoft.com/office/drawing/2014/main" id="{894795D0-82A9-A621-8A7B-CD550862AC55}"/>
                  </a:ext>
                </a:extLst>
              </p:cNvPr>
              <p:cNvSpPr/>
              <p:nvPr/>
            </p:nvSpPr>
            <p:spPr>
              <a:xfrm>
                <a:off x="7683098" y="265040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677" name="Friform 676">
                <a:extLst>
                  <a:ext uri="{FF2B5EF4-FFF2-40B4-BE49-F238E27FC236}">
                    <a16:creationId xmlns:a16="http://schemas.microsoft.com/office/drawing/2014/main" id="{27742924-DFC9-60E4-99C8-6FF4602C2FD1}"/>
                  </a:ext>
                </a:extLst>
              </p:cNvPr>
              <p:cNvSpPr/>
              <p:nvPr/>
            </p:nvSpPr>
            <p:spPr>
              <a:xfrm>
                <a:off x="7683098" y="25306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78" name="Friform 677">
                <a:extLst>
                  <a:ext uri="{FF2B5EF4-FFF2-40B4-BE49-F238E27FC236}">
                    <a16:creationId xmlns:a16="http://schemas.microsoft.com/office/drawing/2014/main" id="{DED88A17-09EB-962E-CE45-FAC799C36089}"/>
                  </a:ext>
                </a:extLst>
              </p:cNvPr>
              <p:cNvSpPr/>
              <p:nvPr/>
            </p:nvSpPr>
            <p:spPr>
              <a:xfrm>
                <a:off x="7683098" y="2410833"/>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79" name="Friform 678">
                <a:extLst>
                  <a:ext uri="{FF2B5EF4-FFF2-40B4-BE49-F238E27FC236}">
                    <a16:creationId xmlns:a16="http://schemas.microsoft.com/office/drawing/2014/main" id="{D111F78D-3A9F-50B9-C2F4-EB4BCDF4DF7E}"/>
                  </a:ext>
                </a:extLst>
              </p:cNvPr>
              <p:cNvSpPr/>
              <p:nvPr/>
            </p:nvSpPr>
            <p:spPr>
              <a:xfrm>
                <a:off x="7683098" y="2291043"/>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80" name="Friform 679">
                <a:extLst>
                  <a:ext uri="{FF2B5EF4-FFF2-40B4-BE49-F238E27FC236}">
                    <a16:creationId xmlns:a16="http://schemas.microsoft.com/office/drawing/2014/main" id="{D71F7FA6-6CBF-B90D-84D3-67323D4F20FD}"/>
                  </a:ext>
                </a:extLst>
              </p:cNvPr>
              <p:cNvSpPr/>
              <p:nvPr/>
            </p:nvSpPr>
            <p:spPr>
              <a:xfrm>
                <a:off x="7683098" y="217126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681" name="Friform 680">
                <a:extLst>
                  <a:ext uri="{FF2B5EF4-FFF2-40B4-BE49-F238E27FC236}">
                    <a16:creationId xmlns:a16="http://schemas.microsoft.com/office/drawing/2014/main" id="{5E5AE787-7772-618D-B97A-5260DA4AD474}"/>
                  </a:ext>
                </a:extLst>
              </p:cNvPr>
              <p:cNvSpPr/>
              <p:nvPr/>
            </p:nvSpPr>
            <p:spPr>
              <a:xfrm>
                <a:off x="7683098" y="2051476"/>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682" name="Friform 681">
                <a:extLst>
                  <a:ext uri="{FF2B5EF4-FFF2-40B4-BE49-F238E27FC236}">
                    <a16:creationId xmlns:a16="http://schemas.microsoft.com/office/drawing/2014/main" id="{93586ECF-C333-0FB0-9AC6-3AF6B1C7F01C}"/>
                  </a:ext>
                </a:extLst>
              </p:cNvPr>
              <p:cNvSpPr/>
              <p:nvPr/>
            </p:nvSpPr>
            <p:spPr>
              <a:xfrm>
                <a:off x="7683100" y="1931690"/>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683" name="Friform 682">
                <a:extLst>
                  <a:ext uri="{FF2B5EF4-FFF2-40B4-BE49-F238E27FC236}">
                    <a16:creationId xmlns:a16="http://schemas.microsoft.com/office/drawing/2014/main" id="{F3533F76-8239-5195-1E00-6593DD0B545D}"/>
                  </a:ext>
                </a:extLst>
              </p:cNvPr>
              <p:cNvSpPr/>
              <p:nvPr/>
            </p:nvSpPr>
            <p:spPr>
              <a:xfrm>
                <a:off x="7563198" y="4447319"/>
                <a:ext cx="119901" cy="119784"/>
              </a:xfrm>
              <a:custGeom>
                <a:avLst/>
                <a:gdLst>
                  <a:gd name="connsiteX0" fmla="*/ 0 w 119901"/>
                  <a:gd name="connsiteY0" fmla="*/ 0 h 119785"/>
                  <a:gd name="connsiteX1" fmla="*/ 119902 w 119901"/>
                  <a:gd name="connsiteY1" fmla="*/ 0 h 119785"/>
                  <a:gd name="connsiteX2" fmla="*/ 119902 w 119901"/>
                  <a:gd name="connsiteY2" fmla="*/ 119785 h 119785"/>
                  <a:gd name="connsiteX3" fmla="*/ 0 w 119901"/>
                  <a:gd name="connsiteY3" fmla="*/ 119785 h 119785"/>
                </a:gdLst>
                <a:ahLst/>
                <a:cxnLst>
                  <a:cxn ang="0">
                    <a:pos x="connsiteX0" y="connsiteY0"/>
                  </a:cxn>
                  <a:cxn ang="0">
                    <a:pos x="connsiteX1" y="connsiteY1"/>
                  </a:cxn>
                  <a:cxn ang="0">
                    <a:pos x="connsiteX2" y="connsiteY2"/>
                  </a:cxn>
                  <a:cxn ang="0">
                    <a:pos x="connsiteX3" y="connsiteY3"/>
                  </a:cxn>
                </a:cxnLst>
                <a:rect l="l" t="t" r="r" b="b"/>
                <a:pathLst>
                  <a:path w="119901" h="119785">
                    <a:moveTo>
                      <a:pt x="0" y="0"/>
                    </a:moveTo>
                    <a:lnTo>
                      <a:pt x="119902" y="0"/>
                    </a:lnTo>
                    <a:lnTo>
                      <a:pt x="119902" y="119785"/>
                    </a:lnTo>
                    <a:lnTo>
                      <a:pt x="0" y="119785"/>
                    </a:lnTo>
                    <a:close/>
                  </a:path>
                </a:pathLst>
              </a:custGeom>
              <a:solidFill>
                <a:srgbClr val="1D71B8"/>
              </a:solidFill>
              <a:ln w="3232" cap="flat">
                <a:noFill/>
                <a:prstDash val="solid"/>
                <a:miter/>
              </a:ln>
            </p:spPr>
            <p:txBody>
              <a:bodyPr rtlCol="0" anchor="ctr"/>
              <a:lstStyle/>
              <a:p>
                <a:endParaRPr lang="nb-NO"/>
              </a:p>
            </p:txBody>
          </p:sp>
          <p:sp>
            <p:nvSpPr>
              <p:cNvPr id="684" name="Friform 683">
                <a:extLst>
                  <a:ext uri="{FF2B5EF4-FFF2-40B4-BE49-F238E27FC236}">
                    <a16:creationId xmlns:a16="http://schemas.microsoft.com/office/drawing/2014/main" id="{9B78153F-BEE4-D57D-2DC1-4A7AEBF6B9C6}"/>
                  </a:ext>
                </a:extLst>
              </p:cNvPr>
              <p:cNvSpPr/>
              <p:nvPr/>
            </p:nvSpPr>
            <p:spPr>
              <a:xfrm>
                <a:off x="7563198" y="4327515"/>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685" name="Friform 684">
                <a:extLst>
                  <a:ext uri="{FF2B5EF4-FFF2-40B4-BE49-F238E27FC236}">
                    <a16:creationId xmlns:a16="http://schemas.microsoft.com/office/drawing/2014/main" id="{AAD1474D-3A17-B1DA-B7A7-A4680AFDB3F6}"/>
                  </a:ext>
                </a:extLst>
              </p:cNvPr>
              <p:cNvSpPr/>
              <p:nvPr/>
            </p:nvSpPr>
            <p:spPr>
              <a:xfrm>
                <a:off x="7563198" y="4207744"/>
                <a:ext cx="119901" cy="119787"/>
              </a:xfrm>
              <a:custGeom>
                <a:avLst/>
                <a:gdLst>
                  <a:gd name="connsiteX0" fmla="*/ 0 w 119901"/>
                  <a:gd name="connsiteY0" fmla="*/ 0 h 119788"/>
                  <a:gd name="connsiteX1" fmla="*/ 119902 w 119901"/>
                  <a:gd name="connsiteY1" fmla="*/ 0 h 119788"/>
                  <a:gd name="connsiteX2" fmla="*/ 119902 w 119901"/>
                  <a:gd name="connsiteY2" fmla="*/ 119788 h 119788"/>
                  <a:gd name="connsiteX3" fmla="*/ 0 w 119901"/>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86" name="Friform 685">
                <a:extLst>
                  <a:ext uri="{FF2B5EF4-FFF2-40B4-BE49-F238E27FC236}">
                    <a16:creationId xmlns:a16="http://schemas.microsoft.com/office/drawing/2014/main" id="{011B2B8E-155F-8C8C-F792-E97C61CCDF4C}"/>
                  </a:ext>
                </a:extLst>
              </p:cNvPr>
              <p:cNvSpPr/>
              <p:nvPr/>
            </p:nvSpPr>
            <p:spPr>
              <a:xfrm>
                <a:off x="7563198" y="4087939"/>
                <a:ext cx="119901" cy="119784"/>
              </a:xfrm>
              <a:custGeom>
                <a:avLst/>
                <a:gdLst>
                  <a:gd name="connsiteX0" fmla="*/ 0 w 119901"/>
                  <a:gd name="connsiteY0" fmla="*/ 0 h 119785"/>
                  <a:gd name="connsiteX1" fmla="*/ 119902 w 119901"/>
                  <a:gd name="connsiteY1" fmla="*/ 0 h 119785"/>
                  <a:gd name="connsiteX2" fmla="*/ 119902 w 119901"/>
                  <a:gd name="connsiteY2" fmla="*/ 119786 h 119785"/>
                  <a:gd name="connsiteX3" fmla="*/ 0 w 119901"/>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901" h="119785">
                    <a:moveTo>
                      <a:pt x="0" y="0"/>
                    </a:moveTo>
                    <a:lnTo>
                      <a:pt x="119902" y="0"/>
                    </a:lnTo>
                    <a:lnTo>
                      <a:pt x="119902"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687" name="Friform 686">
                <a:extLst>
                  <a:ext uri="{FF2B5EF4-FFF2-40B4-BE49-F238E27FC236}">
                    <a16:creationId xmlns:a16="http://schemas.microsoft.com/office/drawing/2014/main" id="{E8743579-CB2D-3F85-2D30-97B5042E6561}"/>
                  </a:ext>
                </a:extLst>
              </p:cNvPr>
              <p:cNvSpPr/>
              <p:nvPr/>
            </p:nvSpPr>
            <p:spPr>
              <a:xfrm>
                <a:off x="7563198" y="3968168"/>
                <a:ext cx="119901" cy="119787"/>
              </a:xfrm>
              <a:custGeom>
                <a:avLst/>
                <a:gdLst>
                  <a:gd name="connsiteX0" fmla="*/ 0 w 119901"/>
                  <a:gd name="connsiteY0" fmla="*/ 0 h 119788"/>
                  <a:gd name="connsiteX1" fmla="*/ 119902 w 119901"/>
                  <a:gd name="connsiteY1" fmla="*/ 0 h 119788"/>
                  <a:gd name="connsiteX2" fmla="*/ 119902 w 119901"/>
                  <a:gd name="connsiteY2" fmla="*/ 119788 h 119788"/>
                  <a:gd name="connsiteX3" fmla="*/ 0 w 119901"/>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88" name="Friform 687">
                <a:extLst>
                  <a:ext uri="{FF2B5EF4-FFF2-40B4-BE49-F238E27FC236}">
                    <a16:creationId xmlns:a16="http://schemas.microsoft.com/office/drawing/2014/main" id="{3590D059-0F2B-EEB4-9C48-6BD82F3DAD6C}"/>
                  </a:ext>
                </a:extLst>
              </p:cNvPr>
              <p:cNvSpPr/>
              <p:nvPr/>
            </p:nvSpPr>
            <p:spPr>
              <a:xfrm>
                <a:off x="7563198" y="3848396"/>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89" name="Friform 688">
                <a:extLst>
                  <a:ext uri="{FF2B5EF4-FFF2-40B4-BE49-F238E27FC236}">
                    <a16:creationId xmlns:a16="http://schemas.microsoft.com/office/drawing/2014/main" id="{E1C31291-80CD-B83B-BA32-D0FE4F5EF5CA}"/>
                  </a:ext>
                </a:extLst>
              </p:cNvPr>
              <p:cNvSpPr/>
              <p:nvPr/>
            </p:nvSpPr>
            <p:spPr>
              <a:xfrm>
                <a:off x="7563198" y="3728592"/>
                <a:ext cx="119901" cy="119787"/>
              </a:xfrm>
              <a:custGeom>
                <a:avLst/>
                <a:gdLst>
                  <a:gd name="connsiteX0" fmla="*/ 0 w 119901"/>
                  <a:gd name="connsiteY0" fmla="*/ 0 h 119788"/>
                  <a:gd name="connsiteX1" fmla="*/ 119902 w 119901"/>
                  <a:gd name="connsiteY1" fmla="*/ 0 h 119788"/>
                  <a:gd name="connsiteX2" fmla="*/ 119902 w 119901"/>
                  <a:gd name="connsiteY2" fmla="*/ 119788 h 119788"/>
                  <a:gd name="connsiteX3" fmla="*/ 0 w 119901"/>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690" name="Friform 689">
                <a:extLst>
                  <a:ext uri="{FF2B5EF4-FFF2-40B4-BE49-F238E27FC236}">
                    <a16:creationId xmlns:a16="http://schemas.microsoft.com/office/drawing/2014/main" id="{7B6BB17D-082D-8672-3996-CC283BAE35F0}"/>
                  </a:ext>
                </a:extLst>
              </p:cNvPr>
              <p:cNvSpPr/>
              <p:nvPr/>
            </p:nvSpPr>
            <p:spPr>
              <a:xfrm>
                <a:off x="7563198" y="3608692"/>
                <a:ext cx="119901" cy="119900"/>
              </a:xfrm>
              <a:custGeom>
                <a:avLst/>
                <a:gdLst>
                  <a:gd name="connsiteX0" fmla="*/ 0 w 119901"/>
                  <a:gd name="connsiteY0" fmla="*/ 0 h 119901"/>
                  <a:gd name="connsiteX1" fmla="*/ 119902 w 119901"/>
                  <a:gd name="connsiteY1" fmla="*/ 0 h 119901"/>
                  <a:gd name="connsiteX2" fmla="*/ 119902 w 119901"/>
                  <a:gd name="connsiteY2" fmla="*/ 119902 h 119901"/>
                  <a:gd name="connsiteX3" fmla="*/ 0 w 119901"/>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901" h="119901">
                    <a:moveTo>
                      <a:pt x="0" y="0"/>
                    </a:moveTo>
                    <a:lnTo>
                      <a:pt x="119902" y="0"/>
                    </a:lnTo>
                    <a:lnTo>
                      <a:pt x="119902"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691" name="Friform 690">
                <a:extLst>
                  <a:ext uri="{FF2B5EF4-FFF2-40B4-BE49-F238E27FC236}">
                    <a16:creationId xmlns:a16="http://schemas.microsoft.com/office/drawing/2014/main" id="{D2BEAEDF-C3EF-8CE8-4AD8-B4A2FF568147}"/>
                  </a:ext>
                </a:extLst>
              </p:cNvPr>
              <p:cNvSpPr/>
              <p:nvPr/>
            </p:nvSpPr>
            <p:spPr>
              <a:xfrm>
                <a:off x="7563198" y="3488919"/>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92" name="Friform 691">
                <a:extLst>
                  <a:ext uri="{FF2B5EF4-FFF2-40B4-BE49-F238E27FC236}">
                    <a16:creationId xmlns:a16="http://schemas.microsoft.com/office/drawing/2014/main" id="{4C77FE89-41AE-6DD4-4832-3BB970606B31}"/>
                  </a:ext>
                </a:extLst>
              </p:cNvPr>
              <p:cNvSpPr/>
              <p:nvPr/>
            </p:nvSpPr>
            <p:spPr>
              <a:xfrm>
                <a:off x="7563198" y="3369117"/>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693" name="Friform 692">
                <a:extLst>
                  <a:ext uri="{FF2B5EF4-FFF2-40B4-BE49-F238E27FC236}">
                    <a16:creationId xmlns:a16="http://schemas.microsoft.com/office/drawing/2014/main" id="{850BAE77-0A5D-A9CE-085C-71CE9C5A14A7}"/>
                  </a:ext>
                </a:extLst>
              </p:cNvPr>
              <p:cNvSpPr/>
              <p:nvPr/>
            </p:nvSpPr>
            <p:spPr>
              <a:xfrm>
                <a:off x="7563198" y="3249344"/>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694" name="Friform 693">
                <a:extLst>
                  <a:ext uri="{FF2B5EF4-FFF2-40B4-BE49-F238E27FC236}">
                    <a16:creationId xmlns:a16="http://schemas.microsoft.com/office/drawing/2014/main" id="{E8B9F373-FD89-570A-2684-3D078E5F571B}"/>
                  </a:ext>
                </a:extLst>
              </p:cNvPr>
              <p:cNvSpPr/>
              <p:nvPr/>
            </p:nvSpPr>
            <p:spPr>
              <a:xfrm>
                <a:off x="7563198" y="3129551"/>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695" name="Friform 694">
                <a:extLst>
                  <a:ext uri="{FF2B5EF4-FFF2-40B4-BE49-F238E27FC236}">
                    <a16:creationId xmlns:a16="http://schemas.microsoft.com/office/drawing/2014/main" id="{626BD553-840F-B1BF-23CA-EC37A64620F1}"/>
                  </a:ext>
                </a:extLst>
              </p:cNvPr>
              <p:cNvSpPr/>
              <p:nvPr/>
            </p:nvSpPr>
            <p:spPr>
              <a:xfrm>
                <a:off x="7563198" y="3009762"/>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96" name="Friform 695">
                <a:extLst>
                  <a:ext uri="{FF2B5EF4-FFF2-40B4-BE49-F238E27FC236}">
                    <a16:creationId xmlns:a16="http://schemas.microsoft.com/office/drawing/2014/main" id="{FCCE1C74-52A6-66BC-721F-4947152FC32C}"/>
                  </a:ext>
                </a:extLst>
              </p:cNvPr>
              <p:cNvSpPr/>
              <p:nvPr/>
            </p:nvSpPr>
            <p:spPr>
              <a:xfrm>
                <a:off x="7563198" y="2889975"/>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697" name="Friform 696">
                <a:extLst>
                  <a:ext uri="{FF2B5EF4-FFF2-40B4-BE49-F238E27FC236}">
                    <a16:creationId xmlns:a16="http://schemas.microsoft.com/office/drawing/2014/main" id="{BB80EC1A-7DFA-410E-5708-15CDD809F58C}"/>
                  </a:ext>
                </a:extLst>
              </p:cNvPr>
              <p:cNvSpPr/>
              <p:nvPr/>
            </p:nvSpPr>
            <p:spPr>
              <a:xfrm>
                <a:off x="7563198" y="2770186"/>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698" name="Friform 697">
                <a:extLst>
                  <a:ext uri="{FF2B5EF4-FFF2-40B4-BE49-F238E27FC236}">
                    <a16:creationId xmlns:a16="http://schemas.microsoft.com/office/drawing/2014/main" id="{FD7885C7-6A1E-2BC9-06E1-030615E86E7D}"/>
                  </a:ext>
                </a:extLst>
              </p:cNvPr>
              <p:cNvSpPr/>
              <p:nvPr/>
            </p:nvSpPr>
            <p:spPr>
              <a:xfrm>
                <a:off x="7563198" y="2650405"/>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699" name="Friform 698">
                <a:extLst>
                  <a:ext uri="{FF2B5EF4-FFF2-40B4-BE49-F238E27FC236}">
                    <a16:creationId xmlns:a16="http://schemas.microsoft.com/office/drawing/2014/main" id="{01F33E77-0BAA-0B47-19B1-4B3EA66A2670}"/>
                  </a:ext>
                </a:extLst>
              </p:cNvPr>
              <p:cNvSpPr/>
              <p:nvPr/>
            </p:nvSpPr>
            <p:spPr>
              <a:xfrm>
                <a:off x="7563198" y="2530618"/>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00" name="Friform 699">
                <a:extLst>
                  <a:ext uri="{FF2B5EF4-FFF2-40B4-BE49-F238E27FC236}">
                    <a16:creationId xmlns:a16="http://schemas.microsoft.com/office/drawing/2014/main" id="{1AAA6F83-189F-86FD-4744-053D40582DD4}"/>
                  </a:ext>
                </a:extLst>
              </p:cNvPr>
              <p:cNvSpPr/>
              <p:nvPr/>
            </p:nvSpPr>
            <p:spPr>
              <a:xfrm>
                <a:off x="7563198" y="2410834"/>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01" name="Friform 700">
                <a:extLst>
                  <a:ext uri="{FF2B5EF4-FFF2-40B4-BE49-F238E27FC236}">
                    <a16:creationId xmlns:a16="http://schemas.microsoft.com/office/drawing/2014/main" id="{56EA7384-BFF3-51D7-A529-54E8D4BDFC2E}"/>
                  </a:ext>
                </a:extLst>
              </p:cNvPr>
              <p:cNvSpPr/>
              <p:nvPr/>
            </p:nvSpPr>
            <p:spPr>
              <a:xfrm>
                <a:off x="7563198" y="2291043"/>
                <a:ext cx="119901" cy="119787"/>
              </a:xfrm>
              <a:custGeom>
                <a:avLst/>
                <a:gdLst>
                  <a:gd name="connsiteX0" fmla="*/ 0 w 119901"/>
                  <a:gd name="connsiteY0" fmla="*/ 0 h 119788"/>
                  <a:gd name="connsiteX1" fmla="*/ 119902 w 119901"/>
                  <a:gd name="connsiteY1" fmla="*/ 0 h 119788"/>
                  <a:gd name="connsiteX2" fmla="*/ 119902 w 119901"/>
                  <a:gd name="connsiteY2" fmla="*/ 119789 h 119788"/>
                  <a:gd name="connsiteX3" fmla="*/ 0 w 119901"/>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901" h="119788">
                    <a:moveTo>
                      <a:pt x="0" y="0"/>
                    </a:moveTo>
                    <a:lnTo>
                      <a:pt x="119902" y="0"/>
                    </a:lnTo>
                    <a:lnTo>
                      <a:pt x="119902"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702" name="Friform 701">
                <a:extLst>
                  <a:ext uri="{FF2B5EF4-FFF2-40B4-BE49-F238E27FC236}">
                    <a16:creationId xmlns:a16="http://schemas.microsoft.com/office/drawing/2014/main" id="{766EAFD8-1138-1178-F721-85898F024BDD}"/>
                  </a:ext>
                </a:extLst>
              </p:cNvPr>
              <p:cNvSpPr/>
              <p:nvPr/>
            </p:nvSpPr>
            <p:spPr>
              <a:xfrm>
                <a:off x="7563199" y="2171261"/>
                <a:ext cx="119901" cy="119781"/>
              </a:xfrm>
              <a:custGeom>
                <a:avLst/>
                <a:gdLst>
                  <a:gd name="connsiteX0" fmla="*/ 0 w 119901"/>
                  <a:gd name="connsiteY0" fmla="*/ 0 h 119782"/>
                  <a:gd name="connsiteX1" fmla="*/ 119902 w 119901"/>
                  <a:gd name="connsiteY1" fmla="*/ 0 h 119782"/>
                  <a:gd name="connsiteX2" fmla="*/ 119902 w 119901"/>
                  <a:gd name="connsiteY2" fmla="*/ 119782 h 119782"/>
                  <a:gd name="connsiteX3" fmla="*/ 0 w 119901"/>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901" h="119782">
                    <a:moveTo>
                      <a:pt x="0" y="0"/>
                    </a:moveTo>
                    <a:lnTo>
                      <a:pt x="119902" y="0"/>
                    </a:lnTo>
                    <a:lnTo>
                      <a:pt x="119902"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703" name="Friform 702">
                <a:extLst>
                  <a:ext uri="{FF2B5EF4-FFF2-40B4-BE49-F238E27FC236}">
                    <a16:creationId xmlns:a16="http://schemas.microsoft.com/office/drawing/2014/main" id="{D146831D-0150-AC08-621C-83B981280DC3}"/>
                  </a:ext>
                </a:extLst>
              </p:cNvPr>
              <p:cNvSpPr/>
              <p:nvPr/>
            </p:nvSpPr>
            <p:spPr>
              <a:xfrm>
                <a:off x="7563197" y="2051477"/>
                <a:ext cx="119901" cy="119784"/>
              </a:xfrm>
              <a:custGeom>
                <a:avLst/>
                <a:gdLst>
                  <a:gd name="connsiteX0" fmla="*/ 0 w 119901"/>
                  <a:gd name="connsiteY0" fmla="*/ 0 h 119785"/>
                  <a:gd name="connsiteX1" fmla="*/ 119902 w 119901"/>
                  <a:gd name="connsiteY1" fmla="*/ 0 h 119785"/>
                  <a:gd name="connsiteX2" fmla="*/ 119902 w 119901"/>
                  <a:gd name="connsiteY2" fmla="*/ 119786 h 119785"/>
                  <a:gd name="connsiteX3" fmla="*/ 0 w 119901"/>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901" h="119785">
                    <a:moveTo>
                      <a:pt x="0" y="0"/>
                    </a:moveTo>
                    <a:lnTo>
                      <a:pt x="119902" y="0"/>
                    </a:lnTo>
                    <a:lnTo>
                      <a:pt x="119902" y="119786"/>
                    </a:lnTo>
                    <a:lnTo>
                      <a:pt x="0" y="119786"/>
                    </a:lnTo>
                    <a:close/>
                  </a:path>
                </a:pathLst>
              </a:custGeom>
              <a:solidFill>
                <a:srgbClr val="7CC5AE"/>
              </a:solidFill>
              <a:ln w="3232" cap="flat">
                <a:noFill/>
                <a:prstDash val="solid"/>
                <a:miter/>
              </a:ln>
            </p:spPr>
            <p:txBody>
              <a:bodyPr rtlCol="0" anchor="ctr"/>
              <a:lstStyle/>
              <a:p>
                <a:endParaRPr lang="nb-NO"/>
              </a:p>
            </p:txBody>
          </p:sp>
          <p:sp>
            <p:nvSpPr>
              <p:cNvPr id="704" name="Friform 703">
                <a:extLst>
                  <a:ext uri="{FF2B5EF4-FFF2-40B4-BE49-F238E27FC236}">
                    <a16:creationId xmlns:a16="http://schemas.microsoft.com/office/drawing/2014/main" id="{50F651CD-F1F6-B618-9952-9D13FAF875AB}"/>
                  </a:ext>
                </a:extLst>
              </p:cNvPr>
              <p:cNvSpPr/>
              <p:nvPr/>
            </p:nvSpPr>
            <p:spPr>
              <a:xfrm>
                <a:off x="7443410" y="432751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1D71B8"/>
              </a:solidFill>
              <a:ln w="3232" cap="flat">
                <a:noFill/>
                <a:prstDash val="solid"/>
                <a:miter/>
              </a:ln>
            </p:spPr>
            <p:txBody>
              <a:bodyPr rtlCol="0" anchor="ctr"/>
              <a:lstStyle/>
              <a:p>
                <a:endParaRPr lang="nb-NO"/>
              </a:p>
            </p:txBody>
          </p:sp>
          <p:sp>
            <p:nvSpPr>
              <p:cNvPr id="705" name="Friform 704">
                <a:extLst>
                  <a:ext uri="{FF2B5EF4-FFF2-40B4-BE49-F238E27FC236}">
                    <a16:creationId xmlns:a16="http://schemas.microsoft.com/office/drawing/2014/main" id="{E1288C4E-4493-4B1C-5B70-A59789372121}"/>
                  </a:ext>
                </a:extLst>
              </p:cNvPr>
              <p:cNvSpPr/>
              <p:nvPr/>
            </p:nvSpPr>
            <p:spPr>
              <a:xfrm>
                <a:off x="7443410" y="4207744"/>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706" name="Friform 705">
                <a:extLst>
                  <a:ext uri="{FF2B5EF4-FFF2-40B4-BE49-F238E27FC236}">
                    <a16:creationId xmlns:a16="http://schemas.microsoft.com/office/drawing/2014/main" id="{1BAAAC79-5D02-D693-1D79-363300A6B161}"/>
                  </a:ext>
                </a:extLst>
              </p:cNvPr>
              <p:cNvSpPr/>
              <p:nvPr/>
            </p:nvSpPr>
            <p:spPr>
              <a:xfrm>
                <a:off x="7443410" y="4087939"/>
                <a:ext cx="119788" cy="119784"/>
              </a:xfrm>
              <a:custGeom>
                <a:avLst/>
                <a:gdLst>
                  <a:gd name="connsiteX0" fmla="*/ 0 w 119788"/>
                  <a:gd name="connsiteY0" fmla="*/ 0 h 119785"/>
                  <a:gd name="connsiteX1" fmla="*/ 119789 w 119788"/>
                  <a:gd name="connsiteY1" fmla="*/ 0 h 119785"/>
                  <a:gd name="connsiteX2" fmla="*/ 119789 w 119788"/>
                  <a:gd name="connsiteY2" fmla="*/ 119786 h 119785"/>
                  <a:gd name="connsiteX3" fmla="*/ 0 w 119788"/>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88" h="119785">
                    <a:moveTo>
                      <a:pt x="0" y="0"/>
                    </a:moveTo>
                    <a:lnTo>
                      <a:pt x="119789" y="0"/>
                    </a:lnTo>
                    <a:lnTo>
                      <a:pt x="119789" y="119786"/>
                    </a:lnTo>
                    <a:lnTo>
                      <a:pt x="0" y="119786"/>
                    </a:lnTo>
                    <a:close/>
                  </a:path>
                </a:pathLst>
              </a:custGeom>
              <a:solidFill>
                <a:srgbClr val="36A9E1"/>
              </a:solidFill>
              <a:ln w="3232" cap="flat">
                <a:noFill/>
                <a:prstDash val="solid"/>
                <a:miter/>
              </a:ln>
            </p:spPr>
            <p:txBody>
              <a:bodyPr rtlCol="0" anchor="ctr"/>
              <a:lstStyle/>
              <a:p>
                <a:endParaRPr lang="nb-NO"/>
              </a:p>
            </p:txBody>
          </p:sp>
          <p:sp>
            <p:nvSpPr>
              <p:cNvPr id="707" name="Friform 706">
                <a:extLst>
                  <a:ext uri="{FF2B5EF4-FFF2-40B4-BE49-F238E27FC236}">
                    <a16:creationId xmlns:a16="http://schemas.microsoft.com/office/drawing/2014/main" id="{B6C4633D-22CC-66BF-BB93-9769DA03EB2E}"/>
                  </a:ext>
                </a:extLst>
              </p:cNvPr>
              <p:cNvSpPr/>
              <p:nvPr/>
            </p:nvSpPr>
            <p:spPr>
              <a:xfrm>
                <a:off x="7443410" y="3968168"/>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708" name="Friform 707">
                <a:extLst>
                  <a:ext uri="{FF2B5EF4-FFF2-40B4-BE49-F238E27FC236}">
                    <a16:creationId xmlns:a16="http://schemas.microsoft.com/office/drawing/2014/main" id="{504D9C2C-16AD-4730-3CA0-F9AF24AE55A4}"/>
                  </a:ext>
                </a:extLst>
              </p:cNvPr>
              <p:cNvSpPr/>
              <p:nvPr/>
            </p:nvSpPr>
            <p:spPr>
              <a:xfrm>
                <a:off x="7443410"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709" name="Friform 708">
                <a:extLst>
                  <a:ext uri="{FF2B5EF4-FFF2-40B4-BE49-F238E27FC236}">
                    <a16:creationId xmlns:a16="http://schemas.microsoft.com/office/drawing/2014/main" id="{DF1D6D11-6E4F-5CB3-4FA7-8F33B6482C68}"/>
                  </a:ext>
                </a:extLst>
              </p:cNvPr>
              <p:cNvSpPr/>
              <p:nvPr/>
            </p:nvSpPr>
            <p:spPr>
              <a:xfrm>
                <a:off x="7443410"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710" name="Friform 709">
                <a:extLst>
                  <a:ext uri="{FF2B5EF4-FFF2-40B4-BE49-F238E27FC236}">
                    <a16:creationId xmlns:a16="http://schemas.microsoft.com/office/drawing/2014/main" id="{D886F8E4-6713-A2F5-9B0F-4596B3B8D162}"/>
                  </a:ext>
                </a:extLst>
              </p:cNvPr>
              <p:cNvSpPr/>
              <p:nvPr/>
            </p:nvSpPr>
            <p:spPr>
              <a:xfrm>
                <a:off x="7443410"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711" name="Friform 710">
                <a:extLst>
                  <a:ext uri="{FF2B5EF4-FFF2-40B4-BE49-F238E27FC236}">
                    <a16:creationId xmlns:a16="http://schemas.microsoft.com/office/drawing/2014/main" id="{DF493A34-EF73-3E36-B30C-CF68AAE17F14}"/>
                  </a:ext>
                </a:extLst>
              </p:cNvPr>
              <p:cNvSpPr/>
              <p:nvPr/>
            </p:nvSpPr>
            <p:spPr>
              <a:xfrm>
                <a:off x="7443410"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12" name="Friform 711">
                <a:extLst>
                  <a:ext uri="{FF2B5EF4-FFF2-40B4-BE49-F238E27FC236}">
                    <a16:creationId xmlns:a16="http://schemas.microsoft.com/office/drawing/2014/main" id="{6578567F-B472-4888-829E-39984CF1886F}"/>
                  </a:ext>
                </a:extLst>
              </p:cNvPr>
              <p:cNvSpPr/>
              <p:nvPr/>
            </p:nvSpPr>
            <p:spPr>
              <a:xfrm>
                <a:off x="7443410"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13" name="Friform 712">
                <a:extLst>
                  <a:ext uri="{FF2B5EF4-FFF2-40B4-BE49-F238E27FC236}">
                    <a16:creationId xmlns:a16="http://schemas.microsoft.com/office/drawing/2014/main" id="{670E302B-7D3E-F175-19E2-2EB8B25C1785}"/>
                  </a:ext>
                </a:extLst>
              </p:cNvPr>
              <p:cNvSpPr/>
              <p:nvPr/>
            </p:nvSpPr>
            <p:spPr>
              <a:xfrm>
                <a:off x="7443410"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14" name="Friform 713">
                <a:extLst>
                  <a:ext uri="{FF2B5EF4-FFF2-40B4-BE49-F238E27FC236}">
                    <a16:creationId xmlns:a16="http://schemas.microsoft.com/office/drawing/2014/main" id="{2BD8F579-2AA9-10DF-308E-E279AE0D88B2}"/>
                  </a:ext>
                </a:extLst>
              </p:cNvPr>
              <p:cNvSpPr/>
              <p:nvPr/>
            </p:nvSpPr>
            <p:spPr>
              <a:xfrm>
                <a:off x="7443410"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715" name="Friform 714">
                <a:extLst>
                  <a:ext uri="{FF2B5EF4-FFF2-40B4-BE49-F238E27FC236}">
                    <a16:creationId xmlns:a16="http://schemas.microsoft.com/office/drawing/2014/main" id="{E6CCEF49-9343-144B-A1CE-626FB3762D1E}"/>
                  </a:ext>
                </a:extLst>
              </p:cNvPr>
              <p:cNvSpPr/>
              <p:nvPr/>
            </p:nvSpPr>
            <p:spPr>
              <a:xfrm>
                <a:off x="7443410"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716" name="Friform 715">
                <a:extLst>
                  <a:ext uri="{FF2B5EF4-FFF2-40B4-BE49-F238E27FC236}">
                    <a16:creationId xmlns:a16="http://schemas.microsoft.com/office/drawing/2014/main" id="{80903BC3-0F09-D24C-77E0-2DAD09C0BCA9}"/>
                  </a:ext>
                </a:extLst>
              </p:cNvPr>
              <p:cNvSpPr/>
              <p:nvPr/>
            </p:nvSpPr>
            <p:spPr>
              <a:xfrm>
                <a:off x="7443410"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2FAC66"/>
              </a:solidFill>
              <a:ln w="3232" cap="flat">
                <a:noFill/>
                <a:prstDash val="solid"/>
                <a:miter/>
              </a:ln>
            </p:spPr>
            <p:txBody>
              <a:bodyPr rtlCol="0" anchor="ctr"/>
              <a:lstStyle/>
              <a:p>
                <a:endParaRPr lang="nb-NO"/>
              </a:p>
            </p:txBody>
          </p:sp>
          <p:sp>
            <p:nvSpPr>
              <p:cNvPr id="717" name="Friform 716">
                <a:extLst>
                  <a:ext uri="{FF2B5EF4-FFF2-40B4-BE49-F238E27FC236}">
                    <a16:creationId xmlns:a16="http://schemas.microsoft.com/office/drawing/2014/main" id="{69459A84-734B-68B7-D4F7-A442E523E29C}"/>
                  </a:ext>
                </a:extLst>
              </p:cNvPr>
              <p:cNvSpPr/>
              <p:nvPr/>
            </p:nvSpPr>
            <p:spPr>
              <a:xfrm>
                <a:off x="7443410" y="2770186"/>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18" name="Friform 717">
                <a:extLst>
                  <a:ext uri="{FF2B5EF4-FFF2-40B4-BE49-F238E27FC236}">
                    <a16:creationId xmlns:a16="http://schemas.microsoft.com/office/drawing/2014/main" id="{DB5ACA95-D96C-710F-30ED-E52B7FA6D69B}"/>
                  </a:ext>
                </a:extLst>
              </p:cNvPr>
              <p:cNvSpPr/>
              <p:nvPr/>
            </p:nvSpPr>
            <p:spPr>
              <a:xfrm>
                <a:off x="7443410" y="265040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719" name="Friform 718">
                <a:extLst>
                  <a:ext uri="{FF2B5EF4-FFF2-40B4-BE49-F238E27FC236}">
                    <a16:creationId xmlns:a16="http://schemas.microsoft.com/office/drawing/2014/main" id="{BA2E444A-A974-870B-551C-F70F49015429}"/>
                  </a:ext>
                </a:extLst>
              </p:cNvPr>
              <p:cNvSpPr/>
              <p:nvPr/>
            </p:nvSpPr>
            <p:spPr>
              <a:xfrm>
                <a:off x="7443410" y="2530618"/>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20" name="Friform 719">
                <a:extLst>
                  <a:ext uri="{FF2B5EF4-FFF2-40B4-BE49-F238E27FC236}">
                    <a16:creationId xmlns:a16="http://schemas.microsoft.com/office/drawing/2014/main" id="{1C955F5D-2B86-45BB-7D9F-2FF07DEA71B1}"/>
                  </a:ext>
                </a:extLst>
              </p:cNvPr>
              <p:cNvSpPr/>
              <p:nvPr/>
            </p:nvSpPr>
            <p:spPr>
              <a:xfrm>
                <a:off x="7443410" y="241083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21" name="Friform 720">
                <a:extLst>
                  <a:ext uri="{FF2B5EF4-FFF2-40B4-BE49-F238E27FC236}">
                    <a16:creationId xmlns:a16="http://schemas.microsoft.com/office/drawing/2014/main" id="{2D7C17FB-AFA0-2AD2-3BE2-472DEB53D562}"/>
                  </a:ext>
                </a:extLst>
              </p:cNvPr>
              <p:cNvSpPr/>
              <p:nvPr/>
            </p:nvSpPr>
            <p:spPr>
              <a:xfrm>
                <a:off x="7443410" y="2291043"/>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722" name="Friform 721">
                <a:extLst>
                  <a:ext uri="{FF2B5EF4-FFF2-40B4-BE49-F238E27FC236}">
                    <a16:creationId xmlns:a16="http://schemas.microsoft.com/office/drawing/2014/main" id="{663FD936-D97A-6D9E-65BF-913FFC97E721}"/>
                  </a:ext>
                </a:extLst>
              </p:cNvPr>
              <p:cNvSpPr/>
              <p:nvPr/>
            </p:nvSpPr>
            <p:spPr>
              <a:xfrm>
                <a:off x="7443412" y="217126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BADED5"/>
              </a:solidFill>
              <a:ln w="3232" cap="flat">
                <a:noFill/>
                <a:prstDash val="solid"/>
                <a:miter/>
              </a:ln>
            </p:spPr>
            <p:txBody>
              <a:bodyPr rtlCol="0" anchor="ctr"/>
              <a:lstStyle/>
              <a:p>
                <a:endParaRPr lang="nb-NO"/>
              </a:p>
            </p:txBody>
          </p:sp>
          <p:sp>
            <p:nvSpPr>
              <p:cNvPr id="723" name="Friform 722">
                <a:extLst>
                  <a:ext uri="{FF2B5EF4-FFF2-40B4-BE49-F238E27FC236}">
                    <a16:creationId xmlns:a16="http://schemas.microsoft.com/office/drawing/2014/main" id="{28EB610E-7939-4CF2-C559-CB693972AA71}"/>
                  </a:ext>
                </a:extLst>
              </p:cNvPr>
              <p:cNvSpPr/>
              <p:nvPr/>
            </p:nvSpPr>
            <p:spPr>
              <a:xfrm>
                <a:off x="7323635" y="4207743"/>
                <a:ext cx="119774" cy="119787"/>
              </a:xfrm>
              <a:custGeom>
                <a:avLst/>
                <a:gdLst>
                  <a:gd name="connsiteX0" fmla="*/ 0 w 119775"/>
                  <a:gd name="connsiteY0" fmla="*/ 0 h 119788"/>
                  <a:gd name="connsiteX1" fmla="*/ 119776 w 119775"/>
                  <a:gd name="connsiteY1" fmla="*/ 0 h 119788"/>
                  <a:gd name="connsiteX2" fmla="*/ 119776 w 119775"/>
                  <a:gd name="connsiteY2" fmla="*/ 119788 h 119788"/>
                  <a:gd name="connsiteX3" fmla="*/ 0 w 11977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724" name="Friform 723">
                <a:extLst>
                  <a:ext uri="{FF2B5EF4-FFF2-40B4-BE49-F238E27FC236}">
                    <a16:creationId xmlns:a16="http://schemas.microsoft.com/office/drawing/2014/main" id="{254E9C21-DFFE-4CC3-842C-99D74E384F37}"/>
                  </a:ext>
                </a:extLst>
              </p:cNvPr>
              <p:cNvSpPr/>
              <p:nvPr/>
            </p:nvSpPr>
            <p:spPr>
              <a:xfrm>
                <a:off x="7323635" y="4087939"/>
                <a:ext cx="119774" cy="119784"/>
              </a:xfrm>
              <a:custGeom>
                <a:avLst/>
                <a:gdLst>
                  <a:gd name="connsiteX0" fmla="*/ 0 w 119775"/>
                  <a:gd name="connsiteY0" fmla="*/ 0 h 119785"/>
                  <a:gd name="connsiteX1" fmla="*/ 119776 w 119775"/>
                  <a:gd name="connsiteY1" fmla="*/ 0 h 119785"/>
                  <a:gd name="connsiteX2" fmla="*/ 119776 w 119775"/>
                  <a:gd name="connsiteY2" fmla="*/ 119786 h 119785"/>
                  <a:gd name="connsiteX3" fmla="*/ 0 w 119775"/>
                  <a:gd name="connsiteY3" fmla="*/ 119786 h 119785"/>
                </a:gdLst>
                <a:ahLst/>
                <a:cxnLst>
                  <a:cxn ang="0">
                    <a:pos x="connsiteX0" y="connsiteY0"/>
                  </a:cxn>
                  <a:cxn ang="0">
                    <a:pos x="connsiteX1" y="connsiteY1"/>
                  </a:cxn>
                  <a:cxn ang="0">
                    <a:pos x="connsiteX2" y="connsiteY2"/>
                  </a:cxn>
                  <a:cxn ang="0">
                    <a:pos x="connsiteX3" y="connsiteY3"/>
                  </a:cxn>
                </a:cxnLst>
                <a:rect l="l" t="t" r="r" b="b"/>
                <a:pathLst>
                  <a:path w="119775" h="119785">
                    <a:moveTo>
                      <a:pt x="0" y="0"/>
                    </a:moveTo>
                    <a:lnTo>
                      <a:pt x="119776" y="0"/>
                    </a:lnTo>
                    <a:lnTo>
                      <a:pt x="119776" y="119786"/>
                    </a:lnTo>
                    <a:lnTo>
                      <a:pt x="0" y="119786"/>
                    </a:lnTo>
                    <a:close/>
                  </a:path>
                </a:pathLst>
              </a:custGeom>
              <a:solidFill>
                <a:srgbClr val="1D71B8"/>
              </a:solidFill>
              <a:ln w="3232" cap="flat">
                <a:noFill/>
                <a:prstDash val="solid"/>
                <a:miter/>
              </a:ln>
            </p:spPr>
            <p:txBody>
              <a:bodyPr rtlCol="0" anchor="ctr"/>
              <a:lstStyle/>
              <a:p>
                <a:endParaRPr lang="nb-NO"/>
              </a:p>
            </p:txBody>
          </p:sp>
          <p:sp>
            <p:nvSpPr>
              <p:cNvPr id="725" name="Friform 724">
                <a:extLst>
                  <a:ext uri="{FF2B5EF4-FFF2-40B4-BE49-F238E27FC236}">
                    <a16:creationId xmlns:a16="http://schemas.microsoft.com/office/drawing/2014/main" id="{B54F58A9-618E-461E-CF1A-CCB556C6D553}"/>
                  </a:ext>
                </a:extLst>
              </p:cNvPr>
              <p:cNvSpPr/>
              <p:nvPr/>
            </p:nvSpPr>
            <p:spPr>
              <a:xfrm>
                <a:off x="7323635" y="3968168"/>
                <a:ext cx="119774" cy="119787"/>
              </a:xfrm>
              <a:custGeom>
                <a:avLst/>
                <a:gdLst>
                  <a:gd name="connsiteX0" fmla="*/ 0 w 119775"/>
                  <a:gd name="connsiteY0" fmla="*/ 0 h 119788"/>
                  <a:gd name="connsiteX1" fmla="*/ 119776 w 119775"/>
                  <a:gd name="connsiteY1" fmla="*/ 0 h 119788"/>
                  <a:gd name="connsiteX2" fmla="*/ 119776 w 119775"/>
                  <a:gd name="connsiteY2" fmla="*/ 119788 h 119788"/>
                  <a:gd name="connsiteX3" fmla="*/ 0 w 11977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726" name="Friform 725">
                <a:extLst>
                  <a:ext uri="{FF2B5EF4-FFF2-40B4-BE49-F238E27FC236}">
                    <a16:creationId xmlns:a16="http://schemas.microsoft.com/office/drawing/2014/main" id="{4B4FCEC6-E4DB-E498-C958-2C722AF37663}"/>
                  </a:ext>
                </a:extLst>
              </p:cNvPr>
              <p:cNvSpPr/>
              <p:nvPr/>
            </p:nvSpPr>
            <p:spPr>
              <a:xfrm>
                <a:off x="7323635" y="3848396"/>
                <a:ext cx="119774" cy="119781"/>
              </a:xfrm>
              <a:custGeom>
                <a:avLst/>
                <a:gdLst>
                  <a:gd name="connsiteX0" fmla="*/ 0 w 119775"/>
                  <a:gd name="connsiteY0" fmla="*/ 0 h 119782"/>
                  <a:gd name="connsiteX1" fmla="*/ 119776 w 119775"/>
                  <a:gd name="connsiteY1" fmla="*/ 0 h 119782"/>
                  <a:gd name="connsiteX2" fmla="*/ 119776 w 119775"/>
                  <a:gd name="connsiteY2" fmla="*/ 119782 h 119782"/>
                  <a:gd name="connsiteX3" fmla="*/ 0 w 11977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5" h="119782">
                    <a:moveTo>
                      <a:pt x="0" y="0"/>
                    </a:moveTo>
                    <a:lnTo>
                      <a:pt x="119776" y="0"/>
                    </a:lnTo>
                    <a:lnTo>
                      <a:pt x="11977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727" name="Friform 726">
                <a:extLst>
                  <a:ext uri="{FF2B5EF4-FFF2-40B4-BE49-F238E27FC236}">
                    <a16:creationId xmlns:a16="http://schemas.microsoft.com/office/drawing/2014/main" id="{F6B3A74C-3C0E-04BF-F7D9-4E9A06524C8D}"/>
                  </a:ext>
                </a:extLst>
              </p:cNvPr>
              <p:cNvSpPr/>
              <p:nvPr/>
            </p:nvSpPr>
            <p:spPr>
              <a:xfrm>
                <a:off x="7323635" y="3728592"/>
                <a:ext cx="119774" cy="119787"/>
              </a:xfrm>
              <a:custGeom>
                <a:avLst/>
                <a:gdLst>
                  <a:gd name="connsiteX0" fmla="*/ 0 w 119775"/>
                  <a:gd name="connsiteY0" fmla="*/ 0 h 119788"/>
                  <a:gd name="connsiteX1" fmla="*/ 119776 w 119775"/>
                  <a:gd name="connsiteY1" fmla="*/ 0 h 119788"/>
                  <a:gd name="connsiteX2" fmla="*/ 119776 w 119775"/>
                  <a:gd name="connsiteY2" fmla="*/ 119788 h 119788"/>
                  <a:gd name="connsiteX3" fmla="*/ 0 w 119775"/>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728" name="Friform 727">
                <a:extLst>
                  <a:ext uri="{FF2B5EF4-FFF2-40B4-BE49-F238E27FC236}">
                    <a16:creationId xmlns:a16="http://schemas.microsoft.com/office/drawing/2014/main" id="{C622F102-6563-116D-459B-26CD536B15FA}"/>
                  </a:ext>
                </a:extLst>
              </p:cNvPr>
              <p:cNvSpPr/>
              <p:nvPr/>
            </p:nvSpPr>
            <p:spPr>
              <a:xfrm>
                <a:off x="7323635" y="3608692"/>
                <a:ext cx="119774" cy="119900"/>
              </a:xfrm>
              <a:custGeom>
                <a:avLst/>
                <a:gdLst>
                  <a:gd name="connsiteX0" fmla="*/ 0 w 119775"/>
                  <a:gd name="connsiteY0" fmla="*/ 0 h 119901"/>
                  <a:gd name="connsiteX1" fmla="*/ 119776 w 119775"/>
                  <a:gd name="connsiteY1" fmla="*/ 0 h 119901"/>
                  <a:gd name="connsiteX2" fmla="*/ 119776 w 119775"/>
                  <a:gd name="connsiteY2" fmla="*/ 119902 h 119901"/>
                  <a:gd name="connsiteX3" fmla="*/ 0 w 11977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75" h="119901">
                    <a:moveTo>
                      <a:pt x="0" y="0"/>
                    </a:moveTo>
                    <a:lnTo>
                      <a:pt x="119776" y="0"/>
                    </a:lnTo>
                    <a:lnTo>
                      <a:pt x="119776"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729" name="Friform 728">
                <a:extLst>
                  <a:ext uri="{FF2B5EF4-FFF2-40B4-BE49-F238E27FC236}">
                    <a16:creationId xmlns:a16="http://schemas.microsoft.com/office/drawing/2014/main" id="{A09DE078-5E54-1064-1443-50C4569ED565}"/>
                  </a:ext>
                </a:extLst>
              </p:cNvPr>
              <p:cNvSpPr/>
              <p:nvPr/>
            </p:nvSpPr>
            <p:spPr>
              <a:xfrm>
                <a:off x="7323635" y="3488919"/>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30" name="Friform 729">
                <a:extLst>
                  <a:ext uri="{FF2B5EF4-FFF2-40B4-BE49-F238E27FC236}">
                    <a16:creationId xmlns:a16="http://schemas.microsoft.com/office/drawing/2014/main" id="{66867024-6488-EC36-8C41-E41C2A41C49A}"/>
                  </a:ext>
                </a:extLst>
              </p:cNvPr>
              <p:cNvSpPr/>
              <p:nvPr/>
            </p:nvSpPr>
            <p:spPr>
              <a:xfrm>
                <a:off x="7323635" y="3369117"/>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31" name="Friform 730">
                <a:extLst>
                  <a:ext uri="{FF2B5EF4-FFF2-40B4-BE49-F238E27FC236}">
                    <a16:creationId xmlns:a16="http://schemas.microsoft.com/office/drawing/2014/main" id="{959BBDDD-DC41-099B-2D18-1BE72BA5C5EF}"/>
                  </a:ext>
                </a:extLst>
              </p:cNvPr>
              <p:cNvSpPr/>
              <p:nvPr/>
            </p:nvSpPr>
            <p:spPr>
              <a:xfrm>
                <a:off x="7323635" y="3249344"/>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32" name="Friform 731">
                <a:extLst>
                  <a:ext uri="{FF2B5EF4-FFF2-40B4-BE49-F238E27FC236}">
                    <a16:creationId xmlns:a16="http://schemas.microsoft.com/office/drawing/2014/main" id="{C224679B-4D00-D6A8-66DF-4436FBEB51EE}"/>
                  </a:ext>
                </a:extLst>
              </p:cNvPr>
              <p:cNvSpPr/>
              <p:nvPr/>
            </p:nvSpPr>
            <p:spPr>
              <a:xfrm>
                <a:off x="7323635" y="3129551"/>
                <a:ext cx="119774" cy="119781"/>
              </a:xfrm>
              <a:custGeom>
                <a:avLst/>
                <a:gdLst>
                  <a:gd name="connsiteX0" fmla="*/ 0 w 119775"/>
                  <a:gd name="connsiteY0" fmla="*/ 0 h 119782"/>
                  <a:gd name="connsiteX1" fmla="*/ 119776 w 119775"/>
                  <a:gd name="connsiteY1" fmla="*/ 0 h 119782"/>
                  <a:gd name="connsiteX2" fmla="*/ 119776 w 119775"/>
                  <a:gd name="connsiteY2" fmla="*/ 119782 h 119782"/>
                  <a:gd name="connsiteX3" fmla="*/ 0 w 11977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5" h="119782">
                    <a:moveTo>
                      <a:pt x="0" y="0"/>
                    </a:moveTo>
                    <a:lnTo>
                      <a:pt x="119776" y="0"/>
                    </a:lnTo>
                    <a:lnTo>
                      <a:pt x="11977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733" name="Friform 732">
                <a:extLst>
                  <a:ext uri="{FF2B5EF4-FFF2-40B4-BE49-F238E27FC236}">
                    <a16:creationId xmlns:a16="http://schemas.microsoft.com/office/drawing/2014/main" id="{80778ABA-6F28-44D1-1EA3-7F5DE8EC339C}"/>
                  </a:ext>
                </a:extLst>
              </p:cNvPr>
              <p:cNvSpPr/>
              <p:nvPr/>
            </p:nvSpPr>
            <p:spPr>
              <a:xfrm>
                <a:off x="7323635" y="3009762"/>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34" name="Friform 733">
                <a:extLst>
                  <a:ext uri="{FF2B5EF4-FFF2-40B4-BE49-F238E27FC236}">
                    <a16:creationId xmlns:a16="http://schemas.microsoft.com/office/drawing/2014/main" id="{BD8E292F-8BA5-CC3D-D1FB-DD1914E9A0B1}"/>
                  </a:ext>
                </a:extLst>
              </p:cNvPr>
              <p:cNvSpPr/>
              <p:nvPr/>
            </p:nvSpPr>
            <p:spPr>
              <a:xfrm>
                <a:off x="7323635" y="2889975"/>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35" name="Friform 734">
                <a:extLst>
                  <a:ext uri="{FF2B5EF4-FFF2-40B4-BE49-F238E27FC236}">
                    <a16:creationId xmlns:a16="http://schemas.microsoft.com/office/drawing/2014/main" id="{58DE5997-A408-6D74-B3CB-9BCCA7979F5E}"/>
                  </a:ext>
                </a:extLst>
              </p:cNvPr>
              <p:cNvSpPr/>
              <p:nvPr/>
            </p:nvSpPr>
            <p:spPr>
              <a:xfrm>
                <a:off x="7323635" y="2770186"/>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36" name="Friform 735">
                <a:extLst>
                  <a:ext uri="{FF2B5EF4-FFF2-40B4-BE49-F238E27FC236}">
                    <a16:creationId xmlns:a16="http://schemas.microsoft.com/office/drawing/2014/main" id="{12A4BD69-8546-64AE-F185-B6DA91897276}"/>
                  </a:ext>
                </a:extLst>
              </p:cNvPr>
              <p:cNvSpPr/>
              <p:nvPr/>
            </p:nvSpPr>
            <p:spPr>
              <a:xfrm>
                <a:off x="7323635" y="2650405"/>
                <a:ext cx="119774" cy="119781"/>
              </a:xfrm>
              <a:custGeom>
                <a:avLst/>
                <a:gdLst>
                  <a:gd name="connsiteX0" fmla="*/ 0 w 119775"/>
                  <a:gd name="connsiteY0" fmla="*/ 0 h 119782"/>
                  <a:gd name="connsiteX1" fmla="*/ 119776 w 119775"/>
                  <a:gd name="connsiteY1" fmla="*/ 0 h 119782"/>
                  <a:gd name="connsiteX2" fmla="*/ 119776 w 119775"/>
                  <a:gd name="connsiteY2" fmla="*/ 119782 h 119782"/>
                  <a:gd name="connsiteX3" fmla="*/ 0 w 11977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75" h="119782">
                    <a:moveTo>
                      <a:pt x="0" y="0"/>
                    </a:moveTo>
                    <a:lnTo>
                      <a:pt x="119776" y="0"/>
                    </a:lnTo>
                    <a:lnTo>
                      <a:pt x="119776"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737" name="Friform 736">
                <a:extLst>
                  <a:ext uri="{FF2B5EF4-FFF2-40B4-BE49-F238E27FC236}">
                    <a16:creationId xmlns:a16="http://schemas.microsoft.com/office/drawing/2014/main" id="{5D8A2872-8A34-B514-C291-3BAECAD4FF85}"/>
                  </a:ext>
                </a:extLst>
              </p:cNvPr>
              <p:cNvSpPr/>
              <p:nvPr/>
            </p:nvSpPr>
            <p:spPr>
              <a:xfrm>
                <a:off x="7323635" y="2530618"/>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38" name="Friform 737">
                <a:extLst>
                  <a:ext uri="{FF2B5EF4-FFF2-40B4-BE49-F238E27FC236}">
                    <a16:creationId xmlns:a16="http://schemas.microsoft.com/office/drawing/2014/main" id="{0810108D-9427-6E7F-901F-649873403A2E}"/>
                  </a:ext>
                </a:extLst>
              </p:cNvPr>
              <p:cNvSpPr/>
              <p:nvPr/>
            </p:nvSpPr>
            <p:spPr>
              <a:xfrm>
                <a:off x="7323635" y="2410834"/>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39" name="Friform 738">
                <a:extLst>
                  <a:ext uri="{FF2B5EF4-FFF2-40B4-BE49-F238E27FC236}">
                    <a16:creationId xmlns:a16="http://schemas.microsoft.com/office/drawing/2014/main" id="{6D2CB466-04AB-E8AF-7731-BC85A3FD4F42}"/>
                  </a:ext>
                </a:extLst>
              </p:cNvPr>
              <p:cNvSpPr/>
              <p:nvPr/>
            </p:nvSpPr>
            <p:spPr>
              <a:xfrm>
                <a:off x="7323639" y="2291043"/>
                <a:ext cx="119774" cy="119787"/>
              </a:xfrm>
              <a:custGeom>
                <a:avLst/>
                <a:gdLst>
                  <a:gd name="connsiteX0" fmla="*/ 0 w 119775"/>
                  <a:gd name="connsiteY0" fmla="*/ 0 h 119788"/>
                  <a:gd name="connsiteX1" fmla="*/ 119776 w 119775"/>
                  <a:gd name="connsiteY1" fmla="*/ 0 h 119788"/>
                  <a:gd name="connsiteX2" fmla="*/ 119776 w 119775"/>
                  <a:gd name="connsiteY2" fmla="*/ 119789 h 119788"/>
                  <a:gd name="connsiteX3" fmla="*/ 0 w 11977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75" h="119788">
                    <a:moveTo>
                      <a:pt x="0" y="0"/>
                    </a:moveTo>
                    <a:lnTo>
                      <a:pt x="119776" y="0"/>
                    </a:lnTo>
                    <a:lnTo>
                      <a:pt x="119776"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740" name="Friform 739">
                <a:extLst>
                  <a:ext uri="{FF2B5EF4-FFF2-40B4-BE49-F238E27FC236}">
                    <a16:creationId xmlns:a16="http://schemas.microsoft.com/office/drawing/2014/main" id="{7E6DD8B5-1409-DB99-5080-027DC7C3C631}"/>
                  </a:ext>
                </a:extLst>
              </p:cNvPr>
              <p:cNvSpPr/>
              <p:nvPr/>
            </p:nvSpPr>
            <p:spPr>
              <a:xfrm>
                <a:off x="7203850" y="3968167"/>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1D71B8"/>
              </a:solidFill>
              <a:ln w="3232" cap="flat">
                <a:noFill/>
                <a:prstDash val="solid"/>
                <a:miter/>
              </a:ln>
            </p:spPr>
            <p:txBody>
              <a:bodyPr rtlCol="0" anchor="ctr"/>
              <a:lstStyle/>
              <a:p>
                <a:endParaRPr lang="nb-NO"/>
              </a:p>
            </p:txBody>
          </p:sp>
          <p:sp>
            <p:nvSpPr>
              <p:cNvPr id="741" name="Friform 740">
                <a:extLst>
                  <a:ext uri="{FF2B5EF4-FFF2-40B4-BE49-F238E27FC236}">
                    <a16:creationId xmlns:a16="http://schemas.microsoft.com/office/drawing/2014/main" id="{A28B5169-1A54-3D1C-9055-ECB154F34EF3}"/>
                  </a:ext>
                </a:extLst>
              </p:cNvPr>
              <p:cNvSpPr/>
              <p:nvPr/>
            </p:nvSpPr>
            <p:spPr>
              <a:xfrm>
                <a:off x="7203850" y="3848396"/>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742" name="Friform 741">
                <a:extLst>
                  <a:ext uri="{FF2B5EF4-FFF2-40B4-BE49-F238E27FC236}">
                    <a16:creationId xmlns:a16="http://schemas.microsoft.com/office/drawing/2014/main" id="{47232A6E-04D4-2B52-7E67-9775394BDFBC}"/>
                  </a:ext>
                </a:extLst>
              </p:cNvPr>
              <p:cNvSpPr/>
              <p:nvPr/>
            </p:nvSpPr>
            <p:spPr>
              <a:xfrm>
                <a:off x="7203850" y="3728592"/>
                <a:ext cx="119788" cy="119787"/>
              </a:xfrm>
              <a:custGeom>
                <a:avLst/>
                <a:gdLst>
                  <a:gd name="connsiteX0" fmla="*/ 0 w 119788"/>
                  <a:gd name="connsiteY0" fmla="*/ 0 h 119788"/>
                  <a:gd name="connsiteX1" fmla="*/ 119789 w 119788"/>
                  <a:gd name="connsiteY1" fmla="*/ 0 h 119788"/>
                  <a:gd name="connsiteX2" fmla="*/ 119789 w 119788"/>
                  <a:gd name="connsiteY2" fmla="*/ 119788 h 119788"/>
                  <a:gd name="connsiteX3" fmla="*/ 0 w 119788"/>
                  <a:gd name="connsiteY3" fmla="*/ 119788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8"/>
                    </a:lnTo>
                    <a:lnTo>
                      <a:pt x="0" y="119788"/>
                    </a:lnTo>
                    <a:close/>
                  </a:path>
                </a:pathLst>
              </a:custGeom>
              <a:solidFill>
                <a:srgbClr val="36A9E1"/>
              </a:solidFill>
              <a:ln w="3232" cap="flat">
                <a:noFill/>
                <a:prstDash val="solid"/>
                <a:miter/>
              </a:ln>
            </p:spPr>
            <p:txBody>
              <a:bodyPr rtlCol="0" anchor="ctr"/>
              <a:lstStyle/>
              <a:p>
                <a:endParaRPr lang="nb-NO"/>
              </a:p>
            </p:txBody>
          </p:sp>
          <p:sp>
            <p:nvSpPr>
              <p:cNvPr id="743" name="Friform 742">
                <a:extLst>
                  <a:ext uri="{FF2B5EF4-FFF2-40B4-BE49-F238E27FC236}">
                    <a16:creationId xmlns:a16="http://schemas.microsoft.com/office/drawing/2014/main" id="{15C4905B-AAE5-DA4F-35C4-4458EE0DDB5D}"/>
                  </a:ext>
                </a:extLst>
              </p:cNvPr>
              <p:cNvSpPr/>
              <p:nvPr/>
            </p:nvSpPr>
            <p:spPr>
              <a:xfrm>
                <a:off x="7203850" y="3608692"/>
                <a:ext cx="119788" cy="119900"/>
              </a:xfrm>
              <a:custGeom>
                <a:avLst/>
                <a:gdLst>
                  <a:gd name="connsiteX0" fmla="*/ 0 w 119788"/>
                  <a:gd name="connsiteY0" fmla="*/ 0 h 119901"/>
                  <a:gd name="connsiteX1" fmla="*/ 119789 w 119788"/>
                  <a:gd name="connsiteY1" fmla="*/ 0 h 119901"/>
                  <a:gd name="connsiteX2" fmla="*/ 119789 w 119788"/>
                  <a:gd name="connsiteY2" fmla="*/ 119902 h 119901"/>
                  <a:gd name="connsiteX3" fmla="*/ 0 w 119788"/>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8" h="119901">
                    <a:moveTo>
                      <a:pt x="0" y="0"/>
                    </a:moveTo>
                    <a:lnTo>
                      <a:pt x="119789" y="0"/>
                    </a:lnTo>
                    <a:lnTo>
                      <a:pt x="119789"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744" name="Friform 743">
                <a:extLst>
                  <a:ext uri="{FF2B5EF4-FFF2-40B4-BE49-F238E27FC236}">
                    <a16:creationId xmlns:a16="http://schemas.microsoft.com/office/drawing/2014/main" id="{A8D374F0-5B47-6EA3-530A-4223EFA73639}"/>
                  </a:ext>
                </a:extLst>
              </p:cNvPr>
              <p:cNvSpPr/>
              <p:nvPr/>
            </p:nvSpPr>
            <p:spPr>
              <a:xfrm>
                <a:off x="7203850" y="34889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45" name="Friform 744">
                <a:extLst>
                  <a:ext uri="{FF2B5EF4-FFF2-40B4-BE49-F238E27FC236}">
                    <a16:creationId xmlns:a16="http://schemas.microsoft.com/office/drawing/2014/main" id="{A1898D0E-4B07-C53A-6C3C-63B96326272F}"/>
                  </a:ext>
                </a:extLst>
              </p:cNvPr>
              <p:cNvSpPr/>
              <p:nvPr/>
            </p:nvSpPr>
            <p:spPr>
              <a:xfrm>
                <a:off x="7203850" y="3369117"/>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46" name="Friform 745">
                <a:extLst>
                  <a:ext uri="{FF2B5EF4-FFF2-40B4-BE49-F238E27FC236}">
                    <a16:creationId xmlns:a16="http://schemas.microsoft.com/office/drawing/2014/main" id="{779AEE9A-1B99-7951-C13B-A0CA8CDBC1BA}"/>
                  </a:ext>
                </a:extLst>
              </p:cNvPr>
              <p:cNvSpPr/>
              <p:nvPr/>
            </p:nvSpPr>
            <p:spPr>
              <a:xfrm>
                <a:off x="7203850" y="3249344"/>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47" name="Friform 746">
                <a:extLst>
                  <a:ext uri="{FF2B5EF4-FFF2-40B4-BE49-F238E27FC236}">
                    <a16:creationId xmlns:a16="http://schemas.microsoft.com/office/drawing/2014/main" id="{B6F3DC66-E89B-1996-5246-F2627CE2EB18}"/>
                  </a:ext>
                </a:extLst>
              </p:cNvPr>
              <p:cNvSpPr/>
              <p:nvPr/>
            </p:nvSpPr>
            <p:spPr>
              <a:xfrm>
                <a:off x="7203850" y="3129551"/>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748" name="Friform 747">
                <a:extLst>
                  <a:ext uri="{FF2B5EF4-FFF2-40B4-BE49-F238E27FC236}">
                    <a16:creationId xmlns:a16="http://schemas.microsoft.com/office/drawing/2014/main" id="{B724F445-2696-4F83-5B33-4502951D417A}"/>
                  </a:ext>
                </a:extLst>
              </p:cNvPr>
              <p:cNvSpPr/>
              <p:nvPr/>
            </p:nvSpPr>
            <p:spPr>
              <a:xfrm>
                <a:off x="7203850" y="3009762"/>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49" name="Friform 748">
                <a:extLst>
                  <a:ext uri="{FF2B5EF4-FFF2-40B4-BE49-F238E27FC236}">
                    <a16:creationId xmlns:a16="http://schemas.microsoft.com/office/drawing/2014/main" id="{6672269F-2DED-3949-F84C-CD115C197067}"/>
                  </a:ext>
                </a:extLst>
              </p:cNvPr>
              <p:cNvSpPr/>
              <p:nvPr/>
            </p:nvSpPr>
            <p:spPr>
              <a:xfrm>
                <a:off x="7203850" y="2889975"/>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1D71B8"/>
              </a:solidFill>
              <a:ln w="3232" cap="flat">
                <a:noFill/>
                <a:prstDash val="solid"/>
                <a:miter/>
              </a:ln>
            </p:spPr>
            <p:txBody>
              <a:bodyPr rtlCol="0" anchor="ctr"/>
              <a:lstStyle/>
              <a:p>
                <a:endParaRPr lang="nb-NO"/>
              </a:p>
            </p:txBody>
          </p:sp>
          <p:sp>
            <p:nvSpPr>
              <p:cNvPr id="750" name="Friform 749">
                <a:extLst>
                  <a:ext uri="{FF2B5EF4-FFF2-40B4-BE49-F238E27FC236}">
                    <a16:creationId xmlns:a16="http://schemas.microsoft.com/office/drawing/2014/main" id="{12FFE2A2-7138-DD05-CA4F-3879D02F44A4}"/>
                  </a:ext>
                </a:extLst>
              </p:cNvPr>
              <p:cNvSpPr/>
              <p:nvPr/>
            </p:nvSpPr>
            <p:spPr>
              <a:xfrm>
                <a:off x="7203850" y="2770186"/>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7CC5AE"/>
              </a:solidFill>
              <a:ln w="3232" cap="flat">
                <a:noFill/>
                <a:prstDash val="solid"/>
                <a:miter/>
              </a:ln>
            </p:spPr>
            <p:txBody>
              <a:bodyPr rtlCol="0" anchor="ctr"/>
              <a:lstStyle/>
              <a:p>
                <a:endParaRPr lang="nb-NO"/>
              </a:p>
            </p:txBody>
          </p:sp>
          <p:sp>
            <p:nvSpPr>
              <p:cNvPr id="751" name="Friform 750">
                <a:extLst>
                  <a:ext uri="{FF2B5EF4-FFF2-40B4-BE49-F238E27FC236}">
                    <a16:creationId xmlns:a16="http://schemas.microsoft.com/office/drawing/2014/main" id="{0746C951-446D-D4AE-1040-E5EAF835A0F0}"/>
                  </a:ext>
                </a:extLst>
              </p:cNvPr>
              <p:cNvSpPr/>
              <p:nvPr/>
            </p:nvSpPr>
            <p:spPr>
              <a:xfrm>
                <a:off x="7203850" y="2650405"/>
                <a:ext cx="119788" cy="119781"/>
              </a:xfrm>
              <a:custGeom>
                <a:avLst/>
                <a:gdLst>
                  <a:gd name="connsiteX0" fmla="*/ 0 w 119788"/>
                  <a:gd name="connsiteY0" fmla="*/ 0 h 119782"/>
                  <a:gd name="connsiteX1" fmla="*/ 119789 w 119788"/>
                  <a:gd name="connsiteY1" fmla="*/ 0 h 119782"/>
                  <a:gd name="connsiteX2" fmla="*/ 119789 w 119788"/>
                  <a:gd name="connsiteY2" fmla="*/ 119782 h 119782"/>
                  <a:gd name="connsiteX3" fmla="*/ 0 w 119788"/>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8" h="119782">
                    <a:moveTo>
                      <a:pt x="0" y="0"/>
                    </a:moveTo>
                    <a:lnTo>
                      <a:pt x="119789" y="0"/>
                    </a:lnTo>
                    <a:lnTo>
                      <a:pt x="119789" y="119782"/>
                    </a:lnTo>
                    <a:lnTo>
                      <a:pt x="0" y="119782"/>
                    </a:lnTo>
                    <a:close/>
                  </a:path>
                </a:pathLst>
              </a:custGeom>
              <a:solidFill>
                <a:srgbClr val="7CC5AE"/>
              </a:solidFill>
              <a:ln w="3232" cap="flat">
                <a:noFill/>
                <a:prstDash val="solid"/>
                <a:miter/>
              </a:ln>
            </p:spPr>
            <p:txBody>
              <a:bodyPr rtlCol="0" anchor="ctr"/>
              <a:lstStyle/>
              <a:p>
                <a:endParaRPr lang="nb-NO"/>
              </a:p>
            </p:txBody>
          </p:sp>
          <p:sp>
            <p:nvSpPr>
              <p:cNvPr id="752" name="Friform 751">
                <a:extLst>
                  <a:ext uri="{FF2B5EF4-FFF2-40B4-BE49-F238E27FC236}">
                    <a16:creationId xmlns:a16="http://schemas.microsoft.com/office/drawing/2014/main" id="{91C2C9DF-DC36-6ADF-13BD-7B305D1B0E30}"/>
                  </a:ext>
                </a:extLst>
              </p:cNvPr>
              <p:cNvSpPr/>
              <p:nvPr/>
            </p:nvSpPr>
            <p:spPr>
              <a:xfrm>
                <a:off x="7203855" y="2530619"/>
                <a:ext cx="119788" cy="119787"/>
              </a:xfrm>
              <a:custGeom>
                <a:avLst/>
                <a:gdLst>
                  <a:gd name="connsiteX0" fmla="*/ 0 w 119788"/>
                  <a:gd name="connsiteY0" fmla="*/ 0 h 119788"/>
                  <a:gd name="connsiteX1" fmla="*/ 119789 w 119788"/>
                  <a:gd name="connsiteY1" fmla="*/ 0 h 119788"/>
                  <a:gd name="connsiteX2" fmla="*/ 119789 w 119788"/>
                  <a:gd name="connsiteY2" fmla="*/ 119789 h 119788"/>
                  <a:gd name="connsiteX3" fmla="*/ 0 w 119788"/>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8" h="119788">
                    <a:moveTo>
                      <a:pt x="0" y="0"/>
                    </a:moveTo>
                    <a:lnTo>
                      <a:pt x="119789" y="0"/>
                    </a:lnTo>
                    <a:lnTo>
                      <a:pt x="119789" y="119789"/>
                    </a:lnTo>
                    <a:lnTo>
                      <a:pt x="0" y="119789"/>
                    </a:lnTo>
                    <a:close/>
                  </a:path>
                </a:pathLst>
              </a:custGeom>
              <a:solidFill>
                <a:srgbClr val="BADED5"/>
              </a:solidFill>
              <a:ln w="3232" cap="flat">
                <a:noFill/>
                <a:prstDash val="solid"/>
                <a:miter/>
              </a:ln>
            </p:spPr>
            <p:txBody>
              <a:bodyPr rtlCol="0" anchor="ctr"/>
              <a:lstStyle/>
              <a:p>
                <a:endParaRPr lang="nb-NO"/>
              </a:p>
            </p:txBody>
          </p:sp>
          <p:sp>
            <p:nvSpPr>
              <p:cNvPr id="753" name="Friform 752">
                <a:extLst>
                  <a:ext uri="{FF2B5EF4-FFF2-40B4-BE49-F238E27FC236}">
                    <a16:creationId xmlns:a16="http://schemas.microsoft.com/office/drawing/2014/main" id="{24B1321C-145F-33EF-956D-68A31019C869}"/>
                  </a:ext>
                </a:extLst>
              </p:cNvPr>
              <p:cNvSpPr/>
              <p:nvPr/>
            </p:nvSpPr>
            <p:spPr>
              <a:xfrm>
                <a:off x="7084069" y="3608694"/>
                <a:ext cx="119785" cy="119900"/>
              </a:xfrm>
              <a:custGeom>
                <a:avLst/>
                <a:gdLst>
                  <a:gd name="connsiteX0" fmla="*/ 0 w 119785"/>
                  <a:gd name="connsiteY0" fmla="*/ 0 h 119901"/>
                  <a:gd name="connsiteX1" fmla="*/ 119786 w 119785"/>
                  <a:gd name="connsiteY1" fmla="*/ 0 h 119901"/>
                  <a:gd name="connsiteX2" fmla="*/ 119786 w 119785"/>
                  <a:gd name="connsiteY2" fmla="*/ 119902 h 119901"/>
                  <a:gd name="connsiteX3" fmla="*/ 0 w 119785"/>
                  <a:gd name="connsiteY3" fmla="*/ 119902 h 119901"/>
                </a:gdLst>
                <a:ahLst/>
                <a:cxnLst>
                  <a:cxn ang="0">
                    <a:pos x="connsiteX0" y="connsiteY0"/>
                  </a:cxn>
                  <a:cxn ang="0">
                    <a:pos x="connsiteX1" y="connsiteY1"/>
                  </a:cxn>
                  <a:cxn ang="0">
                    <a:pos x="connsiteX2" y="connsiteY2"/>
                  </a:cxn>
                  <a:cxn ang="0">
                    <a:pos x="connsiteX3" y="connsiteY3"/>
                  </a:cxn>
                </a:cxnLst>
                <a:rect l="l" t="t" r="r" b="b"/>
                <a:pathLst>
                  <a:path w="119785" h="119901">
                    <a:moveTo>
                      <a:pt x="0" y="0"/>
                    </a:moveTo>
                    <a:lnTo>
                      <a:pt x="119786" y="0"/>
                    </a:lnTo>
                    <a:lnTo>
                      <a:pt x="119786" y="119902"/>
                    </a:lnTo>
                    <a:lnTo>
                      <a:pt x="0" y="119902"/>
                    </a:lnTo>
                    <a:close/>
                  </a:path>
                </a:pathLst>
              </a:custGeom>
              <a:solidFill>
                <a:srgbClr val="36A9E1"/>
              </a:solidFill>
              <a:ln w="3232" cap="flat">
                <a:noFill/>
                <a:prstDash val="solid"/>
                <a:miter/>
              </a:ln>
            </p:spPr>
            <p:txBody>
              <a:bodyPr rtlCol="0" anchor="ctr"/>
              <a:lstStyle/>
              <a:p>
                <a:endParaRPr lang="nb-NO"/>
              </a:p>
            </p:txBody>
          </p:sp>
          <p:sp>
            <p:nvSpPr>
              <p:cNvPr id="754" name="Friform 753">
                <a:extLst>
                  <a:ext uri="{FF2B5EF4-FFF2-40B4-BE49-F238E27FC236}">
                    <a16:creationId xmlns:a16="http://schemas.microsoft.com/office/drawing/2014/main" id="{597F14EF-E901-8259-8B91-3E31163646DD}"/>
                  </a:ext>
                </a:extLst>
              </p:cNvPr>
              <p:cNvSpPr/>
              <p:nvPr/>
            </p:nvSpPr>
            <p:spPr>
              <a:xfrm>
                <a:off x="7084069" y="3488923"/>
                <a:ext cx="119785" cy="119788"/>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55" name="Friform 754">
                <a:extLst>
                  <a:ext uri="{FF2B5EF4-FFF2-40B4-BE49-F238E27FC236}">
                    <a16:creationId xmlns:a16="http://schemas.microsoft.com/office/drawing/2014/main" id="{97727D5C-449F-E8C2-3738-020D0071C9B9}"/>
                  </a:ext>
                </a:extLst>
              </p:cNvPr>
              <p:cNvSpPr/>
              <p:nvPr/>
            </p:nvSpPr>
            <p:spPr>
              <a:xfrm>
                <a:off x="7084069" y="3369123"/>
                <a:ext cx="119785" cy="119788"/>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56" name="Friform 755">
                <a:extLst>
                  <a:ext uri="{FF2B5EF4-FFF2-40B4-BE49-F238E27FC236}">
                    <a16:creationId xmlns:a16="http://schemas.microsoft.com/office/drawing/2014/main" id="{3FD23BD0-6798-901A-BE0D-09E6AAEA72CA}"/>
                  </a:ext>
                </a:extLst>
              </p:cNvPr>
              <p:cNvSpPr/>
              <p:nvPr/>
            </p:nvSpPr>
            <p:spPr>
              <a:xfrm>
                <a:off x="7084069" y="3249354"/>
                <a:ext cx="119785" cy="119788"/>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57" name="Friform 756">
                <a:extLst>
                  <a:ext uri="{FF2B5EF4-FFF2-40B4-BE49-F238E27FC236}">
                    <a16:creationId xmlns:a16="http://schemas.microsoft.com/office/drawing/2014/main" id="{6497F0A0-75AB-3984-E5BD-0D456703C189}"/>
                  </a:ext>
                </a:extLst>
              </p:cNvPr>
              <p:cNvSpPr/>
              <p:nvPr/>
            </p:nvSpPr>
            <p:spPr>
              <a:xfrm>
                <a:off x="7084069" y="3129562"/>
                <a:ext cx="119785" cy="119781"/>
              </a:xfrm>
              <a:custGeom>
                <a:avLst/>
                <a:gdLst>
                  <a:gd name="connsiteX0" fmla="*/ 0 w 119785"/>
                  <a:gd name="connsiteY0" fmla="*/ 0 h 119782"/>
                  <a:gd name="connsiteX1" fmla="*/ 119786 w 119785"/>
                  <a:gd name="connsiteY1" fmla="*/ 0 h 119782"/>
                  <a:gd name="connsiteX2" fmla="*/ 119786 w 119785"/>
                  <a:gd name="connsiteY2" fmla="*/ 119782 h 119782"/>
                  <a:gd name="connsiteX3" fmla="*/ 0 w 119785"/>
                  <a:gd name="connsiteY3" fmla="*/ 119782 h 119782"/>
                </a:gdLst>
                <a:ahLst/>
                <a:cxnLst>
                  <a:cxn ang="0">
                    <a:pos x="connsiteX0" y="connsiteY0"/>
                  </a:cxn>
                  <a:cxn ang="0">
                    <a:pos x="connsiteX1" y="connsiteY1"/>
                  </a:cxn>
                  <a:cxn ang="0">
                    <a:pos x="connsiteX2" y="connsiteY2"/>
                  </a:cxn>
                  <a:cxn ang="0">
                    <a:pos x="connsiteX3" y="connsiteY3"/>
                  </a:cxn>
                </a:cxnLst>
                <a:rect l="l" t="t" r="r" b="b"/>
                <a:pathLst>
                  <a:path w="119785" h="119782">
                    <a:moveTo>
                      <a:pt x="0" y="0"/>
                    </a:moveTo>
                    <a:lnTo>
                      <a:pt x="119786" y="0"/>
                    </a:lnTo>
                    <a:lnTo>
                      <a:pt x="119786" y="119782"/>
                    </a:lnTo>
                    <a:lnTo>
                      <a:pt x="0" y="119782"/>
                    </a:lnTo>
                    <a:close/>
                  </a:path>
                </a:pathLst>
              </a:custGeom>
              <a:solidFill>
                <a:srgbClr val="36A9E1"/>
              </a:solidFill>
              <a:ln w="3232" cap="flat">
                <a:noFill/>
                <a:prstDash val="solid"/>
                <a:miter/>
              </a:ln>
            </p:spPr>
            <p:txBody>
              <a:bodyPr rtlCol="0" anchor="ctr"/>
              <a:lstStyle/>
              <a:p>
                <a:endParaRPr lang="nb-NO"/>
              </a:p>
            </p:txBody>
          </p:sp>
          <p:sp>
            <p:nvSpPr>
              <p:cNvPr id="758" name="Friform 757">
                <a:extLst>
                  <a:ext uri="{FF2B5EF4-FFF2-40B4-BE49-F238E27FC236}">
                    <a16:creationId xmlns:a16="http://schemas.microsoft.com/office/drawing/2014/main" id="{29053B50-57DA-ED74-7467-340B93E06ABF}"/>
                  </a:ext>
                </a:extLst>
              </p:cNvPr>
              <p:cNvSpPr/>
              <p:nvPr/>
            </p:nvSpPr>
            <p:spPr>
              <a:xfrm>
                <a:off x="7084059" y="3009777"/>
                <a:ext cx="119785" cy="119788"/>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sp>
            <p:nvSpPr>
              <p:cNvPr id="759" name="Friform 758">
                <a:extLst>
                  <a:ext uri="{FF2B5EF4-FFF2-40B4-BE49-F238E27FC236}">
                    <a16:creationId xmlns:a16="http://schemas.microsoft.com/office/drawing/2014/main" id="{677F25E1-56B5-0961-77CC-363AA75C8BD4}"/>
                  </a:ext>
                </a:extLst>
              </p:cNvPr>
              <p:cNvSpPr/>
              <p:nvPr/>
            </p:nvSpPr>
            <p:spPr>
              <a:xfrm>
                <a:off x="7084073" y="2890000"/>
                <a:ext cx="119785" cy="119788"/>
              </a:xfrm>
              <a:custGeom>
                <a:avLst/>
                <a:gdLst>
                  <a:gd name="connsiteX0" fmla="*/ 0 w 119785"/>
                  <a:gd name="connsiteY0" fmla="*/ 0 h 119788"/>
                  <a:gd name="connsiteX1" fmla="*/ 119786 w 119785"/>
                  <a:gd name="connsiteY1" fmla="*/ 0 h 119788"/>
                  <a:gd name="connsiteX2" fmla="*/ 119786 w 119785"/>
                  <a:gd name="connsiteY2" fmla="*/ 119789 h 119788"/>
                  <a:gd name="connsiteX3" fmla="*/ 0 w 119785"/>
                  <a:gd name="connsiteY3" fmla="*/ 119789 h 119788"/>
                </a:gdLst>
                <a:ahLst/>
                <a:cxnLst>
                  <a:cxn ang="0">
                    <a:pos x="connsiteX0" y="connsiteY0"/>
                  </a:cxn>
                  <a:cxn ang="0">
                    <a:pos x="connsiteX1" y="connsiteY1"/>
                  </a:cxn>
                  <a:cxn ang="0">
                    <a:pos x="connsiteX2" y="connsiteY2"/>
                  </a:cxn>
                  <a:cxn ang="0">
                    <a:pos x="connsiteX3" y="connsiteY3"/>
                  </a:cxn>
                </a:cxnLst>
                <a:rect l="l" t="t" r="r" b="b"/>
                <a:pathLst>
                  <a:path w="119785" h="119788">
                    <a:moveTo>
                      <a:pt x="0" y="0"/>
                    </a:moveTo>
                    <a:lnTo>
                      <a:pt x="119786" y="0"/>
                    </a:lnTo>
                    <a:lnTo>
                      <a:pt x="119786" y="119789"/>
                    </a:lnTo>
                    <a:lnTo>
                      <a:pt x="0" y="119789"/>
                    </a:lnTo>
                    <a:close/>
                  </a:path>
                </a:pathLst>
              </a:custGeom>
              <a:solidFill>
                <a:srgbClr val="36A9E1"/>
              </a:solidFill>
              <a:ln w="3232" cap="flat">
                <a:noFill/>
                <a:prstDash val="solid"/>
                <a:miter/>
              </a:ln>
            </p:spPr>
            <p:txBody>
              <a:bodyPr rtlCol="0" anchor="ctr"/>
              <a:lstStyle/>
              <a:p>
                <a:endParaRPr lang="nb-NO"/>
              </a:p>
            </p:txBody>
          </p:sp>
        </p:grpSp>
        <p:cxnSp>
          <p:nvCxnSpPr>
            <p:cNvPr id="7" name="Rett pil 6">
              <a:extLst>
                <a:ext uri="{FF2B5EF4-FFF2-40B4-BE49-F238E27FC236}">
                  <a16:creationId xmlns:a16="http://schemas.microsoft.com/office/drawing/2014/main" id="{D7896E65-FE3C-31CA-931C-18B49E540E3C}"/>
                </a:ext>
              </a:extLst>
            </p:cNvPr>
            <p:cNvCxnSpPr/>
            <p:nvPr/>
          </p:nvCxnSpPr>
          <p:spPr>
            <a:xfrm>
              <a:off x="5510122" y="3526598"/>
              <a:ext cx="1203767" cy="0"/>
            </a:xfrm>
            <a:prstGeom prst="straightConnector1">
              <a:avLst/>
            </a:prstGeom>
            <a:ln w="79375">
              <a:solidFill>
                <a:schemeClr val="tx2"/>
              </a:solidFill>
              <a:tailEnd type="triangle"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3935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5" name="TekstSylinder 4">
            <a:extLst>
              <a:ext uri="{FF2B5EF4-FFF2-40B4-BE49-F238E27FC236}">
                <a16:creationId xmlns:a16="http://schemas.microsoft.com/office/drawing/2014/main" id="{0AC92168-7AE3-DA95-9298-724F5C803BDD}"/>
              </a:ext>
            </a:extLst>
          </p:cNvPr>
          <p:cNvSpPr txBox="1"/>
          <p:nvPr/>
        </p:nvSpPr>
        <p:spPr>
          <a:xfrm>
            <a:off x="5214891" y="1773095"/>
            <a:ext cx="1762214" cy="584775"/>
          </a:xfrm>
          <a:prstGeom prst="rect">
            <a:avLst/>
          </a:prstGeom>
          <a:noFill/>
        </p:spPr>
        <p:txBody>
          <a:bodyPr wrap="none" rtlCol="0">
            <a:spAutoFit/>
          </a:bodyPr>
          <a:lstStyle/>
          <a:p>
            <a:r>
              <a:rPr lang="nb-NO" sz="3200" b="1" spc="300" dirty="0">
                <a:solidFill>
                  <a:schemeClr val="tx2"/>
                </a:solidFill>
                <a:latin typeface="Helvetica" pitchFamily="2" charset="0"/>
              </a:rPr>
              <a:t>PAUSE</a:t>
            </a:r>
          </a:p>
        </p:txBody>
      </p:sp>
      <p:grpSp>
        <p:nvGrpSpPr>
          <p:cNvPr id="8" name="Gruppe 7">
            <a:extLst>
              <a:ext uri="{FF2B5EF4-FFF2-40B4-BE49-F238E27FC236}">
                <a16:creationId xmlns:a16="http://schemas.microsoft.com/office/drawing/2014/main" id="{24A53913-533C-1416-DAC9-206F28E47575}"/>
              </a:ext>
            </a:extLst>
          </p:cNvPr>
          <p:cNvGrpSpPr/>
          <p:nvPr/>
        </p:nvGrpSpPr>
        <p:grpSpPr>
          <a:xfrm>
            <a:off x="5035452" y="2895752"/>
            <a:ext cx="2121093" cy="1353007"/>
            <a:chOff x="5035452" y="3700633"/>
            <a:chExt cx="2121093" cy="1353007"/>
          </a:xfrm>
        </p:grpSpPr>
        <p:sp>
          <p:nvSpPr>
            <p:cNvPr id="6" name="TekstSylinder 5">
              <a:extLst>
                <a:ext uri="{FF2B5EF4-FFF2-40B4-BE49-F238E27FC236}">
                  <a16:creationId xmlns:a16="http://schemas.microsoft.com/office/drawing/2014/main" id="{4C6DD604-CFDE-BE52-9133-F56A186952B1}"/>
                </a:ext>
              </a:extLst>
            </p:cNvPr>
            <p:cNvSpPr txBox="1"/>
            <p:nvPr/>
          </p:nvSpPr>
          <p:spPr>
            <a:xfrm>
              <a:off x="5035452" y="4684308"/>
              <a:ext cx="2121093" cy="369332"/>
            </a:xfrm>
            <a:prstGeom prst="rect">
              <a:avLst/>
            </a:prstGeom>
            <a:noFill/>
          </p:spPr>
          <p:txBody>
            <a:bodyPr wrap="none" rtlCol="0">
              <a:spAutoFit/>
            </a:bodyPr>
            <a:lstStyle/>
            <a:p>
              <a:pPr algn="ctr"/>
              <a:r>
                <a:rPr lang="nb-NO" spc="300" dirty="0">
                  <a:solidFill>
                    <a:schemeClr val="tx2"/>
                  </a:solidFill>
                  <a:latin typeface="Helvetica" pitchFamily="2" charset="0"/>
                </a:rPr>
                <a:t>10 MINUTTER</a:t>
              </a:r>
            </a:p>
          </p:txBody>
        </p:sp>
        <p:pic>
          <p:nvPicPr>
            <p:cNvPr id="7" name="Grafikk 6" descr="Klokke med heldekkende fyll">
              <a:extLst>
                <a:ext uri="{FF2B5EF4-FFF2-40B4-BE49-F238E27FC236}">
                  <a16:creationId xmlns:a16="http://schemas.microsoft.com/office/drawing/2014/main" id="{5C1BF91E-6065-A1D8-0621-90E9DF1132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3700633"/>
              <a:ext cx="914400" cy="914400"/>
            </a:xfrm>
            <a:prstGeom prst="rect">
              <a:avLst/>
            </a:prstGeom>
          </p:spPr>
        </p:pic>
      </p:grpSp>
    </p:spTree>
    <p:extLst>
      <p:ext uri="{BB962C8B-B14F-4D97-AF65-F5344CB8AC3E}">
        <p14:creationId xmlns:p14="http://schemas.microsoft.com/office/powerpoint/2010/main" val="2430374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043573" y="605166"/>
            <a:ext cx="8106130" cy="584775"/>
          </a:xfrm>
          <a:prstGeom prst="rect">
            <a:avLst/>
          </a:prstGeom>
          <a:noFill/>
        </p:spPr>
        <p:txBody>
          <a:bodyPr wrap="none" rtlCol="0">
            <a:spAutoFit/>
          </a:bodyPr>
          <a:lstStyle/>
          <a:p>
            <a:r>
              <a:rPr lang="nb-NO" sz="3200" b="1" spc="300" dirty="0">
                <a:solidFill>
                  <a:schemeClr val="tx2"/>
                </a:solidFill>
                <a:latin typeface="Helvetica" pitchFamily="2" charset="0"/>
              </a:rPr>
              <a:t>CASE: ANSETTELSESPROSESSEN</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410809" y="1170579"/>
            <a:ext cx="5370381" cy="369332"/>
          </a:xfrm>
          <a:prstGeom prst="rect">
            <a:avLst/>
          </a:prstGeom>
          <a:noFill/>
        </p:spPr>
        <p:txBody>
          <a:bodyPr wrap="none" rtlCol="0">
            <a:spAutoFit/>
          </a:bodyPr>
          <a:lstStyle/>
          <a:p>
            <a:r>
              <a:rPr lang="nb-NO" spc="300" dirty="0">
                <a:solidFill>
                  <a:schemeClr val="tx2"/>
                </a:solidFill>
                <a:latin typeface="Helvetica" pitchFamily="2" charset="0"/>
              </a:rPr>
              <a:t>EFFEKTIVISERING VED HJELP AV KI</a:t>
            </a:r>
          </a:p>
        </p:txBody>
      </p:sp>
      <p:grpSp>
        <p:nvGrpSpPr>
          <p:cNvPr id="4" name="Gruppe 3">
            <a:extLst>
              <a:ext uri="{FF2B5EF4-FFF2-40B4-BE49-F238E27FC236}">
                <a16:creationId xmlns:a16="http://schemas.microsoft.com/office/drawing/2014/main" id="{D31AD670-B849-C801-114B-97EC12634620}"/>
              </a:ext>
            </a:extLst>
          </p:cNvPr>
          <p:cNvGrpSpPr/>
          <p:nvPr/>
        </p:nvGrpSpPr>
        <p:grpSpPr>
          <a:xfrm>
            <a:off x="541720" y="2809162"/>
            <a:ext cx="1888537" cy="2176811"/>
            <a:chOff x="339694" y="2915488"/>
            <a:chExt cx="1888537" cy="2176811"/>
          </a:xfrm>
        </p:grpSpPr>
        <p:sp>
          <p:nvSpPr>
            <p:cNvPr id="9" name="Avrundet rektangel 8">
              <a:extLst>
                <a:ext uri="{FF2B5EF4-FFF2-40B4-BE49-F238E27FC236}">
                  <a16:creationId xmlns:a16="http://schemas.microsoft.com/office/drawing/2014/main" id="{B97C1EEE-7FF0-2E6A-13DA-BA9A09F16309}"/>
                </a:ext>
              </a:extLst>
            </p:cNvPr>
            <p:cNvSpPr/>
            <p:nvPr/>
          </p:nvSpPr>
          <p:spPr>
            <a:xfrm>
              <a:off x="819146" y="4383984"/>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Avrundet rektangel 9">
              <a:extLst>
                <a:ext uri="{FF2B5EF4-FFF2-40B4-BE49-F238E27FC236}">
                  <a16:creationId xmlns:a16="http://schemas.microsoft.com/office/drawing/2014/main" id="{A185C089-AC10-7E46-59A7-B7F6C8205477}"/>
                </a:ext>
              </a:extLst>
            </p:cNvPr>
            <p:cNvSpPr/>
            <p:nvPr/>
          </p:nvSpPr>
          <p:spPr>
            <a:xfrm>
              <a:off x="1293274" y="2917468"/>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5" name="Grafikk 17">
              <a:extLst>
                <a:ext uri="{FF2B5EF4-FFF2-40B4-BE49-F238E27FC236}">
                  <a16:creationId xmlns:a16="http://schemas.microsoft.com/office/drawing/2014/main" id="{C4BB8F4E-D731-9E5F-5100-DCA460657FD0}"/>
                </a:ext>
              </a:extLst>
            </p:cNvPr>
            <p:cNvGrpSpPr/>
            <p:nvPr/>
          </p:nvGrpSpPr>
          <p:grpSpPr>
            <a:xfrm>
              <a:off x="1361564" y="2967520"/>
              <a:ext cx="310158" cy="310158"/>
              <a:chOff x="4032695" y="1371695"/>
              <a:chExt cx="1234344" cy="1234344"/>
            </a:xfrm>
          </p:grpSpPr>
          <p:sp>
            <p:nvSpPr>
              <p:cNvPr id="16" name="Friform 15">
                <a:extLst>
                  <a:ext uri="{FF2B5EF4-FFF2-40B4-BE49-F238E27FC236}">
                    <a16:creationId xmlns:a16="http://schemas.microsoft.com/office/drawing/2014/main" id="{87BB2020-F146-7786-E966-3C55A83C7D97}"/>
                  </a:ext>
                </a:extLst>
              </p:cNvPr>
              <p:cNvSpPr/>
              <p:nvPr/>
            </p:nvSpPr>
            <p:spPr>
              <a:xfrm>
                <a:off x="4032695" y="1371695"/>
                <a:ext cx="1234344" cy="1234344"/>
              </a:xfrm>
              <a:custGeom>
                <a:avLst/>
                <a:gdLst>
                  <a:gd name="connsiteX0" fmla="*/ 1234345 w 1234344"/>
                  <a:gd name="connsiteY0" fmla="*/ 617220 h 1234344"/>
                  <a:gd name="connsiteX1" fmla="*/ 1040321 w 1234344"/>
                  <a:gd name="connsiteY1" fmla="*/ 1066419 h 1234344"/>
                  <a:gd name="connsiteX2" fmla="*/ 925354 w 1234344"/>
                  <a:gd name="connsiteY2" fmla="*/ 1152049 h 1234344"/>
                  <a:gd name="connsiteX3" fmla="*/ 906494 w 1234344"/>
                  <a:gd name="connsiteY3" fmla="*/ 1162336 h 1234344"/>
                  <a:gd name="connsiteX4" fmla="*/ 861917 w 1234344"/>
                  <a:gd name="connsiteY4" fmla="*/ 1183862 h 1234344"/>
                  <a:gd name="connsiteX5" fmla="*/ 617125 w 1234344"/>
                  <a:gd name="connsiteY5" fmla="*/ 1234345 h 1234344"/>
                  <a:gd name="connsiteX6" fmla="*/ 382048 w 1234344"/>
                  <a:gd name="connsiteY6" fmla="*/ 1187958 h 1234344"/>
                  <a:gd name="connsiteX7" fmla="*/ 331946 w 1234344"/>
                  <a:gd name="connsiteY7" fmla="*/ 1164622 h 1234344"/>
                  <a:gd name="connsiteX8" fmla="*/ 184309 w 1234344"/>
                  <a:gd name="connsiteY8" fmla="*/ 1056989 h 1234344"/>
                  <a:gd name="connsiteX9" fmla="*/ 0 w 1234344"/>
                  <a:gd name="connsiteY9" fmla="*/ 617220 h 1234344"/>
                  <a:gd name="connsiteX10" fmla="*/ 617125 w 1234344"/>
                  <a:gd name="connsiteY10" fmla="*/ 0 h 1234344"/>
                  <a:gd name="connsiteX11" fmla="*/ 1234345 w 1234344"/>
                  <a:gd name="connsiteY11" fmla="*/ 617220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4344" h="1234344">
                    <a:moveTo>
                      <a:pt x="1234345" y="617220"/>
                    </a:moveTo>
                    <a:cubicBezTo>
                      <a:pt x="1234345" y="794290"/>
                      <a:pt x="1159764" y="953929"/>
                      <a:pt x="1040321" y="1066419"/>
                    </a:cubicBezTo>
                    <a:cubicBezTo>
                      <a:pt x="1005554" y="1099185"/>
                      <a:pt x="966978" y="1127951"/>
                      <a:pt x="925354" y="1152049"/>
                    </a:cubicBezTo>
                    <a:cubicBezTo>
                      <a:pt x="919163" y="1155573"/>
                      <a:pt x="912876" y="1159002"/>
                      <a:pt x="906494" y="1162336"/>
                    </a:cubicBezTo>
                    <a:cubicBezTo>
                      <a:pt x="892016" y="1170146"/>
                      <a:pt x="877157" y="1177290"/>
                      <a:pt x="861917" y="1183862"/>
                    </a:cubicBezTo>
                    <a:cubicBezTo>
                      <a:pt x="786860" y="1216343"/>
                      <a:pt x="704088" y="1234345"/>
                      <a:pt x="617125" y="1234345"/>
                    </a:cubicBezTo>
                    <a:cubicBezTo>
                      <a:pt x="533876" y="1234345"/>
                      <a:pt x="454533" y="1217867"/>
                      <a:pt x="382048" y="1187958"/>
                    </a:cubicBezTo>
                    <a:cubicBezTo>
                      <a:pt x="364903" y="1180910"/>
                      <a:pt x="348234" y="1173099"/>
                      <a:pt x="331946" y="1164622"/>
                    </a:cubicBezTo>
                    <a:cubicBezTo>
                      <a:pt x="277463" y="1136142"/>
                      <a:pt x="227743" y="1099852"/>
                      <a:pt x="184309" y="1056989"/>
                    </a:cubicBezTo>
                    <a:cubicBezTo>
                      <a:pt x="70485" y="945071"/>
                      <a:pt x="0" y="789432"/>
                      <a:pt x="0" y="617220"/>
                    </a:cubicBezTo>
                    <a:cubicBezTo>
                      <a:pt x="0" y="276320"/>
                      <a:pt x="276320" y="0"/>
                      <a:pt x="617125" y="0"/>
                    </a:cubicBezTo>
                    <a:cubicBezTo>
                      <a:pt x="958025" y="0"/>
                      <a:pt x="1234345" y="276320"/>
                      <a:pt x="1234345" y="617220"/>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17" name="Grafikk 17">
                <a:extLst>
                  <a:ext uri="{FF2B5EF4-FFF2-40B4-BE49-F238E27FC236}">
                    <a16:creationId xmlns:a16="http://schemas.microsoft.com/office/drawing/2014/main" id="{4AF3BE1D-359B-31D0-66B8-562A5F85B183}"/>
                  </a:ext>
                </a:extLst>
              </p:cNvPr>
              <p:cNvGrpSpPr/>
              <p:nvPr/>
            </p:nvGrpSpPr>
            <p:grpSpPr>
              <a:xfrm>
                <a:off x="4216032" y="1554956"/>
                <a:ext cx="856982" cy="1051083"/>
                <a:chOff x="4216032" y="1554956"/>
                <a:chExt cx="856982" cy="1051083"/>
              </a:xfrm>
            </p:grpSpPr>
            <p:grpSp>
              <p:nvGrpSpPr>
                <p:cNvPr id="18" name="Grafikk 17">
                  <a:extLst>
                    <a:ext uri="{FF2B5EF4-FFF2-40B4-BE49-F238E27FC236}">
                      <a16:creationId xmlns:a16="http://schemas.microsoft.com/office/drawing/2014/main" id="{F112E3A1-8835-8D8F-E7C5-3AF46B9DE632}"/>
                    </a:ext>
                  </a:extLst>
                </p:cNvPr>
                <p:cNvGrpSpPr/>
                <p:nvPr/>
              </p:nvGrpSpPr>
              <p:grpSpPr>
                <a:xfrm>
                  <a:off x="4216032" y="1554956"/>
                  <a:ext cx="856982" cy="1051083"/>
                  <a:chOff x="4216032" y="1554956"/>
                  <a:chExt cx="856982" cy="1051083"/>
                </a:xfrm>
              </p:grpSpPr>
              <p:sp>
                <p:nvSpPr>
                  <p:cNvPr id="29" name="Friform 28">
                    <a:extLst>
                      <a:ext uri="{FF2B5EF4-FFF2-40B4-BE49-F238E27FC236}">
                        <a16:creationId xmlns:a16="http://schemas.microsoft.com/office/drawing/2014/main" id="{CC7C52ED-A92A-8D44-9F9A-477F8B52A687}"/>
                      </a:ext>
                    </a:extLst>
                  </p:cNvPr>
                  <p:cNvSpPr/>
                  <p:nvPr/>
                </p:nvSpPr>
                <p:spPr>
                  <a:xfrm>
                    <a:off x="4217003" y="2022347"/>
                    <a:ext cx="856011" cy="583692"/>
                  </a:xfrm>
                  <a:custGeom>
                    <a:avLst/>
                    <a:gdLst>
                      <a:gd name="connsiteX0" fmla="*/ 856012 w 856011"/>
                      <a:gd name="connsiteY0" fmla="*/ 415766 h 583692"/>
                      <a:gd name="connsiteX1" fmla="*/ 741045 w 856011"/>
                      <a:gd name="connsiteY1" fmla="*/ 501396 h 583692"/>
                      <a:gd name="connsiteX2" fmla="*/ 722186 w 856011"/>
                      <a:gd name="connsiteY2" fmla="*/ 511683 h 583692"/>
                      <a:gd name="connsiteX3" fmla="*/ 677609 w 856011"/>
                      <a:gd name="connsiteY3" fmla="*/ 533210 h 583692"/>
                      <a:gd name="connsiteX4" fmla="*/ 432816 w 856011"/>
                      <a:gd name="connsiteY4" fmla="*/ 583692 h 583692"/>
                      <a:gd name="connsiteX5" fmla="*/ 197739 w 856011"/>
                      <a:gd name="connsiteY5" fmla="*/ 537305 h 583692"/>
                      <a:gd name="connsiteX6" fmla="*/ 147638 w 856011"/>
                      <a:gd name="connsiteY6" fmla="*/ 513969 h 583692"/>
                      <a:gd name="connsiteX7" fmla="*/ 0 w 856011"/>
                      <a:gd name="connsiteY7" fmla="*/ 406336 h 583692"/>
                      <a:gd name="connsiteX8" fmla="*/ 126111 w 856011"/>
                      <a:gd name="connsiteY8" fmla="*/ 308324 h 583692"/>
                      <a:gd name="connsiteX9" fmla="*/ 182975 w 856011"/>
                      <a:gd name="connsiteY9" fmla="*/ 286417 h 583692"/>
                      <a:gd name="connsiteX10" fmla="*/ 307848 w 856011"/>
                      <a:gd name="connsiteY10" fmla="*/ 178975 h 583692"/>
                      <a:gd name="connsiteX11" fmla="*/ 309086 w 856011"/>
                      <a:gd name="connsiteY11" fmla="*/ 176784 h 583692"/>
                      <a:gd name="connsiteX12" fmla="*/ 312134 w 856011"/>
                      <a:gd name="connsiteY12" fmla="*/ 171069 h 583692"/>
                      <a:gd name="connsiteX13" fmla="*/ 313182 w 856011"/>
                      <a:gd name="connsiteY13" fmla="*/ 168973 h 583692"/>
                      <a:gd name="connsiteX14" fmla="*/ 330232 w 856011"/>
                      <a:gd name="connsiteY14" fmla="*/ 126111 h 583692"/>
                      <a:gd name="connsiteX15" fmla="*/ 334328 w 856011"/>
                      <a:gd name="connsiteY15" fmla="*/ 109728 h 583692"/>
                      <a:gd name="connsiteX16" fmla="*/ 334804 w 856011"/>
                      <a:gd name="connsiteY16" fmla="*/ 107633 h 583692"/>
                      <a:gd name="connsiteX17" fmla="*/ 346901 w 856011"/>
                      <a:gd name="connsiteY17" fmla="*/ 48958 h 583692"/>
                      <a:gd name="connsiteX18" fmla="*/ 346901 w 856011"/>
                      <a:gd name="connsiteY18" fmla="*/ 48863 h 583692"/>
                      <a:gd name="connsiteX19" fmla="*/ 347758 w 856011"/>
                      <a:gd name="connsiteY19" fmla="*/ 44958 h 583692"/>
                      <a:gd name="connsiteX20" fmla="*/ 357092 w 856011"/>
                      <a:gd name="connsiteY20" fmla="*/ 0 h 583692"/>
                      <a:gd name="connsiteX21" fmla="*/ 492538 w 856011"/>
                      <a:gd name="connsiteY21" fmla="*/ 0 h 583692"/>
                      <a:gd name="connsiteX22" fmla="*/ 502634 w 856011"/>
                      <a:gd name="connsiteY22" fmla="*/ 48958 h 583692"/>
                      <a:gd name="connsiteX23" fmla="*/ 514826 w 856011"/>
                      <a:gd name="connsiteY23" fmla="*/ 107633 h 583692"/>
                      <a:gd name="connsiteX24" fmla="*/ 515303 w 856011"/>
                      <a:gd name="connsiteY24" fmla="*/ 109728 h 583692"/>
                      <a:gd name="connsiteX25" fmla="*/ 515969 w 856011"/>
                      <a:gd name="connsiteY25" fmla="*/ 112490 h 583692"/>
                      <a:gd name="connsiteX26" fmla="*/ 536448 w 856011"/>
                      <a:gd name="connsiteY26" fmla="*/ 168973 h 583692"/>
                      <a:gd name="connsiteX27" fmla="*/ 538258 w 856011"/>
                      <a:gd name="connsiteY27" fmla="*/ 172402 h 583692"/>
                      <a:gd name="connsiteX28" fmla="*/ 539877 w 856011"/>
                      <a:gd name="connsiteY28" fmla="*/ 175450 h 583692"/>
                      <a:gd name="connsiteX29" fmla="*/ 541782 w 856011"/>
                      <a:gd name="connsiteY29" fmla="*/ 178975 h 583692"/>
                      <a:gd name="connsiteX30" fmla="*/ 555022 w 856011"/>
                      <a:gd name="connsiteY30" fmla="*/ 199644 h 583692"/>
                      <a:gd name="connsiteX31" fmla="*/ 596646 w 856011"/>
                      <a:gd name="connsiteY31" fmla="*/ 244983 h 583692"/>
                      <a:gd name="connsiteX32" fmla="*/ 666655 w 856011"/>
                      <a:gd name="connsiteY32" fmla="*/ 286417 h 583692"/>
                      <a:gd name="connsiteX33" fmla="*/ 723519 w 856011"/>
                      <a:gd name="connsiteY33" fmla="*/ 308324 h 583692"/>
                      <a:gd name="connsiteX34" fmla="*/ 856012 w 856011"/>
                      <a:gd name="connsiteY34" fmla="*/ 415766 h 58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56011" h="583692">
                        <a:moveTo>
                          <a:pt x="856012" y="415766"/>
                        </a:moveTo>
                        <a:cubicBezTo>
                          <a:pt x="821246" y="448532"/>
                          <a:pt x="782669" y="477298"/>
                          <a:pt x="741045" y="501396"/>
                        </a:cubicBezTo>
                        <a:cubicBezTo>
                          <a:pt x="734854" y="504920"/>
                          <a:pt x="728567" y="508349"/>
                          <a:pt x="722186" y="511683"/>
                        </a:cubicBezTo>
                        <a:cubicBezTo>
                          <a:pt x="707708" y="519494"/>
                          <a:pt x="692849" y="526637"/>
                          <a:pt x="677609" y="533210"/>
                        </a:cubicBezTo>
                        <a:cubicBezTo>
                          <a:pt x="602552" y="565690"/>
                          <a:pt x="519779" y="583692"/>
                          <a:pt x="432816" y="583692"/>
                        </a:cubicBezTo>
                        <a:cubicBezTo>
                          <a:pt x="349568" y="583692"/>
                          <a:pt x="270224" y="567214"/>
                          <a:pt x="197739" y="537305"/>
                        </a:cubicBezTo>
                        <a:cubicBezTo>
                          <a:pt x="180594" y="530257"/>
                          <a:pt x="163925" y="522446"/>
                          <a:pt x="147638" y="513969"/>
                        </a:cubicBezTo>
                        <a:cubicBezTo>
                          <a:pt x="93154" y="485489"/>
                          <a:pt x="43434" y="449199"/>
                          <a:pt x="0" y="406336"/>
                        </a:cubicBezTo>
                        <a:cubicBezTo>
                          <a:pt x="31242" y="362331"/>
                          <a:pt x="74962" y="328041"/>
                          <a:pt x="126111" y="308324"/>
                        </a:cubicBezTo>
                        <a:lnTo>
                          <a:pt x="182975" y="286417"/>
                        </a:lnTo>
                        <a:cubicBezTo>
                          <a:pt x="236506" y="265843"/>
                          <a:pt x="280321" y="227457"/>
                          <a:pt x="307848" y="178975"/>
                        </a:cubicBezTo>
                        <a:lnTo>
                          <a:pt x="309086" y="176784"/>
                        </a:lnTo>
                        <a:cubicBezTo>
                          <a:pt x="310134" y="174879"/>
                          <a:pt x="311087" y="172974"/>
                          <a:pt x="312134" y="171069"/>
                        </a:cubicBezTo>
                        <a:cubicBezTo>
                          <a:pt x="312515" y="170402"/>
                          <a:pt x="312801" y="169736"/>
                          <a:pt x="313182" y="168973"/>
                        </a:cubicBezTo>
                        <a:cubicBezTo>
                          <a:pt x="320135" y="155353"/>
                          <a:pt x="325850" y="141065"/>
                          <a:pt x="330232" y="126111"/>
                        </a:cubicBezTo>
                        <a:cubicBezTo>
                          <a:pt x="331756" y="120777"/>
                          <a:pt x="333185" y="115252"/>
                          <a:pt x="334328" y="109728"/>
                        </a:cubicBezTo>
                        <a:cubicBezTo>
                          <a:pt x="334518" y="109061"/>
                          <a:pt x="334613" y="108299"/>
                          <a:pt x="334804" y="107633"/>
                        </a:cubicBezTo>
                        <a:lnTo>
                          <a:pt x="346901" y="48958"/>
                        </a:lnTo>
                        <a:lnTo>
                          <a:pt x="346901" y="48863"/>
                        </a:lnTo>
                        <a:lnTo>
                          <a:pt x="347758" y="44958"/>
                        </a:lnTo>
                        <a:lnTo>
                          <a:pt x="357092" y="0"/>
                        </a:lnTo>
                        <a:lnTo>
                          <a:pt x="492538" y="0"/>
                        </a:lnTo>
                        <a:lnTo>
                          <a:pt x="502634" y="48958"/>
                        </a:lnTo>
                        <a:lnTo>
                          <a:pt x="514826" y="107633"/>
                        </a:lnTo>
                        <a:cubicBezTo>
                          <a:pt x="515017" y="108299"/>
                          <a:pt x="515112" y="109061"/>
                          <a:pt x="515303" y="109728"/>
                        </a:cubicBezTo>
                        <a:cubicBezTo>
                          <a:pt x="515493" y="110681"/>
                          <a:pt x="515684" y="111538"/>
                          <a:pt x="515969" y="112490"/>
                        </a:cubicBezTo>
                        <a:cubicBezTo>
                          <a:pt x="520446" y="132302"/>
                          <a:pt x="527304" y="151257"/>
                          <a:pt x="536448" y="168973"/>
                        </a:cubicBezTo>
                        <a:cubicBezTo>
                          <a:pt x="537020" y="170117"/>
                          <a:pt x="537591" y="171260"/>
                          <a:pt x="538258" y="172402"/>
                        </a:cubicBezTo>
                        <a:cubicBezTo>
                          <a:pt x="538829" y="173355"/>
                          <a:pt x="539210" y="174308"/>
                          <a:pt x="539877" y="175450"/>
                        </a:cubicBezTo>
                        <a:lnTo>
                          <a:pt x="541782" y="178975"/>
                        </a:lnTo>
                        <a:cubicBezTo>
                          <a:pt x="545878" y="186119"/>
                          <a:pt x="550259" y="192977"/>
                          <a:pt x="555022" y="199644"/>
                        </a:cubicBezTo>
                        <a:cubicBezTo>
                          <a:pt x="566833" y="216408"/>
                          <a:pt x="580835" y="231648"/>
                          <a:pt x="596646" y="244983"/>
                        </a:cubicBezTo>
                        <a:cubicBezTo>
                          <a:pt x="617220" y="262319"/>
                          <a:pt x="640842" y="276511"/>
                          <a:pt x="666655" y="286417"/>
                        </a:cubicBezTo>
                        <a:lnTo>
                          <a:pt x="723519" y="308324"/>
                        </a:lnTo>
                        <a:cubicBezTo>
                          <a:pt x="778288" y="329374"/>
                          <a:pt x="824579" y="367189"/>
                          <a:pt x="856012" y="415766"/>
                        </a:cubicBezTo>
                        <a:close/>
                      </a:path>
                    </a:pathLst>
                  </a:custGeom>
                  <a:solidFill>
                    <a:srgbClr val="FBDCBE"/>
                  </a:solidFill>
                  <a:ln w="9525" cap="flat">
                    <a:noFill/>
                    <a:prstDash val="solid"/>
                    <a:miter/>
                  </a:ln>
                </p:spPr>
                <p:txBody>
                  <a:bodyPr rtlCol="0" anchor="ctr"/>
                  <a:lstStyle/>
                  <a:p>
                    <a:endParaRPr lang="nb-NO" dirty="0"/>
                  </a:p>
                </p:txBody>
              </p:sp>
              <p:sp>
                <p:nvSpPr>
                  <p:cNvPr id="30" name="Friform 29">
                    <a:extLst>
                      <a:ext uri="{FF2B5EF4-FFF2-40B4-BE49-F238E27FC236}">
                        <a16:creationId xmlns:a16="http://schemas.microsoft.com/office/drawing/2014/main" id="{847AB02C-97EB-B6C1-E840-21906942377E}"/>
                      </a:ext>
                    </a:extLst>
                  </p:cNvPr>
                  <p:cNvSpPr/>
                  <p:nvPr/>
                </p:nvSpPr>
                <p:spPr>
                  <a:xfrm>
                    <a:off x="4564760" y="2022347"/>
                    <a:ext cx="168211" cy="115919"/>
                  </a:xfrm>
                  <a:custGeom>
                    <a:avLst/>
                    <a:gdLst>
                      <a:gd name="connsiteX0" fmla="*/ 168212 w 168211"/>
                      <a:gd name="connsiteY0" fmla="*/ 112490 h 115919"/>
                      <a:gd name="connsiteX1" fmla="*/ 140208 w 168211"/>
                      <a:gd name="connsiteY1" fmla="*/ 115919 h 115919"/>
                      <a:gd name="connsiteX2" fmla="*/ 0 w 168211"/>
                      <a:gd name="connsiteY2" fmla="*/ 44958 h 115919"/>
                      <a:gd name="connsiteX3" fmla="*/ 9335 w 168211"/>
                      <a:gd name="connsiteY3" fmla="*/ 0 h 115919"/>
                      <a:gd name="connsiteX4" fmla="*/ 144780 w 168211"/>
                      <a:gd name="connsiteY4" fmla="*/ 0 h 115919"/>
                      <a:gd name="connsiteX5" fmla="*/ 167069 w 168211"/>
                      <a:gd name="connsiteY5" fmla="*/ 107633 h 115919"/>
                      <a:gd name="connsiteX6" fmla="*/ 167545 w 168211"/>
                      <a:gd name="connsiteY6" fmla="*/ 109728 h 115919"/>
                      <a:gd name="connsiteX7" fmla="*/ 168212 w 168211"/>
                      <a:gd name="connsiteY7" fmla="*/ 112490 h 11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211" h="115919">
                        <a:moveTo>
                          <a:pt x="168212" y="112490"/>
                        </a:moveTo>
                        <a:cubicBezTo>
                          <a:pt x="151352" y="115919"/>
                          <a:pt x="140208" y="115919"/>
                          <a:pt x="140208" y="115919"/>
                        </a:cubicBezTo>
                        <a:cubicBezTo>
                          <a:pt x="140208" y="115919"/>
                          <a:pt x="56198" y="115919"/>
                          <a:pt x="0" y="44958"/>
                        </a:cubicBezTo>
                        <a:lnTo>
                          <a:pt x="9335" y="0"/>
                        </a:lnTo>
                        <a:lnTo>
                          <a:pt x="144780" y="0"/>
                        </a:lnTo>
                        <a:lnTo>
                          <a:pt x="167069" y="107633"/>
                        </a:lnTo>
                        <a:cubicBezTo>
                          <a:pt x="167259" y="108299"/>
                          <a:pt x="167354" y="109061"/>
                          <a:pt x="167545" y="109728"/>
                        </a:cubicBezTo>
                        <a:cubicBezTo>
                          <a:pt x="167735" y="110681"/>
                          <a:pt x="167926" y="111538"/>
                          <a:pt x="168212" y="112490"/>
                        </a:cubicBezTo>
                        <a:close/>
                      </a:path>
                    </a:pathLst>
                  </a:custGeom>
                  <a:solidFill>
                    <a:schemeClr val="accent2">
                      <a:lumMod val="40000"/>
                      <a:lumOff val="60000"/>
                    </a:schemeClr>
                  </a:solidFill>
                  <a:ln w="9525" cap="flat">
                    <a:noFill/>
                    <a:prstDash val="solid"/>
                    <a:miter/>
                  </a:ln>
                </p:spPr>
                <p:txBody>
                  <a:bodyPr rtlCol="0" anchor="ctr"/>
                  <a:lstStyle/>
                  <a:p>
                    <a:endParaRPr lang="nb-NO" dirty="0"/>
                  </a:p>
                </p:txBody>
              </p:sp>
              <p:sp>
                <p:nvSpPr>
                  <p:cNvPr id="31" name="Friform 30">
                    <a:extLst>
                      <a:ext uri="{FF2B5EF4-FFF2-40B4-BE49-F238E27FC236}">
                        <a16:creationId xmlns:a16="http://schemas.microsoft.com/office/drawing/2014/main" id="{7FABA5ED-3A3D-8642-0ED2-407C65645611}"/>
                      </a:ext>
                    </a:extLst>
                  </p:cNvPr>
                  <p:cNvSpPr/>
                  <p:nvPr/>
                </p:nvSpPr>
                <p:spPr>
                  <a:xfrm>
                    <a:off x="4404689" y="1554956"/>
                    <a:ext cx="523297" cy="722709"/>
                  </a:xfrm>
                  <a:custGeom>
                    <a:avLst/>
                    <a:gdLst>
                      <a:gd name="connsiteX0" fmla="*/ 304070 w 523297"/>
                      <a:gd name="connsiteY0" fmla="*/ 27594 h 722709"/>
                      <a:gd name="connsiteX1" fmla="*/ 304070 w 523297"/>
                      <a:gd name="connsiteY1" fmla="*/ 27594 h 722709"/>
                      <a:gd name="connsiteX2" fmla="*/ 186360 w 523297"/>
                      <a:gd name="connsiteY2" fmla="*/ 0 h 722709"/>
                      <a:gd name="connsiteX3" fmla="*/ 40952 w 523297"/>
                      <a:gd name="connsiteY3" fmla="*/ 88106 h 722709"/>
                      <a:gd name="connsiteX4" fmla="*/ 4242 w 523297"/>
                      <a:gd name="connsiteY4" fmla="*/ 215979 h 722709"/>
                      <a:gd name="connsiteX5" fmla="*/ 918 w 523297"/>
                      <a:gd name="connsiteY5" fmla="*/ 332051 h 722709"/>
                      <a:gd name="connsiteX6" fmla="*/ 107769 w 523297"/>
                      <a:gd name="connsiteY6" fmla="*/ 545306 h 722709"/>
                      <a:gd name="connsiteX7" fmla="*/ 107769 w 523297"/>
                      <a:gd name="connsiteY7" fmla="*/ 433940 h 722709"/>
                      <a:gd name="connsiteX8" fmla="*/ 367307 w 523297"/>
                      <a:gd name="connsiteY8" fmla="*/ 388515 h 722709"/>
                      <a:gd name="connsiteX9" fmla="*/ 367307 w 523297"/>
                      <a:gd name="connsiteY9" fmla="*/ 722709 h 722709"/>
                      <a:gd name="connsiteX10" fmla="*/ 523298 w 523297"/>
                      <a:gd name="connsiteY10" fmla="*/ 531886 h 722709"/>
                      <a:gd name="connsiteX11" fmla="*/ 523298 w 523297"/>
                      <a:gd name="connsiteY11" fmla="*/ 219075 h 722709"/>
                      <a:gd name="connsiteX12" fmla="*/ 304070 w 523297"/>
                      <a:gd name="connsiteY12" fmla="*/ 27594 h 72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297" h="722709">
                        <a:moveTo>
                          <a:pt x="304070" y="27594"/>
                        </a:moveTo>
                        <a:lnTo>
                          <a:pt x="304070" y="27594"/>
                        </a:lnTo>
                        <a:cubicBezTo>
                          <a:pt x="283849" y="14726"/>
                          <a:pt x="247377" y="0"/>
                          <a:pt x="186360" y="0"/>
                        </a:cubicBezTo>
                        <a:cubicBezTo>
                          <a:pt x="113132" y="0"/>
                          <a:pt x="67888" y="44053"/>
                          <a:pt x="40952" y="88106"/>
                        </a:cubicBezTo>
                        <a:cubicBezTo>
                          <a:pt x="17453" y="126540"/>
                          <a:pt x="5528" y="170945"/>
                          <a:pt x="4242" y="215979"/>
                        </a:cubicBezTo>
                        <a:lnTo>
                          <a:pt x="918" y="332051"/>
                        </a:lnTo>
                        <a:cubicBezTo>
                          <a:pt x="-1501" y="416566"/>
                          <a:pt x="-7321" y="571833"/>
                          <a:pt x="107769" y="545306"/>
                        </a:cubicBezTo>
                        <a:lnTo>
                          <a:pt x="107769" y="433940"/>
                        </a:lnTo>
                        <a:lnTo>
                          <a:pt x="367307" y="388515"/>
                        </a:lnTo>
                        <a:lnTo>
                          <a:pt x="367307" y="722709"/>
                        </a:lnTo>
                        <a:cubicBezTo>
                          <a:pt x="470481" y="709955"/>
                          <a:pt x="523298" y="617182"/>
                          <a:pt x="523298" y="531886"/>
                        </a:cubicBezTo>
                        <a:lnTo>
                          <a:pt x="523298" y="219075"/>
                        </a:lnTo>
                        <a:cubicBezTo>
                          <a:pt x="523307" y="-3534"/>
                          <a:pt x="304070" y="27594"/>
                          <a:pt x="304070" y="27594"/>
                        </a:cubicBezTo>
                        <a:close/>
                      </a:path>
                    </a:pathLst>
                  </a:custGeom>
                  <a:solidFill>
                    <a:srgbClr val="051733"/>
                  </a:solidFill>
                  <a:ln w="9525" cap="flat">
                    <a:noFill/>
                    <a:prstDash val="solid"/>
                    <a:miter/>
                  </a:ln>
                </p:spPr>
                <p:txBody>
                  <a:bodyPr rtlCol="0" anchor="ctr"/>
                  <a:lstStyle/>
                  <a:p>
                    <a:endParaRPr lang="nb-NO"/>
                  </a:p>
                </p:txBody>
              </p:sp>
              <p:sp>
                <p:nvSpPr>
                  <p:cNvPr id="32" name="Friform 31">
                    <a:extLst>
                      <a:ext uri="{FF2B5EF4-FFF2-40B4-BE49-F238E27FC236}">
                        <a16:creationId xmlns:a16="http://schemas.microsoft.com/office/drawing/2014/main" id="{CAC09212-17F8-2D27-2B27-14DAF3881F9D}"/>
                      </a:ext>
                    </a:extLst>
                  </p:cNvPr>
                  <p:cNvSpPr/>
                  <p:nvPr/>
                </p:nvSpPr>
                <p:spPr>
                  <a:xfrm>
                    <a:off x="4456443" y="1647920"/>
                    <a:ext cx="370748" cy="443865"/>
                  </a:xfrm>
                  <a:custGeom>
                    <a:avLst/>
                    <a:gdLst>
                      <a:gd name="connsiteX0" fmla="*/ 369016 w 370748"/>
                      <a:gd name="connsiteY0" fmla="*/ 167449 h 443865"/>
                      <a:gd name="connsiteX1" fmla="*/ 185565 w 370748"/>
                      <a:gd name="connsiteY1" fmla="*/ 0 h 443865"/>
                      <a:gd name="connsiteX2" fmla="*/ 185374 w 370748"/>
                      <a:gd name="connsiteY2" fmla="*/ 0 h 443865"/>
                      <a:gd name="connsiteX3" fmla="*/ 185184 w 370748"/>
                      <a:gd name="connsiteY3" fmla="*/ 0 h 443865"/>
                      <a:gd name="connsiteX4" fmla="*/ 1732 w 370748"/>
                      <a:gd name="connsiteY4" fmla="*/ 167449 h 443865"/>
                      <a:gd name="connsiteX5" fmla="*/ 104 w 370748"/>
                      <a:gd name="connsiteY5" fmla="*/ 227133 h 443865"/>
                      <a:gd name="connsiteX6" fmla="*/ 19173 w 370748"/>
                      <a:gd name="connsiteY6" fmla="*/ 329794 h 443865"/>
                      <a:gd name="connsiteX7" fmla="*/ 185374 w 370748"/>
                      <a:gd name="connsiteY7" fmla="*/ 443865 h 443865"/>
                      <a:gd name="connsiteX8" fmla="*/ 351576 w 370748"/>
                      <a:gd name="connsiteY8" fmla="*/ 329794 h 443865"/>
                      <a:gd name="connsiteX9" fmla="*/ 370645 w 370748"/>
                      <a:gd name="connsiteY9" fmla="*/ 227133 h 443865"/>
                      <a:gd name="connsiteX10" fmla="*/ 369016 w 370748"/>
                      <a:gd name="connsiteY10" fmla="*/ 167449 h 44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48" h="443865">
                        <a:moveTo>
                          <a:pt x="369016" y="167449"/>
                        </a:moveTo>
                        <a:cubicBezTo>
                          <a:pt x="354634" y="1429"/>
                          <a:pt x="191280" y="0"/>
                          <a:pt x="185565" y="0"/>
                        </a:cubicBezTo>
                        <a:cubicBezTo>
                          <a:pt x="185470" y="0"/>
                          <a:pt x="185374" y="0"/>
                          <a:pt x="185374" y="0"/>
                        </a:cubicBezTo>
                        <a:cubicBezTo>
                          <a:pt x="185374" y="0"/>
                          <a:pt x="185279" y="0"/>
                          <a:pt x="185184" y="0"/>
                        </a:cubicBezTo>
                        <a:cubicBezTo>
                          <a:pt x="179469" y="0"/>
                          <a:pt x="16115" y="1429"/>
                          <a:pt x="1732" y="167449"/>
                        </a:cubicBezTo>
                        <a:lnTo>
                          <a:pt x="104" y="227133"/>
                        </a:lnTo>
                        <a:cubicBezTo>
                          <a:pt x="-858" y="262319"/>
                          <a:pt x="4837" y="297647"/>
                          <a:pt x="19173" y="329794"/>
                        </a:cubicBezTo>
                        <a:cubicBezTo>
                          <a:pt x="70036" y="443865"/>
                          <a:pt x="185374" y="443865"/>
                          <a:pt x="185374" y="443865"/>
                        </a:cubicBezTo>
                        <a:cubicBezTo>
                          <a:pt x="185374" y="443865"/>
                          <a:pt x="300713" y="443865"/>
                          <a:pt x="351576" y="329794"/>
                        </a:cubicBezTo>
                        <a:cubicBezTo>
                          <a:pt x="365911" y="297647"/>
                          <a:pt x="371607" y="262319"/>
                          <a:pt x="370645" y="227133"/>
                        </a:cubicBezTo>
                        <a:lnTo>
                          <a:pt x="369016" y="167449"/>
                        </a:lnTo>
                        <a:close/>
                      </a:path>
                    </a:pathLst>
                  </a:custGeom>
                  <a:solidFill>
                    <a:srgbClr val="FBDCBE"/>
                  </a:solidFill>
                  <a:ln w="9525" cap="flat">
                    <a:noFill/>
                    <a:prstDash val="solid"/>
                    <a:miter/>
                  </a:ln>
                </p:spPr>
                <p:txBody>
                  <a:bodyPr rtlCol="0" anchor="ctr"/>
                  <a:lstStyle/>
                  <a:p>
                    <a:endParaRPr lang="nb-NO" dirty="0"/>
                  </a:p>
                </p:txBody>
              </p:sp>
              <p:sp>
                <p:nvSpPr>
                  <p:cNvPr id="33" name="Friform 32">
                    <a:extLst>
                      <a:ext uri="{FF2B5EF4-FFF2-40B4-BE49-F238E27FC236}">
                        <a16:creationId xmlns:a16="http://schemas.microsoft.com/office/drawing/2014/main" id="{269EB2BA-EE5B-6C8E-72A5-ABDA6327A3FC}"/>
                      </a:ext>
                    </a:extLst>
                  </p:cNvPr>
                  <p:cNvSpPr/>
                  <p:nvPr/>
                </p:nvSpPr>
                <p:spPr>
                  <a:xfrm>
                    <a:off x="4216032" y="2125110"/>
                    <a:ext cx="856011" cy="479232"/>
                  </a:xfrm>
                  <a:custGeom>
                    <a:avLst/>
                    <a:gdLst>
                      <a:gd name="connsiteX0" fmla="*/ 856012 w 856011"/>
                      <a:gd name="connsiteY0" fmla="*/ 311306 h 479232"/>
                      <a:gd name="connsiteX1" fmla="*/ 741045 w 856011"/>
                      <a:gd name="connsiteY1" fmla="*/ 396936 h 479232"/>
                      <a:gd name="connsiteX2" fmla="*/ 722186 w 856011"/>
                      <a:gd name="connsiteY2" fmla="*/ 407223 h 479232"/>
                      <a:gd name="connsiteX3" fmla="*/ 677609 w 856011"/>
                      <a:gd name="connsiteY3" fmla="*/ 428750 h 479232"/>
                      <a:gd name="connsiteX4" fmla="*/ 432816 w 856011"/>
                      <a:gd name="connsiteY4" fmla="*/ 479232 h 479232"/>
                      <a:gd name="connsiteX5" fmla="*/ 197739 w 856011"/>
                      <a:gd name="connsiteY5" fmla="*/ 432845 h 479232"/>
                      <a:gd name="connsiteX6" fmla="*/ 147638 w 856011"/>
                      <a:gd name="connsiteY6" fmla="*/ 409509 h 479232"/>
                      <a:gd name="connsiteX7" fmla="*/ 0 w 856011"/>
                      <a:gd name="connsiteY7" fmla="*/ 301876 h 479232"/>
                      <a:gd name="connsiteX8" fmla="*/ 126111 w 856011"/>
                      <a:gd name="connsiteY8" fmla="*/ 203864 h 479232"/>
                      <a:gd name="connsiteX9" fmla="*/ 182975 w 856011"/>
                      <a:gd name="connsiteY9" fmla="*/ 181957 h 479232"/>
                      <a:gd name="connsiteX10" fmla="*/ 307848 w 856011"/>
                      <a:gd name="connsiteY10" fmla="*/ 74515 h 479232"/>
                      <a:gd name="connsiteX11" fmla="*/ 309086 w 856011"/>
                      <a:gd name="connsiteY11" fmla="*/ 72324 h 479232"/>
                      <a:gd name="connsiteX12" fmla="*/ 312134 w 856011"/>
                      <a:gd name="connsiteY12" fmla="*/ 66609 h 479232"/>
                      <a:gd name="connsiteX13" fmla="*/ 313182 w 856011"/>
                      <a:gd name="connsiteY13" fmla="*/ 64514 h 479232"/>
                      <a:gd name="connsiteX14" fmla="*/ 306800 w 856011"/>
                      <a:gd name="connsiteY14" fmla="*/ 26985 h 479232"/>
                      <a:gd name="connsiteX15" fmla="*/ 310229 w 856011"/>
                      <a:gd name="connsiteY15" fmla="*/ 13555 h 479232"/>
                      <a:gd name="connsiteX16" fmla="*/ 334328 w 856011"/>
                      <a:gd name="connsiteY16" fmla="*/ 5268 h 479232"/>
                      <a:gd name="connsiteX17" fmla="*/ 431292 w 856011"/>
                      <a:gd name="connsiteY17" fmla="*/ 29 h 479232"/>
                      <a:gd name="connsiteX18" fmla="*/ 431387 w 856011"/>
                      <a:gd name="connsiteY18" fmla="*/ 29 h 479232"/>
                      <a:gd name="connsiteX19" fmla="*/ 515303 w 856011"/>
                      <a:gd name="connsiteY19" fmla="*/ 5268 h 479232"/>
                      <a:gd name="connsiteX20" fmla="*/ 539401 w 856011"/>
                      <a:gd name="connsiteY20" fmla="*/ 13555 h 479232"/>
                      <a:gd name="connsiteX21" fmla="*/ 536448 w 856011"/>
                      <a:gd name="connsiteY21" fmla="*/ 64514 h 479232"/>
                      <a:gd name="connsiteX22" fmla="*/ 538258 w 856011"/>
                      <a:gd name="connsiteY22" fmla="*/ 67943 h 479232"/>
                      <a:gd name="connsiteX23" fmla="*/ 539877 w 856011"/>
                      <a:gd name="connsiteY23" fmla="*/ 70991 h 479232"/>
                      <a:gd name="connsiteX24" fmla="*/ 541782 w 856011"/>
                      <a:gd name="connsiteY24" fmla="*/ 74515 h 479232"/>
                      <a:gd name="connsiteX25" fmla="*/ 555022 w 856011"/>
                      <a:gd name="connsiteY25" fmla="*/ 95184 h 479232"/>
                      <a:gd name="connsiteX26" fmla="*/ 596646 w 856011"/>
                      <a:gd name="connsiteY26" fmla="*/ 140523 h 479232"/>
                      <a:gd name="connsiteX27" fmla="*/ 666655 w 856011"/>
                      <a:gd name="connsiteY27" fmla="*/ 181957 h 479232"/>
                      <a:gd name="connsiteX28" fmla="*/ 723519 w 856011"/>
                      <a:gd name="connsiteY28" fmla="*/ 203864 h 479232"/>
                      <a:gd name="connsiteX29" fmla="*/ 856012 w 856011"/>
                      <a:gd name="connsiteY29" fmla="*/ 311306 h 47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6011" h="479232">
                        <a:moveTo>
                          <a:pt x="856012" y="311306"/>
                        </a:moveTo>
                        <a:cubicBezTo>
                          <a:pt x="821246" y="344072"/>
                          <a:pt x="782669" y="372838"/>
                          <a:pt x="741045" y="396936"/>
                        </a:cubicBezTo>
                        <a:cubicBezTo>
                          <a:pt x="734854" y="400460"/>
                          <a:pt x="728567" y="403889"/>
                          <a:pt x="722186" y="407223"/>
                        </a:cubicBezTo>
                        <a:cubicBezTo>
                          <a:pt x="707708" y="415034"/>
                          <a:pt x="692849" y="422177"/>
                          <a:pt x="677609" y="428750"/>
                        </a:cubicBezTo>
                        <a:cubicBezTo>
                          <a:pt x="602552" y="461230"/>
                          <a:pt x="519779" y="479232"/>
                          <a:pt x="432816" y="479232"/>
                        </a:cubicBezTo>
                        <a:cubicBezTo>
                          <a:pt x="349568" y="479232"/>
                          <a:pt x="270224" y="462754"/>
                          <a:pt x="197739" y="432845"/>
                        </a:cubicBezTo>
                        <a:cubicBezTo>
                          <a:pt x="180594" y="425797"/>
                          <a:pt x="163925" y="417986"/>
                          <a:pt x="147638" y="409509"/>
                        </a:cubicBezTo>
                        <a:cubicBezTo>
                          <a:pt x="93154" y="381029"/>
                          <a:pt x="43434" y="344739"/>
                          <a:pt x="0" y="301876"/>
                        </a:cubicBezTo>
                        <a:cubicBezTo>
                          <a:pt x="31242" y="257871"/>
                          <a:pt x="74962" y="223581"/>
                          <a:pt x="126111" y="203864"/>
                        </a:cubicBezTo>
                        <a:lnTo>
                          <a:pt x="182975" y="181957"/>
                        </a:lnTo>
                        <a:cubicBezTo>
                          <a:pt x="236506" y="161383"/>
                          <a:pt x="280321" y="122997"/>
                          <a:pt x="307848" y="74515"/>
                        </a:cubicBezTo>
                        <a:lnTo>
                          <a:pt x="309086" y="72324"/>
                        </a:lnTo>
                        <a:cubicBezTo>
                          <a:pt x="310515" y="70133"/>
                          <a:pt x="311277" y="68514"/>
                          <a:pt x="312134" y="66609"/>
                        </a:cubicBezTo>
                        <a:cubicBezTo>
                          <a:pt x="312515" y="65942"/>
                          <a:pt x="312801" y="65276"/>
                          <a:pt x="313182" y="64514"/>
                        </a:cubicBezTo>
                        <a:cubicBezTo>
                          <a:pt x="313944" y="53084"/>
                          <a:pt x="306610" y="40034"/>
                          <a:pt x="306800" y="26985"/>
                        </a:cubicBezTo>
                        <a:cubicBezTo>
                          <a:pt x="306895" y="22508"/>
                          <a:pt x="307753" y="18032"/>
                          <a:pt x="310229" y="13555"/>
                        </a:cubicBezTo>
                        <a:cubicBezTo>
                          <a:pt x="312134" y="10126"/>
                          <a:pt x="321088" y="7364"/>
                          <a:pt x="334328" y="5268"/>
                        </a:cubicBezTo>
                        <a:cubicBezTo>
                          <a:pt x="357854" y="1553"/>
                          <a:pt x="395002" y="-256"/>
                          <a:pt x="431292" y="29"/>
                        </a:cubicBezTo>
                        <a:lnTo>
                          <a:pt x="431387" y="29"/>
                        </a:lnTo>
                        <a:cubicBezTo>
                          <a:pt x="463391" y="125"/>
                          <a:pt x="494633" y="1934"/>
                          <a:pt x="515303" y="5268"/>
                        </a:cubicBezTo>
                        <a:cubicBezTo>
                          <a:pt x="528542" y="7364"/>
                          <a:pt x="537496" y="10126"/>
                          <a:pt x="539401" y="13555"/>
                        </a:cubicBezTo>
                        <a:cubicBezTo>
                          <a:pt x="549021" y="30890"/>
                          <a:pt x="535400" y="49083"/>
                          <a:pt x="536448" y="64514"/>
                        </a:cubicBezTo>
                        <a:cubicBezTo>
                          <a:pt x="537020" y="65657"/>
                          <a:pt x="537591" y="66800"/>
                          <a:pt x="538258" y="67943"/>
                        </a:cubicBezTo>
                        <a:cubicBezTo>
                          <a:pt x="538829" y="68895"/>
                          <a:pt x="539210" y="69848"/>
                          <a:pt x="539877" y="70991"/>
                        </a:cubicBezTo>
                        <a:lnTo>
                          <a:pt x="541782" y="74515"/>
                        </a:lnTo>
                        <a:cubicBezTo>
                          <a:pt x="545878" y="81659"/>
                          <a:pt x="550259" y="88517"/>
                          <a:pt x="555022" y="95184"/>
                        </a:cubicBezTo>
                        <a:cubicBezTo>
                          <a:pt x="566833" y="111948"/>
                          <a:pt x="580835" y="127188"/>
                          <a:pt x="596646" y="140523"/>
                        </a:cubicBezTo>
                        <a:cubicBezTo>
                          <a:pt x="617220" y="157859"/>
                          <a:pt x="640842" y="172051"/>
                          <a:pt x="666655" y="181957"/>
                        </a:cubicBezTo>
                        <a:lnTo>
                          <a:pt x="723519" y="203864"/>
                        </a:lnTo>
                        <a:cubicBezTo>
                          <a:pt x="778288" y="224914"/>
                          <a:pt x="824579" y="262729"/>
                          <a:pt x="856012" y="311306"/>
                        </a:cubicBezTo>
                        <a:close/>
                      </a:path>
                    </a:pathLst>
                  </a:custGeom>
                  <a:solidFill>
                    <a:srgbClr val="FFA33B"/>
                  </a:solidFill>
                  <a:ln w="9525" cap="flat">
                    <a:noFill/>
                    <a:prstDash val="solid"/>
                    <a:miter/>
                  </a:ln>
                </p:spPr>
                <p:txBody>
                  <a:bodyPr rtlCol="0" anchor="ctr"/>
                  <a:lstStyle/>
                  <a:p>
                    <a:endParaRPr lang="nb-NO"/>
                  </a:p>
                </p:txBody>
              </p:sp>
              <p:sp>
                <p:nvSpPr>
                  <p:cNvPr id="34" name="Friform 33">
                    <a:extLst>
                      <a:ext uri="{FF2B5EF4-FFF2-40B4-BE49-F238E27FC236}">
                        <a16:creationId xmlns:a16="http://schemas.microsoft.com/office/drawing/2014/main" id="{3B64ECD8-4834-14F9-C8E2-3ECABE39B923}"/>
                      </a:ext>
                    </a:extLst>
                  </p:cNvPr>
                  <p:cNvSpPr/>
                  <p:nvPr/>
                </p:nvSpPr>
                <p:spPr>
                  <a:xfrm>
                    <a:off x="4438757" y="1613339"/>
                    <a:ext cx="275031" cy="208288"/>
                  </a:xfrm>
                  <a:custGeom>
                    <a:avLst/>
                    <a:gdLst>
                      <a:gd name="connsiteX0" fmla="*/ 275032 w 275031"/>
                      <a:gd name="connsiteY0" fmla="*/ 15283 h 208288"/>
                      <a:gd name="connsiteX1" fmla="*/ 1350 w 275031"/>
                      <a:gd name="connsiteY1" fmla="*/ 208288 h 208288"/>
                      <a:gd name="connsiteX2" fmla="*/ 39936 w 275031"/>
                      <a:gd name="connsiteY2" fmla="*/ 102485 h 208288"/>
                      <a:gd name="connsiteX3" fmla="*/ 142939 w 275031"/>
                      <a:gd name="connsiteY3" fmla="*/ 15131 h 208288"/>
                      <a:gd name="connsiteX4" fmla="*/ 275032 w 275031"/>
                      <a:gd name="connsiteY4" fmla="*/ 15283 h 20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31" h="208288">
                        <a:moveTo>
                          <a:pt x="275032" y="15283"/>
                        </a:moveTo>
                        <a:cubicBezTo>
                          <a:pt x="218148" y="114848"/>
                          <a:pt x="112354" y="179542"/>
                          <a:pt x="1350" y="208288"/>
                        </a:cubicBezTo>
                        <a:cubicBezTo>
                          <a:pt x="-5746" y="170903"/>
                          <a:pt x="16314" y="132307"/>
                          <a:pt x="39936" y="102485"/>
                        </a:cubicBezTo>
                        <a:cubicBezTo>
                          <a:pt x="68149" y="66861"/>
                          <a:pt x="101629" y="34076"/>
                          <a:pt x="142939" y="15131"/>
                        </a:cubicBezTo>
                        <a:cubicBezTo>
                          <a:pt x="184239" y="-3824"/>
                          <a:pt x="235027" y="-6281"/>
                          <a:pt x="275032" y="15283"/>
                        </a:cubicBezTo>
                        <a:close/>
                      </a:path>
                    </a:pathLst>
                  </a:custGeom>
                  <a:solidFill>
                    <a:srgbClr val="051733"/>
                  </a:solidFill>
                  <a:ln w="9525" cap="flat">
                    <a:noFill/>
                    <a:prstDash val="solid"/>
                    <a:miter/>
                  </a:ln>
                </p:spPr>
                <p:txBody>
                  <a:bodyPr rtlCol="0" anchor="ctr"/>
                  <a:lstStyle/>
                  <a:p>
                    <a:endParaRPr lang="nb-NO"/>
                  </a:p>
                </p:txBody>
              </p:sp>
              <p:sp>
                <p:nvSpPr>
                  <p:cNvPr id="35" name="Friform 34">
                    <a:extLst>
                      <a:ext uri="{FF2B5EF4-FFF2-40B4-BE49-F238E27FC236}">
                        <a16:creationId xmlns:a16="http://schemas.microsoft.com/office/drawing/2014/main" id="{7DAEE67A-A394-5C9A-6B62-E2F32C681FBB}"/>
                      </a:ext>
                    </a:extLst>
                  </p:cNvPr>
                  <p:cNvSpPr/>
                  <p:nvPr/>
                </p:nvSpPr>
                <p:spPr>
                  <a:xfrm>
                    <a:off x="4675841" y="1627848"/>
                    <a:ext cx="180051" cy="160661"/>
                  </a:xfrm>
                  <a:custGeom>
                    <a:avLst/>
                    <a:gdLst>
                      <a:gd name="connsiteX0" fmla="*/ 0 w 180051"/>
                      <a:gd name="connsiteY0" fmla="*/ 3327 h 160661"/>
                      <a:gd name="connsiteX1" fmla="*/ 31328 w 180051"/>
                      <a:gd name="connsiteY1" fmla="*/ 52571 h 160661"/>
                      <a:gd name="connsiteX2" fmla="*/ 179642 w 180051"/>
                      <a:gd name="connsiteY2" fmla="*/ 160661 h 160661"/>
                      <a:gd name="connsiteX3" fmla="*/ 124863 w 180051"/>
                      <a:gd name="connsiteY3" fmla="*/ 38570 h 160661"/>
                      <a:gd name="connsiteX4" fmla="*/ 0 w 180051"/>
                      <a:gd name="connsiteY4" fmla="*/ 3327 h 160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51" h="160661">
                        <a:moveTo>
                          <a:pt x="0" y="3327"/>
                        </a:moveTo>
                        <a:cubicBezTo>
                          <a:pt x="4743" y="22415"/>
                          <a:pt x="17983" y="38122"/>
                          <a:pt x="31328" y="52571"/>
                        </a:cubicBezTo>
                        <a:cubicBezTo>
                          <a:pt x="73228" y="97939"/>
                          <a:pt x="121672" y="139363"/>
                          <a:pt x="179642" y="160661"/>
                        </a:cubicBezTo>
                        <a:cubicBezTo>
                          <a:pt x="183575" y="115036"/>
                          <a:pt x="158763" y="69345"/>
                          <a:pt x="124863" y="38570"/>
                        </a:cubicBezTo>
                        <a:cubicBezTo>
                          <a:pt x="92488" y="9185"/>
                          <a:pt x="42348" y="-7522"/>
                          <a:pt x="0" y="3327"/>
                        </a:cubicBezTo>
                        <a:close/>
                      </a:path>
                    </a:pathLst>
                  </a:custGeom>
                  <a:solidFill>
                    <a:srgbClr val="051733"/>
                  </a:solidFill>
                  <a:ln w="9525" cap="flat">
                    <a:noFill/>
                    <a:prstDash val="solid"/>
                    <a:miter/>
                  </a:ln>
                </p:spPr>
                <p:txBody>
                  <a:bodyPr rtlCol="0" anchor="ctr"/>
                  <a:lstStyle/>
                  <a:p>
                    <a:endParaRPr lang="nb-NO"/>
                  </a:p>
                </p:txBody>
              </p:sp>
              <p:sp>
                <p:nvSpPr>
                  <p:cNvPr id="36" name="Friform 35">
                    <a:extLst>
                      <a:ext uri="{FF2B5EF4-FFF2-40B4-BE49-F238E27FC236}">
                        <a16:creationId xmlns:a16="http://schemas.microsoft.com/office/drawing/2014/main" id="{B06AE8A6-F5C9-BC8F-56C8-2F28992F8BC8}"/>
                      </a:ext>
                    </a:extLst>
                  </p:cNvPr>
                  <p:cNvSpPr/>
                  <p:nvPr/>
                </p:nvSpPr>
                <p:spPr>
                  <a:xfrm>
                    <a:off x="4523803" y="2126807"/>
                    <a:ext cx="549211" cy="407222"/>
                  </a:xfrm>
                  <a:custGeom>
                    <a:avLst/>
                    <a:gdLst>
                      <a:gd name="connsiteX0" fmla="*/ 549212 w 549211"/>
                      <a:gd name="connsiteY0" fmla="*/ 311306 h 407222"/>
                      <a:gd name="connsiteX1" fmla="*/ 434245 w 549211"/>
                      <a:gd name="connsiteY1" fmla="*/ 396936 h 407222"/>
                      <a:gd name="connsiteX2" fmla="*/ 415385 w 549211"/>
                      <a:gd name="connsiteY2" fmla="*/ 407223 h 407222"/>
                      <a:gd name="connsiteX3" fmla="*/ 369475 w 549211"/>
                      <a:gd name="connsiteY3" fmla="*/ 264920 h 407222"/>
                      <a:gd name="connsiteX4" fmla="*/ 342614 w 549211"/>
                      <a:gd name="connsiteY4" fmla="*/ 227486 h 407222"/>
                      <a:gd name="connsiteX5" fmla="*/ 290608 w 549211"/>
                      <a:gd name="connsiteY5" fmla="*/ 191482 h 407222"/>
                      <a:gd name="connsiteX6" fmla="*/ 207264 w 549211"/>
                      <a:gd name="connsiteY6" fmla="*/ 122235 h 407222"/>
                      <a:gd name="connsiteX7" fmla="*/ 180784 w 549211"/>
                      <a:gd name="connsiteY7" fmla="*/ 78420 h 407222"/>
                      <a:gd name="connsiteX8" fmla="*/ 177070 w 549211"/>
                      <a:gd name="connsiteY8" fmla="*/ 55941 h 407222"/>
                      <a:gd name="connsiteX9" fmla="*/ 138970 w 549211"/>
                      <a:gd name="connsiteY9" fmla="*/ 21651 h 407222"/>
                      <a:gd name="connsiteX10" fmla="*/ 85439 w 549211"/>
                      <a:gd name="connsiteY10" fmla="*/ 17174 h 407222"/>
                      <a:gd name="connsiteX11" fmla="*/ 23431 w 549211"/>
                      <a:gd name="connsiteY11" fmla="*/ 21651 h 407222"/>
                      <a:gd name="connsiteX12" fmla="*/ 0 w 549211"/>
                      <a:gd name="connsiteY12" fmla="*/ 26985 h 407222"/>
                      <a:gd name="connsiteX13" fmla="*/ 3429 w 549211"/>
                      <a:gd name="connsiteY13" fmla="*/ 13555 h 407222"/>
                      <a:gd name="connsiteX14" fmla="*/ 27527 w 549211"/>
                      <a:gd name="connsiteY14" fmla="*/ 5268 h 407222"/>
                      <a:gd name="connsiteX15" fmla="*/ 124492 w 549211"/>
                      <a:gd name="connsiteY15" fmla="*/ 29 h 407222"/>
                      <a:gd name="connsiteX16" fmla="*/ 208502 w 549211"/>
                      <a:gd name="connsiteY16" fmla="*/ 5268 h 407222"/>
                      <a:gd name="connsiteX17" fmla="*/ 232600 w 549211"/>
                      <a:gd name="connsiteY17" fmla="*/ 13555 h 407222"/>
                      <a:gd name="connsiteX18" fmla="*/ 229648 w 549211"/>
                      <a:gd name="connsiteY18" fmla="*/ 64514 h 407222"/>
                      <a:gd name="connsiteX19" fmla="*/ 231457 w 549211"/>
                      <a:gd name="connsiteY19" fmla="*/ 67943 h 407222"/>
                      <a:gd name="connsiteX20" fmla="*/ 233077 w 549211"/>
                      <a:gd name="connsiteY20" fmla="*/ 70991 h 407222"/>
                      <a:gd name="connsiteX21" fmla="*/ 234982 w 549211"/>
                      <a:gd name="connsiteY21" fmla="*/ 74515 h 407222"/>
                      <a:gd name="connsiteX22" fmla="*/ 248221 w 549211"/>
                      <a:gd name="connsiteY22" fmla="*/ 95184 h 407222"/>
                      <a:gd name="connsiteX23" fmla="*/ 289846 w 549211"/>
                      <a:gd name="connsiteY23" fmla="*/ 140523 h 407222"/>
                      <a:gd name="connsiteX24" fmla="*/ 359855 w 549211"/>
                      <a:gd name="connsiteY24" fmla="*/ 181957 h 407222"/>
                      <a:gd name="connsiteX25" fmla="*/ 416719 w 549211"/>
                      <a:gd name="connsiteY25" fmla="*/ 203864 h 407222"/>
                      <a:gd name="connsiteX26" fmla="*/ 549212 w 549211"/>
                      <a:gd name="connsiteY26" fmla="*/ 311306 h 40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9211" h="407222">
                        <a:moveTo>
                          <a:pt x="549212" y="311306"/>
                        </a:moveTo>
                        <a:cubicBezTo>
                          <a:pt x="514445" y="344072"/>
                          <a:pt x="475869" y="372838"/>
                          <a:pt x="434245" y="396936"/>
                        </a:cubicBezTo>
                        <a:cubicBezTo>
                          <a:pt x="428054" y="400460"/>
                          <a:pt x="421767" y="403889"/>
                          <a:pt x="415385" y="407223"/>
                        </a:cubicBezTo>
                        <a:cubicBezTo>
                          <a:pt x="409480" y="357503"/>
                          <a:pt x="394049" y="308830"/>
                          <a:pt x="369475" y="264920"/>
                        </a:cubicBezTo>
                        <a:cubicBezTo>
                          <a:pt x="361950" y="251489"/>
                          <a:pt x="353568" y="238440"/>
                          <a:pt x="342614" y="227486"/>
                        </a:cubicBezTo>
                        <a:cubicBezTo>
                          <a:pt x="327565" y="212722"/>
                          <a:pt x="308515" y="202626"/>
                          <a:pt x="290608" y="191482"/>
                        </a:cubicBezTo>
                        <a:cubicBezTo>
                          <a:pt x="259842" y="172146"/>
                          <a:pt x="231648" y="148810"/>
                          <a:pt x="207264" y="122235"/>
                        </a:cubicBezTo>
                        <a:cubicBezTo>
                          <a:pt x="195453" y="109472"/>
                          <a:pt x="184213" y="95279"/>
                          <a:pt x="180784" y="78420"/>
                        </a:cubicBezTo>
                        <a:cubicBezTo>
                          <a:pt x="179165" y="70991"/>
                          <a:pt x="179261" y="63275"/>
                          <a:pt x="177070" y="55941"/>
                        </a:cubicBezTo>
                        <a:cubicBezTo>
                          <a:pt x="172212" y="39082"/>
                          <a:pt x="156115" y="26985"/>
                          <a:pt x="138970" y="21651"/>
                        </a:cubicBezTo>
                        <a:cubicBezTo>
                          <a:pt x="121825" y="16412"/>
                          <a:pt x="103442" y="16698"/>
                          <a:pt x="85439" y="17174"/>
                        </a:cubicBezTo>
                        <a:cubicBezTo>
                          <a:pt x="64770" y="17651"/>
                          <a:pt x="43720" y="18222"/>
                          <a:pt x="23431" y="21651"/>
                        </a:cubicBezTo>
                        <a:cubicBezTo>
                          <a:pt x="15526" y="22889"/>
                          <a:pt x="7620" y="24604"/>
                          <a:pt x="0" y="26985"/>
                        </a:cubicBezTo>
                        <a:cubicBezTo>
                          <a:pt x="95" y="22508"/>
                          <a:pt x="952" y="18032"/>
                          <a:pt x="3429" y="13555"/>
                        </a:cubicBezTo>
                        <a:cubicBezTo>
                          <a:pt x="5334" y="10126"/>
                          <a:pt x="14288" y="7364"/>
                          <a:pt x="27527" y="5268"/>
                        </a:cubicBezTo>
                        <a:cubicBezTo>
                          <a:pt x="51054" y="1553"/>
                          <a:pt x="88201" y="-256"/>
                          <a:pt x="124492" y="29"/>
                        </a:cubicBezTo>
                        <a:cubicBezTo>
                          <a:pt x="156496" y="125"/>
                          <a:pt x="187833" y="1934"/>
                          <a:pt x="208502" y="5268"/>
                        </a:cubicBezTo>
                        <a:cubicBezTo>
                          <a:pt x="221742" y="7364"/>
                          <a:pt x="230696" y="10126"/>
                          <a:pt x="232600" y="13555"/>
                        </a:cubicBezTo>
                        <a:cubicBezTo>
                          <a:pt x="242221" y="30890"/>
                          <a:pt x="228600" y="49083"/>
                          <a:pt x="229648" y="64514"/>
                        </a:cubicBezTo>
                        <a:cubicBezTo>
                          <a:pt x="230219" y="65657"/>
                          <a:pt x="230791" y="66800"/>
                          <a:pt x="231457" y="67943"/>
                        </a:cubicBezTo>
                        <a:cubicBezTo>
                          <a:pt x="232029" y="68895"/>
                          <a:pt x="232410" y="69848"/>
                          <a:pt x="233077" y="70991"/>
                        </a:cubicBezTo>
                        <a:lnTo>
                          <a:pt x="234982" y="74515"/>
                        </a:lnTo>
                        <a:cubicBezTo>
                          <a:pt x="239077" y="81659"/>
                          <a:pt x="243459" y="88517"/>
                          <a:pt x="248221" y="95184"/>
                        </a:cubicBezTo>
                        <a:cubicBezTo>
                          <a:pt x="260032" y="111948"/>
                          <a:pt x="274034" y="127188"/>
                          <a:pt x="289846" y="140523"/>
                        </a:cubicBezTo>
                        <a:cubicBezTo>
                          <a:pt x="310420" y="157859"/>
                          <a:pt x="334042" y="172051"/>
                          <a:pt x="359855" y="181957"/>
                        </a:cubicBezTo>
                        <a:lnTo>
                          <a:pt x="416719" y="203864"/>
                        </a:lnTo>
                        <a:cubicBezTo>
                          <a:pt x="471488" y="224914"/>
                          <a:pt x="517779" y="262729"/>
                          <a:pt x="549212" y="311306"/>
                        </a:cubicBezTo>
                        <a:close/>
                      </a:path>
                    </a:pathLst>
                  </a:custGeom>
                  <a:solidFill>
                    <a:srgbClr val="FF863B"/>
                  </a:solidFill>
                  <a:ln w="9525" cap="flat">
                    <a:noFill/>
                    <a:prstDash val="solid"/>
                    <a:miter/>
                  </a:ln>
                </p:spPr>
                <p:txBody>
                  <a:bodyPr rtlCol="0" anchor="ctr"/>
                  <a:lstStyle/>
                  <a:p>
                    <a:endParaRPr lang="nb-NO"/>
                  </a:p>
                </p:txBody>
              </p:sp>
              <p:sp>
                <p:nvSpPr>
                  <p:cNvPr id="37" name="Friform 36">
                    <a:extLst>
                      <a:ext uri="{FF2B5EF4-FFF2-40B4-BE49-F238E27FC236}">
                        <a16:creationId xmlns:a16="http://schemas.microsoft.com/office/drawing/2014/main" id="{CA5897BB-2F7D-9157-A42D-19C78FB5C471}"/>
                      </a:ext>
                    </a:extLst>
                  </p:cNvPr>
                  <p:cNvSpPr/>
                  <p:nvPr/>
                </p:nvSpPr>
                <p:spPr>
                  <a:xfrm>
                    <a:off x="4550404" y="2158865"/>
                    <a:ext cx="23619" cy="71715"/>
                  </a:xfrm>
                  <a:custGeom>
                    <a:avLst/>
                    <a:gdLst>
                      <a:gd name="connsiteX0" fmla="*/ 23033 w 23619"/>
                      <a:gd name="connsiteY0" fmla="*/ 4558 h 71715"/>
                      <a:gd name="connsiteX1" fmla="*/ 13508 w 23619"/>
                      <a:gd name="connsiteY1" fmla="*/ 4558 h 71715"/>
                      <a:gd name="connsiteX2" fmla="*/ 688 w 23619"/>
                      <a:gd name="connsiteY2" fmla="*/ 64603 h 71715"/>
                      <a:gd name="connsiteX3" fmla="*/ 8917 w 23619"/>
                      <a:gd name="connsiteY3" fmla="*/ 69413 h 71715"/>
                      <a:gd name="connsiteX4" fmla="*/ 23033 w 23619"/>
                      <a:gd name="connsiteY4" fmla="*/ 4558 h 7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19" h="71715">
                        <a:moveTo>
                          <a:pt x="23033" y="4558"/>
                        </a:moveTo>
                        <a:cubicBezTo>
                          <a:pt x="22405" y="-1491"/>
                          <a:pt x="12870" y="-1548"/>
                          <a:pt x="13508" y="4558"/>
                        </a:cubicBezTo>
                        <a:cubicBezTo>
                          <a:pt x="15728" y="25865"/>
                          <a:pt x="11508" y="46068"/>
                          <a:pt x="688" y="64603"/>
                        </a:cubicBezTo>
                        <a:cubicBezTo>
                          <a:pt x="-2418" y="69918"/>
                          <a:pt x="5822" y="74709"/>
                          <a:pt x="8917" y="69413"/>
                        </a:cubicBezTo>
                        <a:cubicBezTo>
                          <a:pt x="20509" y="49554"/>
                          <a:pt x="25415" y="27456"/>
                          <a:pt x="23033" y="4558"/>
                        </a:cubicBezTo>
                        <a:close/>
                      </a:path>
                    </a:pathLst>
                  </a:custGeom>
                  <a:solidFill>
                    <a:srgbClr val="FF863B"/>
                  </a:solidFill>
                  <a:ln w="9525" cap="flat">
                    <a:noFill/>
                    <a:prstDash val="solid"/>
                    <a:miter/>
                  </a:ln>
                </p:spPr>
                <p:txBody>
                  <a:bodyPr rtlCol="0" anchor="ctr"/>
                  <a:lstStyle/>
                  <a:p>
                    <a:endParaRPr lang="nb-NO"/>
                  </a:p>
                </p:txBody>
              </p:sp>
              <p:sp>
                <p:nvSpPr>
                  <p:cNvPr id="38" name="Friform 37">
                    <a:extLst>
                      <a:ext uri="{FF2B5EF4-FFF2-40B4-BE49-F238E27FC236}">
                        <a16:creationId xmlns:a16="http://schemas.microsoft.com/office/drawing/2014/main" id="{10BC0EB3-06A1-1BAB-C412-FC0D1CE059C6}"/>
                      </a:ext>
                    </a:extLst>
                  </p:cNvPr>
                  <p:cNvSpPr/>
                  <p:nvPr/>
                </p:nvSpPr>
                <p:spPr>
                  <a:xfrm>
                    <a:off x="4594990" y="2156903"/>
                    <a:ext cx="20297" cy="70063"/>
                  </a:xfrm>
                  <a:custGeom>
                    <a:avLst/>
                    <a:gdLst>
                      <a:gd name="connsiteX0" fmla="*/ 18758 w 20297"/>
                      <a:gd name="connsiteY0" fmla="*/ 3452 h 70063"/>
                      <a:gd name="connsiteX1" fmla="*/ 9575 w 20297"/>
                      <a:gd name="connsiteY1" fmla="*/ 5986 h 70063"/>
                      <a:gd name="connsiteX2" fmla="*/ 584 w 20297"/>
                      <a:gd name="connsiteY2" fmla="*/ 62859 h 70063"/>
                      <a:gd name="connsiteX3" fmla="*/ 8813 w 20297"/>
                      <a:gd name="connsiteY3" fmla="*/ 67670 h 70063"/>
                      <a:gd name="connsiteX4" fmla="*/ 18758 w 20297"/>
                      <a:gd name="connsiteY4" fmla="*/ 3452 h 70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97" h="70063">
                        <a:moveTo>
                          <a:pt x="18758" y="3452"/>
                        </a:moveTo>
                        <a:cubicBezTo>
                          <a:pt x="17729" y="-2596"/>
                          <a:pt x="8547" y="-25"/>
                          <a:pt x="9575" y="5986"/>
                        </a:cubicBezTo>
                        <a:cubicBezTo>
                          <a:pt x="12938" y="25741"/>
                          <a:pt x="9814" y="45086"/>
                          <a:pt x="584" y="62859"/>
                        </a:cubicBezTo>
                        <a:cubicBezTo>
                          <a:pt x="-2245" y="68298"/>
                          <a:pt x="5975" y="73118"/>
                          <a:pt x="8813" y="67670"/>
                        </a:cubicBezTo>
                        <a:cubicBezTo>
                          <a:pt x="19300" y="47467"/>
                          <a:pt x="22577" y="25883"/>
                          <a:pt x="18758" y="3452"/>
                        </a:cubicBezTo>
                        <a:close/>
                      </a:path>
                    </a:pathLst>
                  </a:custGeom>
                  <a:solidFill>
                    <a:srgbClr val="FF863B"/>
                  </a:solidFill>
                  <a:ln w="9525" cap="flat">
                    <a:noFill/>
                    <a:prstDash val="solid"/>
                    <a:miter/>
                  </a:ln>
                </p:spPr>
                <p:txBody>
                  <a:bodyPr rtlCol="0" anchor="ctr"/>
                  <a:lstStyle/>
                  <a:p>
                    <a:endParaRPr lang="nb-NO"/>
                  </a:p>
                </p:txBody>
              </p:sp>
              <p:sp>
                <p:nvSpPr>
                  <p:cNvPr id="39" name="Friform 38">
                    <a:extLst>
                      <a:ext uri="{FF2B5EF4-FFF2-40B4-BE49-F238E27FC236}">
                        <a16:creationId xmlns:a16="http://schemas.microsoft.com/office/drawing/2014/main" id="{402B8A98-77A3-1687-F5EB-F93DBD1CA9B9}"/>
                      </a:ext>
                    </a:extLst>
                  </p:cNvPr>
                  <p:cNvSpPr/>
                  <p:nvPr/>
                </p:nvSpPr>
                <p:spPr>
                  <a:xfrm>
                    <a:off x="4639275" y="2160386"/>
                    <a:ext cx="9525" cy="71299"/>
                  </a:xfrm>
                  <a:custGeom>
                    <a:avLst/>
                    <a:gdLst>
                      <a:gd name="connsiteX0" fmla="*/ 0 w 9525"/>
                      <a:gd name="connsiteY0" fmla="*/ 4608 h 71299"/>
                      <a:gd name="connsiteX1" fmla="*/ 0 w 9525"/>
                      <a:gd name="connsiteY1" fmla="*/ 66692 h 71299"/>
                      <a:gd name="connsiteX2" fmla="*/ 9525 w 9525"/>
                      <a:gd name="connsiteY2" fmla="*/ 66692 h 71299"/>
                      <a:gd name="connsiteX3" fmla="*/ 9525 w 9525"/>
                      <a:gd name="connsiteY3" fmla="*/ 4608 h 71299"/>
                      <a:gd name="connsiteX4" fmla="*/ 0 w 9525"/>
                      <a:gd name="connsiteY4" fmla="*/ 4608 h 71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71299">
                        <a:moveTo>
                          <a:pt x="0" y="4608"/>
                        </a:moveTo>
                        <a:lnTo>
                          <a:pt x="0" y="66692"/>
                        </a:lnTo>
                        <a:cubicBezTo>
                          <a:pt x="0" y="72835"/>
                          <a:pt x="9525" y="72835"/>
                          <a:pt x="9525" y="66692"/>
                        </a:cubicBezTo>
                        <a:lnTo>
                          <a:pt x="9525" y="4608"/>
                        </a:lnTo>
                        <a:cubicBezTo>
                          <a:pt x="9525" y="-1536"/>
                          <a:pt x="0" y="-1536"/>
                          <a:pt x="0" y="4608"/>
                        </a:cubicBezTo>
                        <a:close/>
                      </a:path>
                    </a:pathLst>
                  </a:custGeom>
                  <a:solidFill>
                    <a:srgbClr val="FF863B"/>
                  </a:solidFill>
                  <a:ln w="9525" cap="flat">
                    <a:noFill/>
                    <a:prstDash val="solid"/>
                    <a:miter/>
                  </a:ln>
                </p:spPr>
                <p:txBody>
                  <a:bodyPr rtlCol="0" anchor="ctr"/>
                  <a:lstStyle/>
                  <a:p>
                    <a:endParaRPr lang="nb-NO"/>
                  </a:p>
                </p:txBody>
              </p:sp>
              <p:sp>
                <p:nvSpPr>
                  <p:cNvPr id="40" name="Friform 39">
                    <a:extLst>
                      <a:ext uri="{FF2B5EF4-FFF2-40B4-BE49-F238E27FC236}">
                        <a16:creationId xmlns:a16="http://schemas.microsoft.com/office/drawing/2014/main" id="{C9A8F4DC-5EB6-582E-6127-05F20ADD6EAA}"/>
                      </a:ext>
                    </a:extLst>
                  </p:cNvPr>
                  <p:cNvSpPr/>
                  <p:nvPr/>
                </p:nvSpPr>
                <p:spPr>
                  <a:xfrm>
                    <a:off x="4668666" y="2162114"/>
                    <a:ext cx="32877" cy="66979"/>
                  </a:xfrm>
                  <a:custGeom>
                    <a:avLst/>
                    <a:gdLst>
                      <a:gd name="connsiteX0" fmla="*/ 31568 w 32877"/>
                      <a:gd name="connsiteY0" fmla="*/ 58754 h 66979"/>
                      <a:gd name="connsiteX1" fmla="*/ 9527 w 32877"/>
                      <a:gd name="connsiteY1" fmla="*/ 4604 h 66979"/>
                      <a:gd name="connsiteX2" fmla="*/ 2 w 32877"/>
                      <a:gd name="connsiteY2" fmla="*/ 4604 h 66979"/>
                      <a:gd name="connsiteX3" fmla="*/ 24834 w 32877"/>
                      <a:gd name="connsiteY3" fmla="*/ 65488 h 66979"/>
                      <a:gd name="connsiteX4" fmla="*/ 31568 w 32877"/>
                      <a:gd name="connsiteY4" fmla="*/ 58754 h 66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7" h="66979">
                        <a:moveTo>
                          <a:pt x="31568" y="58754"/>
                        </a:moveTo>
                        <a:cubicBezTo>
                          <a:pt x="17643" y="43704"/>
                          <a:pt x="10080" y="25102"/>
                          <a:pt x="9527" y="4604"/>
                        </a:cubicBezTo>
                        <a:cubicBezTo>
                          <a:pt x="9356" y="-1530"/>
                          <a:pt x="-169" y="-1539"/>
                          <a:pt x="2" y="4604"/>
                        </a:cubicBezTo>
                        <a:cubicBezTo>
                          <a:pt x="631" y="27645"/>
                          <a:pt x="9184" y="48581"/>
                          <a:pt x="24834" y="65488"/>
                        </a:cubicBezTo>
                        <a:cubicBezTo>
                          <a:pt x="29006" y="70003"/>
                          <a:pt x="35731" y="63250"/>
                          <a:pt x="31568" y="58754"/>
                        </a:cubicBezTo>
                        <a:close/>
                      </a:path>
                    </a:pathLst>
                  </a:custGeom>
                  <a:solidFill>
                    <a:srgbClr val="FF863B"/>
                  </a:solidFill>
                  <a:ln w="9525" cap="flat">
                    <a:noFill/>
                    <a:prstDash val="solid"/>
                    <a:miter/>
                  </a:ln>
                </p:spPr>
                <p:txBody>
                  <a:bodyPr rtlCol="0" anchor="ctr"/>
                  <a:lstStyle/>
                  <a:p>
                    <a:endParaRPr lang="nb-NO"/>
                  </a:p>
                </p:txBody>
              </p:sp>
              <p:grpSp>
                <p:nvGrpSpPr>
                  <p:cNvPr id="41" name="Grafikk 17">
                    <a:extLst>
                      <a:ext uri="{FF2B5EF4-FFF2-40B4-BE49-F238E27FC236}">
                        <a16:creationId xmlns:a16="http://schemas.microsoft.com/office/drawing/2014/main" id="{68783E45-71F9-070F-CDD4-E0DE0A66C5ED}"/>
                      </a:ext>
                    </a:extLst>
                  </p:cNvPr>
                  <p:cNvGrpSpPr/>
                  <p:nvPr/>
                </p:nvGrpSpPr>
                <p:grpSpPr>
                  <a:xfrm>
                    <a:off x="4364640" y="2391727"/>
                    <a:ext cx="593407" cy="167925"/>
                    <a:chOff x="4364640" y="2391727"/>
                    <a:chExt cx="593407" cy="167925"/>
                  </a:xfrm>
                  <a:solidFill>
                    <a:srgbClr val="FF863B"/>
                  </a:solidFill>
                </p:grpSpPr>
                <p:sp>
                  <p:nvSpPr>
                    <p:cNvPr id="42" name="Friform 41">
                      <a:extLst>
                        <a:ext uri="{FF2B5EF4-FFF2-40B4-BE49-F238E27FC236}">
                          <a16:creationId xmlns:a16="http://schemas.microsoft.com/office/drawing/2014/main" id="{577A8583-11BB-F078-5D2B-3B8A9A025A14}"/>
                        </a:ext>
                      </a:extLst>
                    </p:cNvPr>
                    <p:cNvSpPr/>
                    <p:nvPr/>
                  </p:nvSpPr>
                  <p:spPr>
                    <a:xfrm>
                      <a:off x="4364640" y="2400300"/>
                      <a:ext cx="50101" cy="159353"/>
                    </a:xfrm>
                    <a:custGeom>
                      <a:avLst/>
                      <a:gdLst>
                        <a:gd name="connsiteX0" fmla="*/ 50101 w 50101"/>
                        <a:gd name="connsiteY0" fmla="*/ 159353 h 159353"/>
                        <a:gd name="connsiteX1" fmla="*/ 0 w 50101"/>
                        <a:gd name="connsiteY1" fmla="*/ 136017 h 159353"/>
                        <a:gd name="connsiteX2" fmla="*/ 44958 w 50101"/>
                        <a:gd name="connsiteY2" fmla="*/ 0 h 159353"/>
                        <a:gd name="connsiteX3" fmla="*/ 50101 w 50101"/>
                        <a:gd name="connsiteY3" fmla="*/ 159353 h 159353"/>
                      </a:gdLst>
                      <a:ahLst/>
                      <a:cxnLst>
                        <a:cxn ang="0">
                          <a:pos x="connsiteX0" y="connsiteY0"/>
                        </a:cxn>
                        <a:cxn ang="0">
                          <a:pos x="connsiteX1" y="connsiteY1"/>
                        </a:cxn>
                        <a:cxn ang="0">
                          <a:pos x="connsiteX2" y="connsiteY2"/>
                        </a:cxn>
                        <a:cxn ang="0">
                          <a:pos x="connsiteX3" y="connsiteY3"/>
                        </a:cxn>
                      </a:cxnLst>
                      <a:rect l="l" t="t" r="r" b="b"/>
                      <a:pathLst>
                        <a:path w="50101" h="159353">
                          <a:moveTo>
                            <a:pt x="50101" y="159353"/>
                          </a:moveTo>
                          <a:cubicBezTo>
                            <a:pt x="32956" y="152305"/>
                            <a:pt x="16288" y="144494"/>
                            <a:pt x="0" y="136017"/>
                          </a:cubicBezTo>
                          <a:lnTo>
                            <a:pt x="44958" y="0"/>
                          </a:lnTo>
                          <a:lnTo>
                            <a:pt x="50101" y="159353"/>
                          </a:lnTo>
                          <a:close/>
                        </a:path>
                      </a:pathLst>
                    </a:custGeom>
                    <a:solidFill>
                      <a:srgbClr val="FF863B"/>
                    </a:solidFill>
                    <a:ln w="9525"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D55C0571-6745-1292-100C-5E7331A10BC0}"/>
                        </a:ext>
                      </a:extLst>
                    </p:cNvPr>
                    <p:cNvSpPr/>
                    <p:nvPr/>
                  </p:nvSpPr>
                  <p:spPr>
                    <a:xfrm>
                      <a:off x="4893278" y="2391727"/>
                      <a:ext cx="64769" cy="163829"/>
                    </a:xfrm>
                    <a:custGeom>
                      <a:avLst/>
                      <a:gdLst>
                        <a:gd name="connsiteX0" fmla="*/ 64770 w 64769"/>
                        <a:gd name="connsiteY0" fmla="*/ 132017 h 163829"/>
                        <a:gd name="connsiteX1" fmla="*/ 45910 w 64769"/>
                        <a:gd name="connsiteY1" fmla="*/ 142303 h 163829"/>
                        <a:gd name="connsiteX2" fmla="*/ 1333 w 64769"/>
                        <a:gd name="connsiteY2" fmla="*/ 163830 h 163829"/>
                        <a:gd name="connsiteX3" fmla="*/ 0 w 64769"/>
                        <a:gd name="connsiteY3" fmla="*/ 0 h 163829"/>
                        <a:gd name="connsiteX4" fmla="*/ 64770 w 64769"/>
                        <a:gd name="connsiteY4" fmla="*/ 132017 h 16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69" h="163829">
                          <a:moveTo>
                            <a:pt x="64770" y="132017"/>
                          </a:moveTo>
                          <a:cubicBezTo>
                            <a:pt x="58579" y="135541"/>
                            <a:pt x="52292" y="138970"/>
                            <a:pt x="45910" y="142303"/>
                          </a:cubicBezTo>
                          <a:cubicBezTo>
                            <a:pt x="31432" y="150114"/>
                            <a:pt x="16573" y="157258"/>
                            <a:pt x="1333" y="163830"/>
                          </a:cubicBezTo>
                          <a:cubicBezTo>
                            <a:pt x="9525" y="112871"/>
                            <a:pt x="10001" y="58674"/>
                            <a:pt x="0" y="0"/>
                          </a:cubicBezTo>
                          <a:cubicBezTo>
                            <a:pt x="40005" y="30099"/>
                            <a:pt x="57626" y="76486"/>
                            <a:pt x="64770" y="132017"/>
                          </a:cubicBezTo>
                          <a:close/>
                        </a:path>
                      </a:pathLst>
                    </a:custGeom>
                    <a:solidFill>
                      <a:srgbClr val="FF863B"/>
                    </a:solidFill>
                    <a:ln w="9525" cap="flat">
                      <a:noFill/>
                      <a:prstDash val="solid"/>
                      <a:miter/>
                    </a:ln>
                  </p:spPr>
                  <p:txBody>
                    <a:bodyPr rtlCol="0" anchor="ctr"/>
                    <a:lstStyle/>
                    <a:p>
                      <a:endParaRPr lang="nb-NO"/>
                    </a:p>
                  </p:txBody>
                </p:sp>
              </p:grpSp>
            </p:grpSp>
            <p:grpSp>
              <p:nvGrpSpPr>
                <p:cNvPr id="19" name="Grafikk 17">
                  <a:extLst>
                    <a:ext uri="{FF2B5EF4-FFF2-40B4-BE49-F238E27FC236}">
                      <a16:creationId xmlns:a16="http://schemas.microsoft.com/office/drawing/2014/main" id="{A9450EC4-77AD-E6DD-2A96-92121004E6F2}"/>
                    </a:ext>
                  </a:extLst>
                </p:cNvPr>
                <p:cNvGrpSpPr/>
                <p:nvPr/>
              </p:nvGrpSpPr>
              <p:grpSpPr>
                <a:xfrm>
                  <a:off x="4511628" y="1788430"/>
                  <a:ext cx="260380" cy="242385"/>
                  <a:chOff x="4511628" y="1788430"/>
                  <a:chExt cx="260380" cy="242385"/>
                </a:xfrm>
              </p:grpSpPr>
              <p:sp>
                <p:nvSpPr>
                  <p:cNvPr id="20" name="Friform 19">
                    <a:extLst>
                      <a:ext uri="{FF2B5EF4-FFF2-40B4-BE49-F238E27FC236}">
                        <a16:creationId xmlns:a16="http://schemas.microsoft.com/office/drawing/2014/main" id="{2A7474D3-3145-7618-A9F8-665593D9EE4A}"/>
                      </a:ext>
                    </a:extLst>
                  </p:cNvPr>
                  <p:cNvSpPr/>
                  <p:nvPr/>
                </p:nvSpPr>
                <p:spPr>
                  <a:xfrm>
                    <a:off x="4632874" y="1841677"/>
                    <a:ext cx="29774" cy="108975"/>
                  </a:xfrm>
                  <a:custGeom>
                    <a:avLst/>
                    <a:gdLst>
                      <a:gd name="connsiteX0" fmla="*/ 0 w 29774"/>
                      <a:gd name="connsiteY0" fmla="*/ 0 h 108975"/>
                      <a:gd name="connsiteX1" fmla="*/ 0 w 29774"/>
                      <a:gd name="connsiteY1" fmla="*/ 108976 h 108975"/>
                      <a:gd name="connsiteX2" fmla="*/ 18469 w 29774"/>
                      <a:gd name="connsiteY2" fmla="*/ 108976 h 108975"/>
                      <a:gd name="connsiteX3" fmla="*/ 0 w 29774"/>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4" h="108975">
                        <a:moveTo>
                          <a:pt x="0" y="0"/>
                        </a:moveTo>
                        <a:lnTo>
                          <a:pt x="0" y="108976"/>
                        </a:lnTo>
                        <a:lnTo>
                          <a:pt x="18469" y="108976"/>
                        </a:lnTo>
                        <a:cubicBezTo>
                          <a:pt x="50121" y="108966"/>
                          <a:pt x="5877" y="12516"/>
                          <a:pt x="0" y="0"/>
                        </a:cubicBezTo>
                        <a:close/>
                      </a:path>
                    </a:pathLst>
                  </a:custGeom>
                  <a:solidFill>
                    <a:schemeClr val="accent2">
                      <a:lumMod val="40000"/>
                      <a:lumOff val="60000"/>
                    </a:schemeClr>
                  </a:solidFill>
                  <a:ln w="9525" cap="flat">
                    <a:noFill/>
                    <a:prstDash val="solid"/>
                    <a:miter/>
                  </a:ln>
                </p:spPr>
                <p:txBody>
                  <a:bodyPr rtlCol="0" anchor="ctr"/>
                  <a:lstStyle/>
                  <a:p>
                    <a:endParaRPr lang="nb-NO"/>
                  </a:p>
                </p:txBody>
              </p:sp>
              <p:grpSp>
                <p:nvGrpSpPr>
                  <p:cNvPr id="21" name="Grafikk 17">
                    <a:extLst>
                      <a:ext uri="{FF2B5EF4-FFF2-40B4-BE49-F238E27FC236}">
                        <a16:creationId xmlns:a16="http://schemas.microsoft.com/office/drawing/2014/main" id="{E3F3BCAC-E6E9-0FE7-40C8-DBB65BD4CC69}"/>
                      </a:ext>
                    </a:extLst>
                  </p:cNvPr>
                  <p:cNvGrpSpPr/>
                  <p:nvPr/>
                </p:nvGrpSpPr>
                <p:grpSpPr>
                  <a:xfrm>
                    <a:off x="4511628" y="1788430"/>
                    <a:ext cx="260380" cy="71201"/>
                    <a:chOff x="4511628" y="1788430"/>
                    <a:chExt cx="260380" cy="71201"/>
                  </a:xfrm>
                  <a:solidFill>
                    <a:srgbClr val="051733"/>
                  </a:solidFill>
                </p:grpSpPr>
                <p:grpSp>
                  <p:nvGrpSpPr>
                    <p:cNvPr id="23" name="Grafikk 17">
                      <a:extLst>
                        <a:ext uri="{FF2B5EF4-FFF2-40B4-BE49-F238E27FC236}">
                          <a16:creationId xmlns:a16="http://schemas.microsoft.com/office/drawing/2014/main" id="{F9179444-A53A-87BC-16A0-7DD6CD58BC44}"/>
                        </a:ext>
                      </a:extLst>
                    </p:cNvPr>
                    <p:cNvGrpSpPr/>
                    <p:nvPr/>
                  </p:nvGrpSpPr>
                  <p:grpSpPr>
                    <a:xfrm>
                      <a:off x="4680265" y="1788430"/>
                      <a:ext cx="91742" cy="71201"/>
                      <a:chOff x="4680265" y="1788430"/>
                      <a:chExt cx="91742" cy="71201"/>
                    </a:xfrm>
                    <a:solidFill>
                      <a:srgbClr val="051733"/>
                    </a:solidFill>
                  </p:grpSpPr>
                  <p:sp>
                    <p:nvSpPr>
                      <p:cNvPr id="27" name="Friform 26">
                        <a:extLst>
                          <a:ext uri="{FF2B5EF4-FFF2-40B4-BE49-F238E27FC236}">
                            <a16:creationId xmlns:a16="http://schemas.microsoft.com/office/drawing/2014/main" id="{9B1E59E1-F425-2407-244B-D4A0B1634D50}"/>
                          </a:ext>
                        </a:extLst>
                      </p:cNvPr>
                      <p:cNvSpPr/>
                      <p:nvPr/>
                    </p:nvSpPr>
                    <p:spPr>
                      <a:xfrm>
                        <a:off x="4680265" y="1788430"/>
                        <a:ext cx="91742" cy="28316"/>
                      </a:xfrm>
                      <a:custGeom>
                        <a:avLst/>
                        <a:gdLst>
                          <a:gd name="connsiteX0" fmla="*/ 86882 w 91742"/>
                          <a:gd name="connsiteY0" fmla="*/ 10785 h 28316"/>
                          <a:gd name="connsiteX1" fmla="*/ 6377 w 91742"/>
                          <a:gd name="connsiteY1" fmla="*/ 6880 h 28316"/>
                          <a:gd name="connsiteX2" fmla="*/ 11444 w 91742"/>
                          <a:gd name="connsiteY2" fmla="*/ 25253 h 28316"/>
                          <a:gd name="connsiteX3" fmla="*/ 77271 w 91742"/>
                          <a:gd name="connsiteY3" fmla="*/ 27235 h 28316"/>
                          <a:gd name="connsiteX4" fmla="*/ 86882 w 91742"/>
                          <a:gd name="connsiteY4" fmla="*/ 10785 h 2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6">
                            <a:moveTo>
                              <a:pt x="86882" y="10785"/>
                            </a:moveTo>
                            <a:cubicBezTo>
                              <a:pt x="61355" y="-1826"/>
                              <a:pt x="32980" y="-3703"/>
                              <a:pt x="6377" y="6880"/>
                            </a:cubicBezTo>
                            <a:cubicBezTo>
                              <a:pt x="-4891" y="11366"/>
                              <a:pt x="14" y="29797"/>
                              <a:pt x="11444" y="25253"/>
                            </a:cubicBezTo>
                            <a:cubicBezTo>
                              <a:pt x="33247" y="16586"/>
                              <a:pt x="56078" y="16767"/>
                              <a:pt x="77271" y="27235"/>
                            </a:cubicBezTo>
                            <a:cubicBezTo>
                              <a:pt x="88244" y="32654"/>
                              <a:pt x="97893" y="16224"/>
                              <a:pt x="86882" y="10785"/>
                            </a:cubicBezTo>
                            <a:close/>
                          </a:path>
                        </a:pathLst>
                      </a:custGeom>
                      <a:solidFill>
                        <a:srgbClr val="051733"/>
                      </a:solidFill>
                      <a:ln w="9525" cap="flat">
                        <a:noFill/>
                        <a:prstDash val="solid"/>
                        <a:miter/>
                      </a:ln>
                    </p:spPr>
                    <p:txBody>
                      <a:bodyPr rtlCol="0" anchor="ctr"/>
                      <a:lstStyle/>
                      <a:p>
                        <a:endParaRPr lang="nb-NO"/>
                      </a:p>
                    </p:txBody>
                  </p:sp>
                  <p:sp>
                    <p:nvSpPr>
                      <p:cNvPr id="28" name="Friform 27">
                        <a:extLst>
                          <a:ext uri="{FF2B5EF4-FFF2-40B4-BE49-F238E27FC236}">
                            <a16:creationId xmlns:a16="http://schemas.microsoft.com/office/drawing/2014/main" id="{84CF5F8F-33B9-FAC8-00CB-9CFFD9618FBF}"/>
                          </a:ext>
                        </a:extLst>
                      </p:cNvPr>
                      <p:cNvSpPr/>
                      <p:nvPr/>
                    </p:nvSpPr>
                    <p:spPr>
                      <a:xfrm>
                        <a:off x="4708245" y="1823696"/>
                        <a:ext cx="43538" cy="35935"/>
                      </a:xfrm>
                      <a:custGeom>
                        <a:avLst/>
                        <a:gdLst>
                          <a:gd name="connsiteX0" fmla="*/ 35928 w 43538"/>
                          <a:gd name="connsiteY0" fmla="*/ 9456 h 35935"/>
                          <a:gd name="connsiteX1" fmla="*/ 17964 w 43538"/>
                          <a:gd name="connsiteY1" fmla="*/ 7 h 35935"/>
                          <a:gd name="connsiteX2" fmla="*/ 0 w 43538"/>
                          <a:gd name="connsiteY2" fmla="*/ 17971 h 35935"/>
                          <a:gd name="connsiteX3" fmla="*/ 17964 w 43538"/>
                          <a:gd name="connsiteY3" fmla="*/ 35935 h 35935"/>
                          <a:gd name="connsiteX4" fmla="*/ 24165 w 43538"/>
                          <a:gd name="connsiteY4" fmla="*/ 34773 h 35935"/>
                          <a:gd name="connsiteX5" fmla="*/ 24174 w 43538"/>
                          <a:gd name="connsiteY5" fmla="*/ 34821 h 35935"/>
                          <a:gd name="connsiteX6" fmla="*/ 24489 w 43538"/>
                          <a:gd name="connsiteY6" fmla="*/ 34669 h 35935"/>
                          <a:gd name="connsiteX7" fmla="*/ 26156 w 43538"/>
                          <a:gd name="connsiteY7" fmla="*/ 33869 h 35935"/>
                          <a:gd name="connsiteX8" fmla="*/ 43539 w 43538"/>
                          <a:gd name="connsiteY8" fmla="*/ 9618 h 35935"/>
                          <a:gd name="connsiteX9" fmla="*/ 35928 w 43538"/>
                          <a:gd name="connsiteY9" fmla="*/ 9456 h 3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38" h="35935">
                            <a:moveTo>
                              <a:pt x="35928" y="9456"/>
                            </a:moveTo>
                            <a:cubicBezTo>
                              <a:pt x="30128" y="-602"/>
                              <a:pt x="17964" y="7"/>
                              <a:pt x="17964" y="7"/>
                            </a:cubicBezTo>
                            <a:cubicBezTo>
                              <a:pt x="8039" y="7"/>
                              <a:pt x="0" y="8046"/>
                              <a:pt x="0" y="17971"/>
                            </a:cubicBezTo>
                            <a:cubicBezTo>
                              <a:pt x="0" y="27896"/>
                              <a:pt x="8039" y="35935"/>
                              <a:pt x="17964" y="35935"/>
                            </a:cubicBezTo>
                            <a:cubicBezTo>
                              <a:pt x="20155" y="35935"/>
                              <a:pt x="22222" y="35488"/>
                              <a:pt x="24165" y="34773"/>
                            </a:cubicBezTo>
                            <a:lnTo>
                              <a:pt x="24174" y="34821"/>
                            </a:lnTo>
                            <a:cubicBezTo>
                              <a:pt x="24289" y="34783"/>
                              <a:pt x="24374" y="34716"/>
                              <a:pt x="24489" y="34669"/>
                            </a:cubicBezTo>
                            <a:cubicBezTo>
                              <a:pt x="25070" y="34440"/>
                              <a:pt x="25613" y="34154"/>
                              <a:pt x="26156" y="33869"/>
                            </a:cubicBezTo>
                            <a:cubicBezTo>
                              <a:pt x="41862" y="27058"/>
                              <a:pt x="43539" y="9618"/>
                              <a:pt x="43539" y="9618"/>
                            </a:cubicBezTo>
                            <a:cubicBezTo>
                              <a:pt x="40405" y="12266"/>
                              <a:pt x="35928" y="9456"/>
                              <a:pt x="35928" y="9456"/>
                            </a:cubicBezTo>
                            <a:close/>
                          </a:path>
                        </a:pathLst>
                      </a:custGeom>
                      <a:solidFill>
                        <a:srgbClr val="051733"/>
                      </a:solidFill>
                      <a:ln w="9525" cap="flat">
                        <a:noFill/>
                        <a:prstDash val="solid"/>
                        <a:miter/>
                      </a:ln>
                    </p:spPr>
                    <p:txBody>
                      <a:bodyPr rtlCol="0" anchor="ctr"/>
                      <a:lstStyle/>
                      <a:p>
                        <a:endParaRPr lang="nb-NO"/>
                      </a:p>
                    </p:txBody>
                  </p:sp>
                </p:grpSp>
                <p:grpSp>
                  <p:nvGrpSpPr>
                    <p:cNvPr id="24" name="Grafikk 17">
                      <a:extLst>
                        <a:ext uri="{FF2B5EF4-FFF2-40B4-BE49-F238E27FC236}">
                          <a16:creationId xmlns:a16="http://schemas.microsoft.com/office/drawing/2014/main" id="{3B507651-5297-B59F-121D-CC99E1A627A6}"/>
                        </a:ext>
                      </a:extLst>
                    </p:cNvPr>
                    <p:cNvGrpSpPr/>
                    <p:nvPr/>
                  </p:nvGrpSpPr>
                  <p:grpSpPr>
                    <a:xfrm>
                      <a:off x="4511628" y="1788430"/>
                      <a:ext cx="91742" cy="71201"/>
                      <a:chOff x="4511628" y="1788430"/>
                      <a:chExt cx="91742" cy="71201"/>
                    </a:xfrm>
                    <a:solidFill>
                      <a:srgbClr val="051733"/>
                    </a:solidFill>
                  </p:grpSpPr>
                  <p:sp>
                    <p:nvSpPr>
                      <p:cNvPr id="25" name="Friform 24">
                        <a:extLst>
                          <a:ext uri="{FF2B5EF4-FFF2-40B4-BE49-F238E27FC236}">
                            <a16:creationId xmlns:a16="http://schemas.microsoft.com/office/drawing/2014/main" id="{DB96E64A-9268-86A8-1F82-BECDD909E206}"/>
                          </a:ext>
                        </a:extLst>
                      </p:cNvPr>
                      <p:cNvSpPr/>
                      <p:nvPr/>
                    </p:nvSpPr>
                    <p:spPr>
                      <a:xfrm>
                        <a:off x="4511628" y="1788430"/>
                        <a:ext cx="91742" cy="28316"/>
                      </a:xfrm>
                      <a:custGeom>
                        <a:avLst/>
                        <a:gdLst>
                          <a:gd name="connsiteX0" fmla="*/ 4860 w 91742"/>
                          <a:gd name="connsiteY0" fmla="*/ 10785 h 28316"/>
                          <a:gd name="connsiteX1" fmla="*/ 85365 w 91742"/>
                          <a:gd name="connsiteY1" fmla="*/ 6880 h 28316"/>
                          <a:gd name="connsiteX2" fmla="*/ 80298 w 91742"/>
                          <a:gd name="connsiteY2" fmla="*/ 25253 h 28316"/>
                          <a:gd name="connsiteX3" fmla="*/ 14471 w 91742"/>
                          <a:gd name="connsiteY3" fmla="*/ 27235 h 28316"/>
                          <a:gd name="connsiteX4" fmla="*/ 4860 w 91742"/>
                          <a:gd name="connsiteY4" fmla="*/ 10785 h 2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6">
                            <a:moveTo>
                              <a:pt x="4860" y="10785"/>
                            </a:moveTo>
                            <a:cubicBezTo>
                              <a:pt x="30387" y="-1826"/>
                              <a:pt x="58762" y="-3703"/>
                              <a:pt x="85365" y="6880"/>
                            </a:cubicBezTo>
                            <a:cubicBezTo>
                              <a:pt x="96634" y="11366"/>
                              <a:pt x="91728" y="29797"/>
                              <a:pt x="80298" y="25253"/>
                            </a:cubicBezTo>
                            <a:cubicBezTo>
                              <a:pt x="58495" y="16586"/>
                              <a:pt x="35664" y="16767"/>
                              <a:pt x="14471" y="27235"/>
                            </a:cubicBezTo>
                            <a:cubicBezTo>
                              <a:pt x="3498" y="32654"/>
                              <a:pt x="-6151" y="16224"/>
                              <a:pt x="4860" y="10785"/>
                            </a:cubicBezTo>
                            <a:close/>
                          </a:path>
                        </a:pathLst>
                      </a:custGeom>
                      <a:solidFill>
                        <a:srgbClr val="051733"/>
                      </a:solidFill>
                      <a:ln w="9525"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4C6EEA33-E4CD-AFE6-1D35-024072E81E9F}"/>
                          </a:ext>
                        </a:extLst>
                      </p:cNvPr>
                      <p:cNvSpPr/>
                      <p:nvPr/>
                    </p:nvSpPr>
                    <p:spPr>
                      <a:xfrm>
                        <a:off x="4531861" y="1823696"/>
                        <a:ext cx="43538" cy="35935"/>
                      </a:xfrm>
                      <a:custGeom>
                        <a:avLst/>
                        <a:gdLst>
                          <a:gd name="connsiteX0" fmla="*/ 7610 w 43538"/>
                          <a:gd name="connsiteY0" fmla="*/ 9456 h 35935"/>
                          <a:gd name="connsiteX1" fmla="*/ 25575 w 43538"/>
                          <a:gd name="connsiteY1" fmla="*/ 7 h 35935"/>
                          <a:gd name="connsiteX2" fmla="*/ 43539 w 43538"/>
                          <a:gd name="connsiteY2" fmla="*/ 17971 h 35935"/>
                          <a:gd name="connsiteX3" fmla="*/ 25575 w 43538"/>
                          <a:gd name="connsiteY3" fmla="*/ 35935 h 35935"/>
                          <a:gd name="connsiteX4" fmla="*/ 19374 w 43538"/>
                          <a:gd name="connsiteY4" fmla="*/ 34773 h 35935"/>
                          <a:gd name="connsiteX5" fmla="*/ 19364 w 43538"/>
                          <a:gd name="connsiteY5" fmla="*/ 34821 h 35935"/>
                          <a:gd name="connsiteX6" fmla="*/ 19050 w 43538"/>
                          <a:gd name="connsiteY6" fmla="*/ 34669 h 35935"/>
                          <a:gd name="connsiteX7" fmla="*/ 17383 w 43538"/>
                          <a:gd name="connsiteY7" fmla="*/ 33869 h 35935"/>
                          <a:gd name="connsiteX8" fmla="*/ 0 w 43538"/>
                          <a:gd name="connsiteY8" fmla="*/ 9618 h 35935"/>
                          <a:gd name="connsiteX9" fmla="*/ 7610 w 43538"/>
                          <a:gd name="connsiteY9" fmla="*/ 9456 h 3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38" h="35935">
                            <a:moveTo>
                              <a:pt x="7610" y="9456"/>
                            </a:moveTo>
                            <a:cubicBezTo>
                              <a:pt x="13411" y="-602"/>
                              <a:pt x="25575" y="7"/>
                              <a:pt x="25575" y="7"/>
                            </a:cubicBezTo>
                            <a:cubicBezTo>
                              <a:pt x="35500" y="7"/>
                              <a:pt x="43539" y="8046"/>
                              <a:pt x="43539" y="17971"/>
                            </a:cubicBezTo>
                            <a:cubicBezTo>
                              <a:pt x="43539" y="27896"/>
                              <a:pt x="35500" y="35935"/>
                              <a:pt x="25575" y="35935"/>
                            </a:cubicBezTo>
                            <a:cubicBezTo>
                              <a:pt x="23384" y="35935"/>
                              <a:pt x="21317" y="35488"/>
                              <a:pt x="19374" y="34773"/>
                            </a:cubicBezTo>
                            <a:lnTo>
                              <a:pt x="19364" y="34821"/>
                            </a:lnTo>
                            <a:cubicBezTo>
                              <a:pt x="19250" y="34783"/>
                              <a:pt x="19164" y="34716"/>
                              <a:pt x="19050" y="34669"/>
                            </a:cubicBezTo>
                            <a:cubicBezTo>
                              <a:pt x="18469" y="34440"/>
                              <a:pt x="17926" y="34154"/>
                              <a:pt x="17383" y="33869"/>
                            </a:cubicBezTo>
                            <a:cubicBezTo>
                              <a:pt x="1676" y="27058"/>
                              <a:pt x="0" y="9618"/>
                              <a:pt x="0" y="9618"/>
                            </a:cubicBezTo>
                            <a:cubicBezTo>
                              <a:pt x="3124" y="12266"/>
                              <a:pt x="7610" y="9456"/>
                              <a:pt x="7610" y="9456"/>
                            </a:cubicBezTo>
                            <a:close/>
                          </a:path>
                        </a:pathLst>
                      </a:custGeom>
                      <a:solidFill>
                        <a:srgbClr val="051733"/>
                      </a:solidFill>
                      <a:ln w="9525" cap="flat">
                        <a:noFill/>
                        <a:prstDash val="solid"/>
                        <a:miter/>
                      </a:ln>
                    </p:spPr>
                    <p:txBody>
                      <a:bodyPr rtlCol="0" anchor="ctr"/>
                      <a:lstStyle/>
                      <a:p>
                        <a:endParaRPr lang="nb-NO"/>
                      </a:p>
                    </p:txBody>
                  </p:sp>
                </p:grpSp>
              </p:grpSp>
              <p:sp>
                <p:nvSpPr>
                  <p:cNvPr id="22" name="Friform 21">
                    <a:extLst>
                      <a:ext uri="{FF2B5EF4-FFF2-40B4-BE49-F238E27FC236}">
                        <a16:creationId xmlns:a16="http://schemas.microsoft.com/office/drawing/2014/main" id="{D207C1CB-90A3-88C4-195D-83744D9EB721}"/>
                      </a:ext>
                    </a:extLst>
                  </p:cNvPr>
                  <p:cNvSpPr/>
                  <p:nvPr/>
                </p:nvSpPr>
                <p:spPr>
                  <a:xfrm>
                    <a:off x="4583287" y="1989572"/>
                    <a:ext cx="117071" cy="41243"/>
                  </a:xfrm>
                  <a:custGeom>
                    <a:avLst/>
                    <a:gdLst>
                      <a:gd name="connsiteX0" fmla="*/ 0 w 117071"/>
                      <a:gd name="connsiteY0" fmla="*/ 0 h 41243"/>
                      <a:gd name="connsiteX1" fmla="*/ 58541 w 117071"/>
                      <a:gd name="connsiteY1" fmla="*/ 41243 h 41243"/>
                      <a:gd name="connsiteX2" fmla="*/ 117072 w 117071"/>
                      <a:gd name="connsiteY2" fmla="*/ 0 h 41243"/>
                      <a:gd name="connsiteX3" fmla="*/ 0 w 11707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71" h="41243">
                        <a:moveTo>
                          <a:pt x="0" y="0"/>
                        </a:moveTo>
                        <a:cubicBezTo>
                          <a:pt x="6334" y="23641"/>
                          <a:pt x="30099" y="41243"/>
                          <a:pt x="58541" y="41243"/>
                        </a:cubicBezTo>
                        <a:cubicBezTo>
                          <a:pt x="86973" y="41243"/>
                          <a:pt x="110747" y="23641"/>
                          <a:pt x="117072"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52" name="Avrundet rektangel 51">
              <a:extLst>
                <a:ext uri="{FF2B5EF4-FFF2-40B4-BE49-F238E27FC236}">
                  <a16:creationId xmlns:a16="http://schemas.microsoft.com/office/drawing/2014/main" id="{D3C91681-8C6B-95F7-4301-FC89049221EA}"/>
                </a:ext>
              </a:extLst>
            </p:cNvPr>
            <p:cNvSpPr/>
            <p:nvPr/>
          </p:nvSpPr>
          <p:spPr>
            <a:xfrm>
              <a:off x="816024" y="2915855"/>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53" name="Grafikk 17">
              <a:extLst>
                <a:ext uri="{FF2B5EF4-FFF2-40B4-BE49-F238E27FC236}">
                  <a16:creationId xmlns:a16="http://schemas.microsoft.com/office/drawing/2014/main" id="{666BAEEC-9CD1-6676-BBE2-83244A5143A0}"/>
                </a:ext>
              </a:extLst>
            </p:cNvPr>
            <p:cNvGrpSpPr/>
            <p:nvPr/>
          </p:nvGrpSpPr>
          <p:grpSpPr>
            <a:xfrm>
              <a:off x="889582" y="2967520"/>
              <a:ext cx="310158" cy="310158"/>
              <a:chOff x="5478779" y="4251959"/>
              <a:chExt cx="1234439" cy="1234344"/>
            </a:xfrm>
          </p:grpSpPr>
          <p:sp>
            <p:nvSpPr>
              <p:cNvPr id="54" name="Friform 53">
                <a:extLst>
                  <a:ext uri="{FF2B5EF4-FFF2-40B4-BE49-F238E27FC236}">
                    <a16:creationId xmlns:a16="http://schemas.microsoft.com/office/drawing/2014/main" id="{C4891841-3EDA-6970-3C4F-46BD7E9109C4}"/>
                  </a:ext>
                </a:extLst>
              </p:cNvPr>
              <p:cNvSpPr/>
              <p:nvPr/>
            </p:nvSpPr>
            <p:spPr>
              <a:xfrm>
                <a:off x="5478779" y="4251959"/>
                <a:ext cx="1234439" cy="1234344"/>
              </a:xfrm>
              <a:custGeom>
                <a:avLst/>
                <a:gdLst>
                  <a:gd name="connsiteX0" fmla="*/ 1234440 w 1234439"/>
                  <a:gd name="connsiteY0" fmla="*/ 617125 h 1234344"/>
                  <a:gd name="connsiteX1" fmla="*/ 1098614 w 1234439"/>
                  <a:gd name="connsiteY1" fmla="*/ 1003268 h 1234344"/>
                  <a:gd name="connsiteX2" fmla="*/ 949166 w 1234439"/>
                  <a:gd name="connsiteY2" fmla="*/ 1137571 h 1234344"/>
                  <a:gd name="connsiteX3" fmla="*/ 893255 w 1234439"/>
                  <a:gd name="connsiteY3" fmla="*/ 1169289 h 1234344"/>
                  <a:gd name="connsiteX4" fmla="*/ 617220 w 1234439"/>
                  <a:gd name="connsiteY4" fmla="*/ 1234345 h 1234344"/>
                  <a:gd name="connsiteX5" fmla="*/ 341186 w 1234439"/>
                  <a:gd name="connsiteY5" fmla="*/ 1169289 h 1234344"/>
                  <a:gd name="connsiteX6" fmla="*/ 285274 w 1234439"/>
                  <a:gd name="connsiteY6" fmla="*/ 1137571 h 1234344"/>
                  <a:gd name="connsiteX7" fmla="*/ 135827 w 1234439"/>
                  <a:gd name="connsiteY7" fmla="*/ 1003268 h 1234344"/>
                  <a:gd name="connsiteX8" fmla="*/ 0 w 1234439"/>
                  <a:gd name="connsiteY8" fmla="*/ 617125 h 1234344"/>
                  <a:gd name="connsiteX9" fmla="*/ 617220 w 1234439"/>
                  <a:gd name="connsiteY9" fmla="*/ 0 h 1234344"/>
                  <a:gd name="connsiteX10" fmla="*/ 1234440 w 1234439"/>
                  <a:gd name="connsiteY10" fmla="*/ 617125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439" h="1234344">
                    <a:moveTo>
                      <a:pt x="1234440" y="617125"/>
                    </a:moveTo>
                    <a:cubicBezTo>
                      <a:pt x="1234440" y="763238"/>
                      <a:pt x="1183672" y="897541"/>
                      <a:pt x="1098614" y="1003268"/>
                    </a:cubicBezTo>
                    <a:cubicBezTo>
                      <a:pt x="1056608" y="1055846"/>
                      <a:pt x="1006031" y="1101281"/>
                      <a:pt x="949166" y="1137571"/>
                    </a:cubicBezTo>
                    <a:cubicBezTo>
                      <a:pt x="931164" y="1149096"/>
                      <a:pt x="912495" y="1159669"/>
                      <a:pt x="893255" y="1169289"/>
                    </a:cubicBezTo>
                    <a:cubicBezTo>
                      <a:pt x="810197" y="1210913"/>
                      <a:pt x="716471" y="1234345"/>
                      <a:pt x="617220" y="1234345"/>
                    </a:cubicBezTo>
                    <a:cubicBezTo>
                      <a:pt x="517970" y="1234345"/>
                      <a:pt x="424244" y="1210913"/>
                      <a:pt x="341186" y="1169289"/>
                    </a:cubicBezTo>
                    <a:cubicBezTo>
                      <a:pt x="321945" y="1159669"/>
                      <a:pt x="303276" y="1149096"/>
                      <a:pt x="285274" y="1137571"/>
                    </a:cubicBezTo>
                    <a:cubicBezTo>
                      <a:pt x="228409" y="1101281"/>
                      <a:pt x="177832" y="1055846"/>
                      <a:pt x="135827" y="1003268"/>
                    </a:cubicBezTo>
                    <a:cubicBezTo>
                      <a:pt x="50768" y="897541"/>
                      <a:pt x="0" y="763238"/>
                      <a:pt x="0" y="617125"/>
                    </a:cubicBezTo>
                    <a:cubicBezTo>
                      <a:pt x="0" y="276320"/>
                      <a:pt x="276320" y="0"/>
                      <a:pt x="617220" y="0"/>
                    </a:cubicBezTo>
                    <a:cubicBezTo>
                      <a:pt x="958120" y="0"/>
                      <a:pt x="1234440" y="276320"/>
                      <a:pt x="1234440" y="617125"/>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55" name="Grafikk 17">
                <a:extLst>
                  <a:ext uri="{FF2B5EF4-FFF2-40B4-BE49-F238E27FC236}">
                    <a16:creationId xmlns:a16="http://schemas.microsoft.com/office/drawing/2014/main" id="{7A0F8CC7-3608-16A3-309E-11E045CD3BF2}"/>
                  </a:ext>
                </a:extLst>
              </p:cNvPr>
              <p:cNvGrpSpPr/>
              <p:nvPr/>
            </p:nvGrpSpPr>
            <p:grpSpPr>
              <a:xfrm>
                <a:off x="5614606" y="4361967"/>
                <a:ext cx="962787" cy="1124337"/>
                <a:chOff x="5614606" y="4361967"/>
                <a:chExt cx="962787" cy="1124337"/>
              </a:xfrm>
            </p:grpSpPr>
            <p:grpSp>
              <p:nvGrpSpPr>
                <p:cNvPr id="56" name="Grafikk 17">
                  <a:extLst>
                    <a:ext uri="{FF2B5EF4-FFF2-40B4-BE49-F238E27FC236}">
                      <a16:creationId xmlns:a16="http://schemas.microsoft.com/office/drawing/2014/main" id="{C325E73A-89B0-5D6D-D26C-E774170679D1}"/>
                    </a:ext>
                  </a:extLst>
                </p:cNvPr>
                <p:cNvGrpSpPr/>
                <p:nvPr/>
              </p:nvGrpSpPr>
              <p:grpSpPr>
                <a:xfrm>
                  <a:off x="5614606" y="4361967"/>
                  <a:ext cx="962787" cy="1124337"/>
                  <a:chOff x="5614606" y="4361967"/>
                  <a:chExt cx="962787" cy="1124337"/>
                </a:xfrm>
              </p:grpSpPr>
              <p:sp>
                <p:nvSpPr>
                  <p:cNvPr id="70" name="Friform 69">
                    <a:extLst>
                      <a:ext uri="{FF2B5EF4-FFF2-40B4-BE49-F238E27FC236}">
                        <a16:creationId xmlns:a16="http://schemas.microsoft.com/office/drawing/2014/main" id="{C4AB5897-FE4F-117D-A9AF-282485E7F137}"/>
                      </a:ext>
                    </a:extLst>
                  </p:cNvPr>
                  <p:cNvSpPr/>
                  <p:nvPr/>
                </p:nvSpPr>
                <p:spPr>
                  <a:xfrm>
                    <a:off x="5614606" y="4898898"/>
                    <a:ext cx="962787" cy="587406"/>
                  </a:xfrm>
                  <a:custGeom>
                    <a:avLst/>
                    <a:gdLst>
                      <a:gd name="connsiteX0" fmla="*/ 962787 w 962787"/>
                      <a:gd name="connsiteY0" fmla="*/ 356330 h 587406"/>
                      <a:gd name="connsiteX1" fmla="*/ 813340 w 962787"/>
                      <a:gd name="connsiteY1" fmla="*/ 490633 h 587406"/>
                      <a:gd name="connsiteX2" fmla="*/ 757428 w 962787"/>
                      <a:gd name="connsiteY2" fmla="*/ 522351 h 587406"/>
                      <a:gd name="connsiteX3" fmla="*/ 481393 w 962787"/>
                      <a:gd name="connsiteY3" fmla="*/ 587407 h 587406"/>
                      <a:gd name="connsiteX4" fmla="*/ 205359 w 962787"/>
                      <a:gd name="connsiteY4" fmla="*/ 522351 h 587406"/>
                      <a:gd name="connsiteX5" fmla="*/ 149447 w 962787"/>
                      <a:gd name="connsiteY5" fmla="*/ 490633 h 587406"/>
                      <a:gd name="connsiteX6" fmla="*/ 0 w 962787"/>
                      <a:gd name="connsiteY6" fmla="*/ 356330 h 587406"/>
                      <a:gd name="connsiteX7" fmla="*/ 117348 w 962787"/>
                      <a:gd name="connsiteY7" fmla="*/ 239839 h 587406"/>
                      <a:gd name="connsiteX8" fmla="*/ 210502 w 962787"/>
                      <a:gd name="connsiteY8" fmla="*/ 214122 h 587406"/>
                      <a:gd name="connsiteX9" fmla="*/ 210598 w 962787"/>
                      <a:gd name="connsiteY9" fmla="*/ 214122 h 587406"/>
                      <a:gd name="connsiteX10" fmla="*/ 265271 w 962787"/>
                      <a:gd name="connsiteY10" fmla="*/ 198977 h 587406"/>
                      <a:gd name="connsiteX11" fmla="*/ 364712 w 962787"/>
                      <a:gd name="connsiteY11" fmla="*/ 171450 h 587406"/>
                      <a:gd name="connsiteX12" fmla="*/ 379857 w 962787"/>
                      <a:gd name="connsiteY12" fmla="*/ 86487 h 587406"/>
                      <a:gd name="connsiteX13" fmla="*/ 386810 w 962787"/>
                      <a:gd name="connsiteY13" fmla="*/ 47625 h 587406"/>
                      <a:gd name="connsiteX14" fmla="*/ 388048 w 962787"/>
                      <a:gd name="connsiteY14" fmla="*/ 40291 h 587406"/>
                      <a:gd name="connsiteX15" fmla="*/ 395288 w 962787"/>
                      <a:gd name="connsiteY15" fmla="*/ 0 h 587406"/>
                      <a:gd name="connsiteX16" fmla="*/ 481393 w 962787"/>
                      <a:gd name="connsiteY16" fmla="*/ 33718 h 587406"/>
                      <a:gd name="connsiteX17" fmla="*/ 567500 w 962787"/>
                      <a:gd name="connsiteY17" fmla="*/ 0 h 587406"/>
                      <a:gd name="connsiteX18" fmla="*/ 574738 w 962787"/>
                      <a:gd name="connsiteY18" fmla="*/ 40291 h 587406"/>
                      <a:gd name="connsiteX19" fmla="*/ 582930 w 962787"/>
                      <a:gd name="connsiteY19" fmla="*/ 86487 h 587406"/>
                      <a:gd name="connsiteX20" fmla="*/ 590264 w 962787"/>
                      <a:gd name="connsiteY20" fmla="*/ 127635 h 587406"/>
                      <a:gd name="connsiteX21" fmla="*/ 598075 w 962787"/>
                      <a:gd name="connsiteY21" fmla="*/ 171450 h 587406"/>
                      <a:gd name="connsiteX22" fmla="*/ 697516 w 962787"/>
                      <a:gd name="connsiteY22" fmla="*/ 198977 h 587406"/>
                      <a:gd name="connsiteX23" fmla="*/ 752189 w 962787"/>
                      <a:gd name="connsiteY23" fmla="*/ 214122 h 587406"/>
                      <a:gd name="connsiteX24" fmla="*/ 752284 w 962787"/>
                      <a:gd name="connsiteY24" fmla="*/ 214122 h 587406"/>
                      <a:gd name="connsiteX25" fmla="*/ 845439 w 962787"/>
                      <a:gd name="connsiteY25" fmla="*/ 239839 h 587406"/>
                      <a:gd name="connsiteX26" fmla="*/ 962787 w 962787"/>
                      <a:gd name="connsiteY26" fmla="*/ 356330 h 58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2787" h="587406">
                        <a:moveTo>
                          <a:pt x="962787" y="356330"/>
                        </a:moveTo>
                        <a:cubicBezTo>
                          <a:pt x="920782" y="408908"/>
                          <a:pt x="870204" y="454342"/>
                          <a:pt x="813340" y="490633"/>
                        </a:cubicBezTo>
                        <a:cubicBezTo>
                          <a:pt x="795337" y="502158"/>
                          <a:pt x="776668" y="512731"/>
                          <a:pt x="757428" y="522351"/>
                        </a:cubicBezTo>
                        <a:cubicBezTo>
                          <a:pt x="674370" y="563975"/>
                          <a:pt x="580644" y="587407"/>
                          <a:pt x="481393" y="587407"/>
                        </a:cubicBezTo>
                        <a:cubicBezTo>
                          <a:pt x="382143" y="587407"/>
                          <a:pt x="288417" y="563975"/>
                          <a:pt x="205359" y="522351"/>
                        </a:cubicBezTo>
                        <a:cubicBezTo>
                          <a:pt x="186118" y="512731"/>
                          <a:pt x="167449" y="502158"/>
                          <a:pt x="149447" y="490633"/>
                        </a:cubicBezTo>
                        <a:cubicBezTo>
                          <a:pt x="92583" y="454342"/>
                          <a:pt x="42005" y="408908"/>
                          <a:pt x="0" y="356330"/>
                        </a:cubicBezTo>
                        <a:cubicBezTo>
                          <a:pt x="15907" y="300133"/>
                          <a:pt x="60103" y="255651"/>
                          <a:pt x="117348" y="239839"/>
                        </a:cubicBezTo>
                        <a:lnTo>
                          <a:pt x="210502" y="214122"/>
                        </a:lnTo>
                        <a:lnTo>
                          <a:pt x="210598" y="214122"/>
                        </a:lnTo>
                        <a:lnTo>
                          <a:pt x="265271" y="198977"/>
                        </a:lnTo>
                        <a:lnTo>
                          <a:pt x="364712" y="171450"/>
                        </a:lnTo>
                        <a:lnTo>
                          <a:pt x="379857" y="86487"/>
                        </a:lnTo>
                        <a:lnTo>
                          <a:pt x="386810" y="47625"/>
                        </a:lnTo>
                        <a:lnTo>
                          <a:pt x="388048" y="40291"/>
                        </a:lnTo>
                        <a:lnTo>
                          <a:pt x="395288" y="0"/>
                        </a:lnTo>
                        <a:lnTo>
                          <a:pt x="481393" y="33718"/>
                        </a:lnTo>
                        <a:lnTo>
                          <a:pt x="567500" y="0"/>
                        </a:lnTo>
                        <a:lnTo>
                          <a:pt x="574738" y="40291"/>
                        </a:lnTo>
                        <a:lnTo>
                          <a:pt x="582930" y="86487"/>
                        </a:lnTo>
                        <a:lnTo>
                          <a:pt x="590264" y="127635"/>
                        </a:lnTo>
                        <a:lnTo>
                          <a:pt x="598075" y="171450"/>
                        </a:lnTo>
                        <a:lnTo>
                          <a:pt x="697516" y="198977"/>
                        </a:lnTo>
                        <a:lnTo>
                          <a:pt x="752189" y="214122"/>
                        </a:lnTo>
                        <a:lnTo>
                          <a:pt x="752284" y="214122"/>
                        </a:lnTo>
                        <a:lnTo>
                          <a:pt x="845439" y="239839"/>
                        </a:lnTo>
                        <a:cubicBezTo>
                          <a:pt x="902684" y="255651"/>
                          <a:pt x="946880" y="300133"/>
                          <a:pt x="962787" y="356330"/>
                        </a:cubicBezTo>
                        <a:close/>
                      </a:path>
                    </a:pathLst>
                  </a:custGeom>
                  <a:solidFill>
                    <a:srgbClr val="BD948F"/>
                  </a:solidFill>
                  <a:ln w="9525" cap="flat">
                    <a:noFill/>
                    <a:prstDash val="solid"/>
                    <a:miter/>
                  </a:ln>
                </p:spPr>
                <p:txBody>
                  <a:bodyPr rtlCol="0" anchor="ctr"/>
                  <a:lstStyle/>
                  <a:p>
                    <a:endParaRPr lang="nb-NO"/>
                  </a:p>
                </p:txBody>
              </p:sp>
              <p:grpSp>
                <p:nvGrpSpPr>
                  <p:cNvPr id="71" name="Grafikk 17">
                    <a:extLst>
                      <a:ext uri="{FF2B5EF4-FFF2-40B4-BE49-F238E27FC236}">
                        <a16:creationId xmlns:a16="http://schemas.microsoft.com/office/drawing/2014/main" id="{8D9AD6E2-E1A4-F564-3B53-7599FD3780E1}"/>
                      </a:ext>
                    </a:extLst>
                  </p:cNvPr>
                  <p:cNvGrpSpPr/>
                  <p:nvPr/>
                </p:nvGrpSpPr>
                <p:grpSpPr>
                  <a:xfrm>
                    <a:off x="5943980" y="5282760"/>
                    <a:ext cx="304037" cy="185932"/>
                    <a:chOff x="5943980" y="5282760"/>
                    <a:chExt cx="304037" cy="185932"/>
                  </a:xfrm>
                  <a:solidFill>
                    <a:srgbClr val="3D3936"/>
                  </a:solidFill>
                </p:grpSpPr>
                <p:grpSp>
                  <p:nvGrpSpPr>
                    <p:cNvPr id="78" name="Grafikk 17">
                      <a:extLst>
                        <a:ext uri="{FF2B5EF4-FFF2-40B4-BE49-F238E27FC236}">
                          <a16:creationId xmlns:a16="http://schemas.microsoft.com/office/drawing/2014/main" id="{D28985CE-F236-CD75-317F-438BC578A448}"/>
                        </a:ext>
                      </a:extLst>
                    </p:cNvPr>
                    <p:cNvGrpSpPr/>
                    <p:nvPr/>
                  </p:nvGrpSpPr>
                  <p:grpSpPr>
                    <a:xfrm>
                      <a:off x="6128887" y="5282760"/>
                      <a:ext cx="119131" cy="185932"/>
                      <a:chOff x="6128887" y="5282760"/>
                      <a:chExt cx="119131" cy="185932"/>
                    </a:xfrm>
                    <a:solidFill>
                      <a:srgbClr val="3D3936"/>
                    </a:solidFill>
                  </p:grpSpPr>
                  <p:sp>
                    <p:nvSpPr>
                      <p:cNvPr id="82" name="Friform 81">
                        <a:extLst>
                          <a:ext uri="{FF2B5EF4-FFF2-40B4-BE49-F238E27FC236}">
                            <a16:creationId xmlns:a16="http://schemas.microsoft.com/office/drawing/2014/main" id="{1DF304E1-C2F2-B326-AEB2-2D9894B354FB}"/>
                          </a:ext>
                        </a:extLst>
                      </p:cNvPr>
                      <p:cNvSpPr/>
                      <p:nvPr/>
                    </p:nvSpPr>
                    <p:spPr>
                      <a:xfrm>
                        <a:off x="6128887" y="5282760"/>
                        <a:ext cx="94073" cy="160881"/>
                      </a:xfrm>
                      <a:custGeom>
                        <a:avLst/>
                        <a:gdLst>
                          <a:gd name="connsiteX0" fmla="*/ 89318 w 94073"/>
                          <a:gd name="connsiteY0" fmla="*/ 160882 h 160881"/>
                          <a:gd name="connsiteX1" fmla="*/ 89289 w 94073"/>
                          <a:gd name="connsiteY1" fmla="*/ 160882 h 160881"/>
                          <a:gd name="connsiteX2" fmla="*/ 84555 w 94073"/>
                          <a:gd name="connsiteY2" fmla="*/ 156091 h 160881"/>
                          <a:gd name="connsiteX3" fmla="*/ 2288 w 94073"/>
                          <a:gd name="connsiteY3" fmla="*/ 8834 h 160881"/>
                          <a:gd name="connsiteX4" fmla="*/ 697 w 94073"/>
                          <a:gd name="connsiteY4" fmla="*/ 2290 h 160881"/>
                          <a:gd name="connsiteX5" fmla="*/ 7232 w 94073"/>
                          <a:gd name="connsiteY5" fmla="*/ 700 h 160881"/>
                          <a:gd name="connsiteX6" fmla="*/ 94071 w 94073"/>
                          <a:gd name="connsiteY6" fmla="*/ 156138 h 160881"/>
                          <a:gd name="connsiteX7" fmla="*/ 89318 w 94073"/>
                          <a:gd name="connsiteY7" fmla="*/ 160882 h 16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073" h="160881">
                            <a:moveTo>
                              <a:pt x="89318" y="160882"/>
                            </a:moveTo>
                            <a:cubicBezTo>
                              <a:pt x="89309" y="160882"/>
                              <a:pt x="89299" y="160882"/>
                              <a:pt x="89289" y="160882"/>
                            </a:cubicBezTo>
                            <a:cubicBezTo>
                              <a:pt x="86661" y="160863"/>
                              <a:pt x="84537" y="158719"/>
                              <a:pt x="84555" y="156091"/>
                            </a:cubicBezTo>
                            <a:cubicBezTo>
                              <a:pt x="84870" y="97226"/>
                              <a:pt x="52590" y="39428"/>
                              <a:pt x="2288" y="8834"/>
                            </a:cubicBezTo>
                            <a:cubicBezTo>
                              <a:pt x="40" y="7462"/>
                              <a:pt x="-674" y="4538"/>
                              <a:pt x="697" y="2290"/>
                            </a:cubicBezTo>
                            <a:cubicBezTo>
                              <a:pt x="2060" y="33"/>
                              <a:pt x="5012" y="-672"/>
                              <a:pt x="7232" y="700"/>
                            </a:cubicBezTo>
                            <a:cubicBezTo>
                              <a:pt x="60314" y="32990"/>
                              <a:pt x="94405" y="94007"/>
                              <a:pt x="94071" y="156138"/>
                            </a:cubicBezTo>
                            <a:cubicBezTo>
                              <a:pt x="94062" y="158767"/>
                              <a:pt x="91938" y="160882"/>
                              <a:pt x="89318" y="160882"/>
                            </a:cubicBezTo>
                            <a:close/>
                          </a:path>
                        </a:pathLst>
                      </a:custGeom>
                      <a:solidFill>
                        <a:srgbClr val="3D3936"/>
                      </a:solidFill>
                      <a:ln w="9525" cap="flat">
                        <a:noFill/>
                        <a:prstDash val="solid"/>
                        <a:miter/>
                      </a:ln>
                    </p:spPr>
                    <p:txBody>
                      <a:bodyPr rtlCol="0" anchor="ctr"/>
                      <a:lstStyle/>
                      <a:p>
                        <a:endParaRPr lang="nb-NO"/>
                      </a:p>
                    </p:txBody>
                  </p:sp>
                  <p:sp>
                    <p:nvSpPr>
                      <p:cNvPr id="83" name="Friform 82">
                        <a:extLst>
                          <a:ext uri="{FF2B5EF4-FFF2-40B4-BE49-F238E27FC236}">
                            <a16:creationId xmlns:a16="http://schemas.microsoft.com/office/drawing/2014/main" id="{9E2FA167-C8FA-526F-7457-462054501BC0}"/>
                          </a:ext>
                        </a:extLst>
                      </p:cNvPr>
                      <p:cNvSpPr/>
                      <p:nvPr/>
                    </p:nvSpPr>
                    <p:spPr>
                      <a:xfrm>
                        <a:off x="6188392" y="5409066"/>
                        <a:ext cx="59626" cy="59626"/>
                      </a:xfrm>
                      <a:custGeom>
                        <a:avLst/>
                        <a:gdLst>
                          <a:gd name="connsiteX0" fmla="*/ 59626 w 59626"/>
                          <a:gd name="connsiteY0" fmla="*/ 29813 h 59626"/>
                          <a:gd name="connsiteX1" fmla="*/ 29813 w 59626"/>
                          <a:gd name="connsiteY1" fmla="*/ 59626 h 59626"/>
                          <a:gd name="connsiteX2" fmla="*/ 0 w 59626"/>
                          <a:gd name="connsiteY2" fmla="*/ 29813 h 59626"/>
                          <a:gd name="connsiteX3" fmla="*/ 29813 w 59626"/>
                          <a:gd name="connsiteY3" fmla="*/ 0 h 59626"/>
                          <a:gd name="connsiteX4" fmla="*/ 59626 w 59626"/>
                          <a:gd name="connsiteY4" fmla="*/ 29813 h 5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6" h="59626">
                            <a:moveTo>
                              <a:pt x="59626" y="29813"/>
                            </a:moveTo>
                            <a:cubicBezTo>
                              <a:pt x="59626" y="46282"/>
                              <a:pt x="46282" y="59626"/>
                              <a:pt x="29813" y="59626"/>
                            </a:cubicBezTo>
                            <a:cubicBezTo>
                              <a:pt x="13345" y="59626"/>
                              <a:pt x="0" y="46282"/>
                              <a:pt x="0" y="29813"/>
                            </a:cubicBezTo>
                            <a:cubicBezTo>
                              <a:pt x="0" y="13354"/>
                              <a:pt x="13345" y="0"/>
                              <a:pt x="29813" y="0"/>
                            </a:cubicBezTo>
                            <a:cubicBezTo>
                              <a:pt x="46282" y="0"/>
                              <a:pt x="59626" y="13345"/>
                              <a:pt x="59626" y="29813"/>
                            </a:cubicBezTo>
                            <a:close/>
                          </a:path>
                        </a:pathLst>
                      </a:custGeom>
                      <a:solidFill>
                        <a:srgbClr val="3D3936"/>
                      </a:solidFill>
                      <a:ln w="9525" cap="flat">
                        <a:noFill/>
                        <a:prstDash val="solid"/>
                        <a:miter/>
                      </a:ln>
                    </p:spPr>
                    <p:txBody>
                      <a:bodyPr rtlCol="0" anchor="ctr"/>
                      <a:lstStyle/>
                      <a:p>
                        <a:endParaRPr lang="nb-NO"/>
                      </a:p>
                    </p:txBody>
                  </p:sp>
                </p:grpSp>
                <p:grpSp>
                  <p:nvGrpSpPr>
                    <p:cNvPr id="79" name="Grafikk 17">
                      <a:extLst>
                        <a:ext uri="{FF2B5EF4-FFF2-40B4-BE49-F238E27FC236}">
                          <a16:creationId xmlns:a16="http://schemas.microsoft.com/office/drawing/2014/main" id="{AB8EE7D2-6C00-620D-27AE-798E17F90F2D}"/>
                        </a:ext>
                      </a:extLst>
                    </p:cNvPr>
                    <p:cNvGrpSpPr/>
                    <p:nvPr/>
                  </p:nvGrpSpPr>
                  <p:grpSpPr>
                    <a:xfrm>
                      <a:off x="5943980" y="5282768"/>
                      <a:ext cx="119129" cy="185924"/>
                      <a:chOff x="5943980" y="5282768"/>
                      <a:chExt cx="119129" cy="185924"/>
                    </a:xfrm>
                    <a:solidFill>
                      <a:srgbClr val="3D3936"/>
                    </a:solidFill>
                  </p:grpSpPr>
                  <p:sp>
                    <p:nvSpPr>
                      <p:cNvPr id="80" name="Friform 79">
                        <a:extLst>
                          <a:ext uri="{FF2B5EF4-FFF2-40B4-BE49-F238E27FC236}">
                            <a16:creationId xmlns:a16="http://schemas.microsoft.com/office/drawing/2014/main" id="{63C8D842-3E92-0C6B-2D44-F3F0200104A1}"/>
                          </a:ext>
                        </a:extLst>
                      </p:cNvPr>
                      <p:cNvSpPr/>
                      <p:nvPr/>
                    </p:nvSpPr>
                    <p:spPr>
                      <a:xfrm>
                        <a:off x="5969019" y="5282768"/>
                        <a:ext cx="94090" cy="160883"/>
                      </a:xfrm>
                      <a:custGeom>
                        <a:avLst/>
                        <a:gdLst>
                          <a:gd name="connsiteX0" fmla="*/ 4765 w 94090"/>
                          <a:gd name="connsiteY0" fmla="*/ 160874 h 160883"/>
                          <a:gd name="connsiteX1" fmla="*/ 2 w 94090"/>
                          <a:gd name="connsiteY1" fmla="*/ 156140 h 160883"/>
                          <a:gd name="connsiteX2" fmla="*/ 86851 w 94090"/>
                          <a:gd name="connsiteY2" fmla="*/ 702 h 160883"/>
                          <a:gd name="connsiteX3" fmla="*/ 93395 w 94090"/>
                          <a:gd name="connsiteY3" fmla="*/ 2292 h 160883"/>
                          <a:gd name="connsiteX4" fmla="*/ 91804 w 94090"/>
                          <a:gd name="connsiteY4" fmla="*/ 8836 h 160883"/>
                          <a:gd name="connsiteX5" fmla="*/ 9537 w 94090"/>
                          <a:gd name="connsiteY5" fmla="*/ 156093 h 160883"/>
                          <a:gd name="connsiteX6" fmla="*/ 4803 w 94090"/>
                          <a:gd name="connsiteY6" fmla="*/ 160884 h 160883"/>
                          <a:gd name="connsiteX7" fmla="*/ 4765 w 94090"/>
                          <a:gd name="connsiteY7" fmla="*/ 160874 h 16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090" h="160883">
                            <a:moveTo>
                              <a:pt x="4765" y="160874"/>
                            </a:moveTo>
                            <a:cubicBezTo>
                              <a:pt x="2145" y="160874"/>
                              <a:pt x="21" y="158760"/>
                              <a:pt x="2" y="156140"/>
                            </a:cubicBezTo>
                            <a:cubicBezTo>
                              <a:pt x="-331" y="94009"/>
                              <a:pt x="33759" y="32982"/>
                              <a:pt x="86851" y="702"/>
                            </a:cubicBezTo>
                            <a:cubicBezTo>
                              <a:pt x="89099" y="-680"/>
                              <a:pt x="92033" y="45"/>
                              <a:pt x="93395" y="2292"/>
                            </a:cubicBezTo>
                            <a:cubicBezTo>
                              <a:pt x="94767" y="4531"/>
                              <a:pt x="94043" y="7464"/>
                              <a:pt x="91804" y="8836"/>
                            </a:cubicBezTo>
                            <a:cubicBezTo>
                              <a:pt x="41512" y="39430"/>
                              <a:pt x="9223" y="97228"/>
                              <a:pt x="9537" y="156093"/>
                            </a:cubicBezTo>
                            <a:cubicBezTo>
                              <a:pt x="9556" y="158721"/>
                              <a:pt x="7432" y="160865"/>
                              <a:pt x="4803" y="160884"/>
                            </a:cubicBezTo>
                            <a:cubicBezTo>
                              <a:pt x="4784" y="160874"/>
                              <a:pt x="4774" y="160874"/>
                              <a:pt x="4765" y="160874"/>
                            </a:cubicBezTo>
                            <a:close/>
                          </a:path>
                        </a:pathLst>
                      </a:custGeom>
                      <a:solidFill>
                        <a:srgbClr val="3D3936"/>
                      </a:solidFill>
                      <a:ln w="9525" cap="flat">
                        <a:noFill/>
                        <a:prstDash val="solid"/>
                        <a:miter/>
                      </a:ln>
                    </p:spPr>
                    <p:txBody>
                      <a:bodyPr rtlCol="0" anchor="ctr"/>
                      <a:lstStyle/>
                      <a:p>
                        <a:endParaRPr lang="nb-NO"/>
                      </a:p>
                    </p:txBody>
                  </p:sp>
                  <p:sp>
                    <p:nvSpPr>
                      <p:cNvPr id="81" name="Friform 80">
                        <a:extLst>
                          <a:ext uri="{FF2B5EF4-FFF2-40B4-BE49-F238E27FC236}">
                            <a16:creationId xmlns:a16="http://schemas.microsoft.com/office/drawing/2014/main" id="{7A02555D-9D24-6214-A210-E6365903CDB5}"/>
                          </a:ext>
                        </a:extLst>
                      </p:cNvPr>
                      <p:cNvSpPr/>
                      <p:nvPr/>
                    </p:nvSpPr>
                    <p:spPr>
                      <a:xfrm>
                        <a:off x="5943980" y="5409066"/>
                        <a:ext cx="59626" cy="59626"/>
                      </a:xfrm>
                      <a:custGeom>
                        <a:avLst/>
                        <a:gdLst>
                          <a:gd name="connsiteX0" fmla="*/ 0 w 59626"/>
                          <a:gd name="connsiteY0" fmla="*/ 29813 h 59626"/>
                          <a:gd name="connsiteX1" fmla="*/ 29813 w 59626"/>
                          <a:gd name="connsiteY1" fmla="*/ 59626 h 59626"/>
                          <a:gd name="connsiteX2" fmla="*/ 59627 w 59626"/>
                          <a:gd name="connsiteY2" fmla="*/ 29813 h 59626"/>
                          <a:gd name="connsiteX3" fmla="*/ 29813 w 59626"/>
                          <a:gd name="connsiteY3" fmla="*/ 0 h 59626"/>
                          <a:gd name="connsiteX4" fmla="*/ 0 w 59626"/>
                          <a:gd name="connsiteY4" fmla="*/ 29813 h 5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6" h="59626">
                            <a:moveTo>
                              <a:pt x="0" y="29813"/>
                            </a:moveTo>
                            <a:cubicBezTo>
                              <a:pt x="0" y="46282"/>
                              <a:pt x="13345" y="59626"/>
                              <a:pt x="29813" y="59626"/>
                            </a:cubicBezTo>
                            <a:cubicBezTo>
                              <a:pt x="46282" y="59626"/>
                              <a:pt x="59627" y="46282"/>
                              <a:pt x="59627" y="29813"/>
                            </a:cubicBezTo>
                            <a:cubicBezTo>
                              <a:pt x="59627" y="13354"/>
                              <a:pt x="46282" y="0"/>
                              <a:pt x="29813" y="0"/>
                            </a:cubicBezTo>
                            <a:cubicBezTo>
                              <a:pt x="13345" y="0"/>
                              <a:pt x="0" y="13345"/>
                              <a:pt x="0" y="29813"/>
                            </a:cubicBezTo>
                            <a:close/>
                          </a:path>
                        </a:pathLst>
                      </a:custGeom>
                      <a:solidFill>
                        <a:srgbClr val="3D3936"/>
                      </a:solidFill>
                      <a:ln w="9525" cap="flat">
                        <a:noFill/>
                        <a:prstDash val="solid"/>
                        <a:miter/>
                      </a:ln>
                    </p:spPr>
                    <p:txBody>
                      <a:bodyPr rtlCol="0" anchor="ctr"/>
                      <a:lstStyle/>
                      <a:p>
                        <a:endParaRPr lang="nb-NO"/>
                      </a:p>
                    </p:txBody>
                  </p:sp>
                </p:grpSp>
              </p:grpSp>
              <p:sp>
                <p:nvSpPr>
                  <p:cNvPr id="72" name="Friform 71">
                    <a:extLst>
                      <a:ext uri="{FF2B5EF4-FFF2-40B4-BE49-F238E27FC236}">
                        <a16:creationId xmlns:a16="http://schemas.microsoft.com/office/drawing/2014/main" id="{710F9CA5-41F0-E233-E4F0-82AE5DC2F52D}"/>
                      </a:ext>
                    </a:extLst>
                  </p:cNvPr>
                  <p:cNvSpPr/>
                  <p:nvPr/>
                </p:nvSpPr>
                <p:spPr>
                  <a:xfrm>
                    <a:off x="5823106" y="4983166"/>
                    <a:ext cx="545787" cy="347956"/>
                  </a:xfrm>
                  <a:custGeom>
                    <a:avLst/>
                    <a:gdLst>
                      <a:gd name="connsiteX0" fmla="*/ 545204 w 545787"/>
                      <a:gd name="connsiteY0" fmla="*/ 99735 h 347956"/>
                      <a:gd name="connsiteX1" fmla="*/ 272894 w 545787"/>
                      <a:gd name="connsiteY1" fmla="*/ 25288 h 347956"/>
                      <a:gd name="connsiteX2" fmla="*/ 584 w 545787"/>
                      <a:gd name="connsiteY2" fmla="*/ 99735 h 347956"/>
                      <a:gd name="connsiteX3" fmla="*/ 272894 w 545787"/>
                      <a:gd name="connsiteY3" fmla="*/ 347957 h 347956"/>
                      <a:gd name="connsiteX4" fmla="*/ 545204 w 545787"/>
                      <a:gd name="connsiteY4" fmla="*/ 99735 h 347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787" h="347956">
                        <a:moveTo>
                          <a:pt x="545204" y="99735"/>
                        </a:moveTo>
                        <a:cubicBezTo>
                          <a:pt x="526469" y="-66524"/>
                          <a:pt x="272894" y="25288"/>
                          <a:pt x="272894" y="25288"/>
                        </a:cubicBezTo>
                        <a:cubicBezTo>
                          <a:pt x="272894" y="25288"/>
                          <a:pt x="19319" y="-66524"/>
                          <a:pt x="584" y="99735"/>
                        </a:cubicBezTo>
                        <a:cubicBezTo>
                          <a:pt x="-14637" y="234781"/>
                          <a:pt x="272894" y="347957"/>
                          <a:pt x="272894" y="347957"/>
                        </a:cubicBezTo>
                        <a:cubicBezTo>
                          <a:pt x="272894" y="347957"/>
                          <a:pt x="560416" y="234771"/>
                          <a:pt x="545204" y="99735"/>
                        </a:cubicBezTo>
                        <a:close/>
                      </a:path>
                    </a:pathLst>
                  </a:custGeom>
                  <a:solidFill>
                    <a:srgbClr val="3D3936"/>
                  </a:solidFill>
                  <a:ln w="9525" cap="flat">
                    <a:noFill/>
                    <a:prstDash val="solid"/>
                    <a:miter/>
                  </a:ln>
                </p:spPr>
                <p:txBody>
                  <a:bodyPr rtlCol="0" anchor="ctr"/>
                  <a:lstStyle/>
                  <a:p>
                    <a:endParaRPr lang="nb-NO"/>
                  </a:p>
                </p:txBody>
              </p:sp>
              <p:sp>
                <p:nvSpPr>
                  <p:cNvPr id="73" name="Friform 72">
                    <a:extLst>
                      <a:ext uri="{FF2B5EF4-FFF2-40B4-BE49-F238E27FC236}">
                        <a16:creationId xmlns:a16="http://schemas.microsoft.com/office/drawing/2014/main" id="{5D04D680-8EAF-E7B2-8873-D0F75FBE6DE3}"/>
                      </a:ext>
                    </a:extLst>
                  </p:cNvPr>
                  <p:cNvSpPr/>
                  <p:nvPr/>
                </p:nvSpPr>
                <p:spPr>
                  <a:xfrm>
                    <a:off x="5979318" y="4898898"/>
                    <a:ext cx="233362" cy="219098"/>
                  </a:xfrm>
                  <a:custGeom>
                    <a:avLst/>
                    <a:gdLst>
                      <a:gd name="connsiteX0" fmla="*/ 233363 w 233362"/>
                      <a:gd name="connsiteY0" fmla="*/ 171450 h 219098"/>
                      <a:gd name="connsiteX1" fmla="*/ 0 w 233362"/>
                      <a:gd name="connsiteY1" fmla="*/ 171450 h 219098"/>
                      <a:gd name="connsiteX2" fmla="*/ 22098 w 233362"/>
                      <a:gd name="connsiteY2" fmla="*/ 47625 h 219098"/>
                      <a:gd name="connsiteX3" fmla="*/ 30575 w 233362"/>
                      <a:gd name="connsiteY3" fmla="*/ 0 h 219098"/>
                      <a:gd name="connsiteX4" fmla="*/ 116681 w 233362"/>
                      <a:gd name="connsiteY4" fmla="*/ 33718 h 219098"/>
                      <a:gd name="connsiteX5" fmla="*/ 202787 w 233362"/>
                      <a:gd name="connsiteY5" fmla="*/ 0 h 219098"/>
                      <a:gd name="connsiteX6" fmla="*/ 225552 w 233362"/>
                      <a:gd name="connsiteY6" fmla="*/ 127635 h 219098"/>
                      <a:gd name="connsiteX7" fmla="*/ 233363 w 233362"/>
                      <a:gd name="connsiteY7" fmla="*/ 171450 h 2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362" h="219098">
                        <a:moveTo>
                          <a:pt x="233363" y="171450"/>
                        </a:moveTo>
                        <a:cubicBezTo>
                          <a:pt x="233363" y="234982"/>
                          <a:pt x="0" y="234982"/>
                          <a:pt x="0" y="171450"/>
                        </a:cubicBezTo>
                        <a:lnTo>
                          <a:pt x="22098" y="47625"/>
                        </a:lnTo>
                        <a:lnTo>
                          <a:pt x="30575" y="0"/>
                        </a:lnTo>
                        <a:lnTo>
                          <a:pt x="116681" y="33718"/>
                        </a:lnTo>
                        <a:lnTo>
                          <a:pt x="202787" y="0"/>
                        </a:lnTo>
                        <a:lnTo>
                          <a:pt x="225552" y="127635"/>
                        </a:lnTo>
                        <a:lnTo>
                          <a:pt x="233363" y="171450"/>
                        </a:lnTo>
                        <a:close/>
                      </a:path>
                    </a:pathLst>
                  </a:custGeom>
                  <a:solidFill>
                    <a:srgbClr val="F6D2C7"/>
                  </a:solidFill>
                  <a:ln w="9525" cap="flat">
                    <a:noFill/>
                    <a:prstDash val="solid"/>
                    <a:miter/>
                  </a:ln>
                </p:spPr>
                <p:txBody>
                  <a:bodyPr rtlCol="0" anchor="ctr"/>
                  <a:lstStyle/>
                  <a:p>
                    <a:endParaRPr lang="nb-NO"/>
                  </a:p>
                </p:txBody>
              </p:sp>
              <p:sp>
                <p:nvSpPr>
                  <p:cNvPr id="74" name="Friform 73">
                    <a:extLst>
                      <a:ext uri="{FF2B5EF4-FFF2-40B4-BE49-F238E27FC236}">
                        <a16:creationId xmlns:a16="http://schemas.microsoft.com/office/drawing/2014/main" id="{83ED9E83-C279-B84F-AA75-AF01C3E74532}"/>
                      </a:ext>
                    </a:extLst>
                  </p:cNvPr>
                  <p:cNvSpPr/>
                  <p:nvPr/>
                </p:nvSpPr>
                <p:spPr>
                  <a:xfrm>
                    <a:off x="6001416" y="4898898"/>
                    <a:ext cx="203453" cy="136969"/>
                  </a:xfrm>
                  <a:custGeom>
                    <a:avLst/>
                    <a:gdLst>
                      <a:gd name="connsiteX0" fmla="*/ 203454 w 203453"/>
                      <a:gd name="connsiteY0" fmla="*/ 127635 h 136969"/>
                      <a:gd name="connsiteX1" fmla="*/ 153162 w 203453"/>
                      <a:gd name="connsiteY1" fmla="*/ 136970 h 136969"/>
                      <a:gd name="connsiteX2" fmla="*/ 0 w 203453"/>
                      <a:gd name="connsiteY2" fmla="*/ 47625 h 136969"/>
                      <a:gd name="connsiteX3" fmla="*/ 8477 w 203453"/>
                      <a:gd name="connsiteY3" fmla="*/ 0 h 136969"/>
                      <a:gd name="connsiteX4" fmla="*/ 94583 w 203453"/>
                      <a:gd name="connsiteY4" fmla="*/ 33718 h 136969"/>
                      <a:gd name="connsiteX5" fmla="*/ 180689 w 203453"/>
                      <a:gd name="connsiteY5" fmla="*/ 0 h 136969"/>
                      <a:gd name="connsiteX6" fmla="*/ 203454 w 203453"/>
                      <a:gd name="connsiteY6" fmla="*/ 127635 h 13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453" h="136969">
                        <a:moveTo>
                          <a:pt x="203454" y="127635"/>
                        </a:moveTo>
                        <a:cubicBezTo>
                          <a:pt x="174784" y="136970"/>
                          <a:pt x="153162" y="136970"/>
                          <a:pt x="153162" y="136970"/>
                        </a:cubicBezTo>
                        <a:cubicBezTo>
                          <a:pt x="153162" y="136970"/>
                          <a:pt x="55150" y="136970"/>
                          <a:pt x="0" y="47625"/>
                        </a:cubicBezTo>
                        <a:lnTo>
                          <a:pt x="8477" y="0"/>
                        </a:lnTo>
                        <a:lnTo>
                          <a:pt x="94583" y="33718"/>
                        </a:lnTo>
                        <a:lnTo>
                          <a:pt x="180689" y="0"/>
                        </a:lnTo>
                        <a:lnTo>
                          <a:pt x="203454" y="127635"/>
                        </a:lnTo>
                        <a:close/>
                      </a:path>
                    </a:pathLst>
                  </a:custGeom>
                  <a:solidFill>
                    <a:srgbClr val="CD9289"/>
                  </a:solidFill>
                  <a:ln w="9525" cap="flat">
                    <a:noFill/>
                    <a:prstDash val="solid"/>
                    <a:miter/>
                  </a:ln>
                </p:spPr>
                <p:txBody>
                  <a:bodyPr rtlCol="0" anchor="ctr"/>
                  <a:lstStyle/>
                  <a:p>
                    <a:endParaRPr lang="nb-NO"/>
                  </a:p>
                </p:txBody>
              </p:sp>
              <p:sp>
                <p:nvSpPr>
                  <p:cNvPr id="75" name="Friform 74">
                    <a:extLst>
                      <a:ext uri="{FF2B5EF4-FFF2-40B4-BE49-F238E27FC236}">
                        <a16:creationId xmlns:a16="http://schemas.microsoft.com/office/drawing/2014/main" id="{A26CE05A-E7C1-836C-6388-294E13E457E9}"/>
                      </a:ext>
                    </a:extLst>
                  </p:cNvPr>
                  <p:cNvSpPr/>
                  <p:nvPr/>
                </p:nvSpPr>
                <p:spPr>
                  <a:xfrm>
                    <a:off x="5874429" y="4434809"/>
                    <a:ext cx="443150" cy="329157"/>
                  </a:xfrm>
                  <a:custGeom>
                    <a:avLst/>
                    <a:gdLst>
                      <a:gd name="connsiteX0" fmla="*/ 409679 w 443150"/>
                      <a:gd name="connsiteY0" fmla="*/ 90261 h 329157"/>
                      <a:gd name="connsiteX1" fmla="*/ 306724 w 443150"/>
                      <a:gd name="connsiteY1" fmla="*/ 13480 h 329157"/>
                      <a:gd name="connsiteX2" fmla="*/ 136426 w 443150"/>
                      <a:gd name="connsiteY2" fmla="*/ 13480 h 329157"/>
                      <a:gd name="connsiteX3" fmla="*/ 33471 w 443150"/>
                      <a:gd name="connsiteY3" fmla="*/ 90261 h 329157"/>
                      <a:gd name="connsiteX4" fmla="*/ 438 w 443150"/>
                      <a:gd name="connsiteY4" fmla="*/ 285105 h 329157"/>
                      <a:gd name="connsiteX5" fmla="*/ 41948 w 443150"/>
                      <a:gd name="connsiteY5" fmla="*/ 329158 h 329157"/>
                      <a:gd name="connsiteX6" fmla="*/ 221570 w 443150"/>
                      <a:gd name="connsiteY6" fmla="*/ 306355 h 329157"/>
                      <a:gd name="connsiteX7" fmla="*/ 401202 w 443150"/>
                      <a:gd name="connsiteY7" fmla="*/ 329148 h 329157"/>
                      <a:gd name="connsiteX8" fmla="*/ 442712 w 443150"/>
                      <a:gd name="connsiteY8" fmla="*/ 285095 h 329157"/>
                      <a:gd name="connsiteX9" fmla="*/ 409679 w 443150"/>
                      <a:gd name="connsiteY9" fmla="*/ 90261 h 32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150" h="329157">
                        <a:moveTo>
                          <a:pt x="409679" y="90261"/>
                        </a:moveTo>
                        <a:cubicBezTo>
                          <a:pt x="387658" y="48961"/>
                          <a:pt x="345529" y="26111"/>
                          <a:pt x="306724" y="13480"/>
                        </a:cubicBezTo>
                        <a:cubicBezTo>
                          <a:pt x="251517" y="-4493"/>
                          <a:pt x="191624" y="-4493"/>
                          <a:pt x="136426" y="13480"/>
                        </a:cubicBezTo>
                        <a:cubicBezTo>
                          <a:pt x="97621" y="26111"/>
                          <a:pt x="55492" y="48970"/>
                          <a:pt x="33471" y="90261"/>
                        </a:cubicBezTo>
                        <a:cubicBezTo>
                          <a:pt x="-6344" y="166499"/>
                          <a:pt x="438" y="285105"/>
                          <a:pt x="438" y="285105"/>
                        </a:cubicBezTo>
                        <a:lnTo>
                          <a:pt x="41948" y="329158"/>
                        </a:lnTo>
                        <a:lnTo>
                          <a:pt x="221570" y="306355"/>
                        </a:lnTo>
                        <a:lnTo>
                          <a:pt x="401202" y="329148"/>
                        </a:lnTo>
                        <a:lnTo>
                          <a:pt x="442712" y="285095"/>
                        </a:lnTo>
                        <a:cubicBezTo>
                          <a:pt x="442712" y="285105"/>
                          <a:pt x="449494" y="166509"/>
                          <a:pt x="409679" y="90261"/>
                        </a:cubicBezTo>
                        <a:close/>
                      </a:path>
                    </a:pathLst>
                  </a:custGeom>
                  <a:solidFill>
                    <a:srgbClr val="051733"/>
                  </a:solidFill>
                  <a:ln w="9525" cap="flat">
                    <a:noFill/>
                    <a:prstDash val="solid"/>
                    <a:miter/>
                  </a:ln>
                </p:spPr>
                <p:txBody>
                  <a:bodyPr rtlCol="0" anchor="ctr"/>
                  <a:lstStyle/>
                  <a:p>
                    <a:endParaRPr lang="nb-NO"/>
                  </a:p>
                </p:txBody>
              </p:sp>
              <p:sp>
                <p:nvSpPr>
                  <p:cNvPr id="76" name="Friform 75">
                    <a:extLst>
                      <a:ext uri="{FF2B5EF4-FFF2-40B4-BE49-F238E27FC236}">
                        <a16:creationId xmlns:a16="http://schemas.microsoft.com/office/drawing/2014/main" id="{19CDB2C9-24F7-EF7D-C236-CA1B17156C15}"/>
                      </a:ext>
                    </a:extLst>
                  </p:cNvPr>
                  <p:cNvSpPr/>
                  <p:nvPr/>
                </p:nvSpPr>
                <p:spPr>
                  <a:xfrm>
                    <a:off x="5913696" y="4361967"/>
                    <a:ext cx="370563" cy="180095"/>
                  </a:xfrm>
                  <a:custGeom>
                    <a:avLst/>
                    <a:gdLst>
                      <a:gd name="connsiteX0" fmla="*/ 306338 w 370563"/>
                      <a:gd name="connsiteY0" fmla="*/ 180096 h 180095"/>
                      <a:gd name="connsiteX1" fmla="*/ 369870 w 370563"/>
                      <a:gd name="connsiteY1" fmla="*/ 140919 h 180095"/>
                      <a:gd name="connsiteX2" fmla="*/ 343209 w 370563"/>
                      <a:gd name="connsiteY2" fmla="*/ 128308 h 180095"/>
                      <a:gd name="connsiteX3" fmla="*/ 360335 w 370563"/>
                      <a:gd name="connsiteY3" fmla="*/ 82684 h 180095"/>
                      <a:gd name="connsiteX4" fmla="*/ 323273 w 370563"/>
                      <a:gd name="connsiteY4" fmla="*/ 82684 h 180095"/>
                      <a:gd name="connsiteX5" fmla="*/ 328569 w 370563"/>
                      <a:gd name="connsiteY5" fmla="*/ 32915 h 180095"/>
                      <a:gd name="connsiteX6" fmla="*/ 283040 w 370563"/>
                      <a:gd name="connsiteY6" fmla="*/ 37154 h 180095"/>
                      <a:gd name="connsiteX7" fmla="*/ 259742 w 370563"/>
                      <a:gd name="connsiteY7" fmla="*/ 92 h 180095"/>
                      <a:gd name="connsiteX8" fmla="*/ 216327 w 370563"/>
                      <a:gd name="connsiteY8" fmla="*/ 41393 h 180095"/>
                      <a:gd name="connsiteX9" fmla="*/ 193524 w 370563"/>
                      <a:gd name="connsiteY9" fmla="*/ 10684 h 180095"/>
                      <a:gd name="connsiteX10" fmla="*/ 160196 w 370563"/>
                      <a:gd name="connsiteY10" fmla="*/ 43507 h 180095"/>
                      <a:gd name="connsiteX11" fmla="*/ 134783 w 370563"/>
                      <a:gd name="connsiteY11" fmla="*/ 73 h 180095"/>
                      <a:gd name="connsiteX12" fmla="*/ 97721 w 370563"/>
                      <a:gd name="connsiteY12" fmla="*/ 53042 h 180095"/>
                      <a:gd name="connsiteX13" fmla="*/ 65613 w 370563"/>
                      <a:gd name="connsiteY13" fmla="*/ 22333 h 180095"/>
                      <a:gd name="connsiteX14" fmla="*/ 60660 w 370563"/>
                      <a:gd name="connsiteY14" fmla="*/ 72863 h 180095"/>
                      <a:gd name="connsiteX15" fmla="*/ 19359 w 370563"/>
                      <a:gd name="connsiteY15" fmla="*/ 63634 h 180095"/>
                      <a:gd name="connsiteX16" fmla="*/ 32066 w 370563"/>
                      <a:gd name="connsiteY16" fmla="*/ 98581 h 180095"/>
                      <a:gd name="connsiteX17" fmla="*/ 300 w 370563"/>
                      <a:gd name="connsiteY17" fmla="*/ 110230 h 180095"/>
                      <a:gd name="connsiteX18" fmla="*/ 65603 w 370563"/>
                      <a:gd name="connsiteY18" fmla="*/ 172704 h 180095"/>
                      <a:gd name="connsiteX19" fmla="*/ 306338 w 370563"/>
                      <a:gd name="connsiteY19" fmla="*/ 180096 h 18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0563" h="180095">
                        <a:moveTo>
                          <a:pt x="306338" y="180096"/>
                        </a:moveTo>
                        <a:cubicBezTo>
                          <a:pt x="306338" y="180096"/>
                          <a:pt x="378347" y="165275"/>
                          <a:pt x="369870" y="140919"/>
                        </a:cubicBezTo>
                        <a:cubicBezTo>
                          <a:pt x="361402" y="116564"/>
                          <a:pt x="343209" y="128308"/>
                          <a:pt x="343209" y="128308"/>
                        </a:cubicBezTo>
                        <a:cubicBezTo>
                          <a:pt x="343209" y="128308"/>
                          <a:pt x="387872" y="102800"/>
                          <a:pt x="360335" y="82684"/>
                        </a:cubicBezTo>
                        <a:cubicBezTo>
                          <a:pt x="344448" y="72854"/>
                          <a:pt x="323273" y="82684"/>
                          <a:pt x="323273" y="82684"/>
                        </a:cubicBezTo>
                        <a:cubicBezTo>
                          <a:pt x="323273" y="82684"/>
                          <a:pt x="355039" y="46679"/>
                          <a:pt x="328569" y="32915"/>
                        </a:cubicBezTo>
                        <a:cubicBezTo>
                          <a:pt x="302099" y="19152"/>
                          <a:pt x="283040" y="37154"/>
                          <a:pt x="283040" y="37154"/>
                        </a:cubicBezTo>
                        <a:cubicBezTo>
                          <a:pt x="283040" y="37154"/>
                          <a:pt x="287278" y="-965"/>
                          <a:pt x="259742" y="92"/>
                        </a:cubicBezTo>
                        <a:cubicBezTo>
                          <a:pt x="232214" y="1150"/>
                          <a:pt x="216327" y="41393"/>
                          <a:pt x="216327" y="41393"/>
                        </a:cubicBezTo>
                        <a:cubicBezTo>
                          <a:pt x="216327" y="41393"/>
                          <a:pt x="209907" y="9627"/>
                          <a:pt x="193524" y="10684"/>
                        </a:cubicBezTo>
                        <a:cubicBezTo>
                          <a:pt x="177141" y="11741"/>
                          <a:pt x="160196" y="43507"/>
                          <a:pt x="160196" y="43507"/>
                        </a:cubicBezTo>
                        <a:cubicBezTo>
                          <a:pt x="160196" y="43507"/>
                          <a:pt x="161253" y="-2070"/>
                          <a:pt x="134783" y="73"/>
                        </a:cubicBezTo>
                        <a:cubicBezTo>
                          <a:pt x="108313" y="2216"/>
                          <a:pt x="97721" y="53042"/>
                          <a:pt x="97721" y="53042"/>
                        </a:cubicBezTo>
                        <a:cubicBezTo>
                          <a:pt x="97721" y="53042"/>
                          <a:pt x="84320" y="17037"/>
                          <a:pt x="65613" y="22333"/>
                        </a:cubicBezTo>
                        <a:cubicBezTo>
                          <a:pt x="46896" y="27629"/>
                          <a:pt x="60660" y="72863"/>
                          <a:pt x="60660" y="72863"/>
                        </a:cubicBezTo>
                        <a:cubicBezTo>
                          <a:pt x="60660" y="72863"/>
                          <a:pt x="32066" y="47746"/>
                          <a:pt x="19359" y="63634"/>
                        </a:cubicBezTo>
                        <a:cubicBezTo>
                          <a:pt x="6653" y="79521"/>
                          <a:pt x="32066" y="98581"/>
                          <a:pt x="32066" y="98581"/>
                        </a:cubicBezTo>
                        <a:cubicBezTo>
                          <a:pt x="32066" y="98581"/>
                          <a:pt x="4538" y="90113"/>
                          <a:pt x="300" y="110230"/>
                        </a:cubicBezTo>
                        <a:cubicBezTo>
                          <a:pt x="-3939" y="130347"/>
                          <a:pt x="37733" y="164237"/>
                          <a:pt x="65603" y="172704"/>
                        </a:cubicBezTo>
                        <a:lnTo>
                          <a:pt x="306338" y="180096"/>
                        </a:lnTo>
                        <a:close/>
                      </a:path>
                    </a:pathLst>
                  </a:custGeom>
                  <a:solidFill>
                    <a:srgbClr val="051733"/>
                  </a:solidFill>
                  <a:ln w="9525" cap="flat">
                    <a:noFill/>
                    <a:prstDash val="solid"/>
                    <a:miter/>
                  </a:ln>
                </p:spPr>
                <p:txBody>
                  <a:bodyPr rtlCol="0" anchor="ctr"/>
                  <a:lstStyle/>
                  <a:p>
                    <a:endParaRPr lang="nb-NO"/>
                  </a:p>
                </p:txBody>
              </p:sp>
              <p:sp>
                <p:nvSpPr>
                  <p:cNvPr id="77" name="Friform 76">
                    <a:extLst>
                      <a:ext uri="{FF2B5EF4-FFF2-40B4-BE49-F238E27FC236}">
                        <a16:creationId xmlns:a16="http://schemas.microsoft.com/office/drawing/2014/main" id="{043ECA02-A3AD-0A0B-EB88-A2F6273BDCD8}"/>
                      </a:ext>
                    </a:extLst>
                  </p:cNvPr>
                  <p:cNvSpPr/>
                  <p:nvPr/>
                </p:nvSpPr>
                <p:spPr>
                  <a:xfrm>
                    <a:off x="5862657" y="4513990"/>
                    <a:ext cx="466700" cy="454344"/>
                  </a:xfrm>
                  <a:custGeom>
                    <a:avLst/>
                    <a:gdLst>
                      <a:gd name="connsiteX0" fmla="*/ 466020 w 466700"/>
                      <a:gd name="connsiteY0" fmla="*/ 198741 h 454344"/>
                      <a:gd name="connsiteX1" fmla="*/ 456247 w 466700"/>
                      <a:gd name="connsiteY1" fmla="*/ 178377 h 454344"/>
                      <a:gd name="connsiteX2" fmla="*/ 436892 w 466700"/>
                      <a:gd name="connsiteY2" fmla="*/ 172243 h 454344"/>
                      <a:gd name="connsiteX3" fmla="*/ 417023 w 466700"/>
                      <a:gd name="connsiteY3" fmla="*/ 177872 h 454344"/>
                      <a:gd name="connsiteX4" fmla="*/ 354168 w 466700"/>
                      <a:gd name="connsiteY4" fmla="*/ 231 h 454344"/>
                      <a:gd name="connsiteX5" fmla="*/ 233353 w 466700"/>
                      <a:gd name="connsiteY5" fmla="*/ 10432 h 454344"/>
                      <a:gd name="connsiteX6" fmla="*/ 112537 w 466700"/>
                      <a:gd name="connsiteY6" fmla="*/ 231 h 454344"/>
                      <a:gd name="connsiteX7" fmla="*/ 49682 w 466700"/>
                      <a:gd name="connsiteY7" fmla="*/ 177872 h 454344"/>
                      <a:gd name="connsiteX8" fmla="*/ 29813 w 466700"/>
                      <a:gd name="connsiteY8" fmla="*/ 172243 h 454344"/>
                      <a:gd name="connsiteX9" fmla="*/ 10458 w 466700"/>
                      <a:gd name="connsiteY9" fmla="*/ 178377 h 454344"/>
                      <a:gd name="connsiteX10" fmla="*/ 685 w 466700"/>
                      <a:gd name="connsiteY10" fmla="*/ 198741 h 454344"/>
                      <a:gd name="connsiteX11" fmla="*/ 10696 w 466700"/>
                      <a:gd name="connsiteY11" fmla="*/ 242833 h 454344"/>
                      <a:gd name="connsiteX12" fmla="*/ 47234 w 466700"/>
                      <a:gd name="connsiteY12" fmla="*/ 268617 h 454344"/>
                      <a:gd name="connsiteX13" fmla="*/ 233343 w 466700"/>
                      <a:gd name="connsiteY13" fmla="*/ 454345 h 454344"/>
                      <a:gd name="connsiteX14" fmla="*/ 419471 w 466700"/>
                      <a:gd name="connsiteY14" fmla="*/ 268626 h 454344"/>
                      <a:gd name="connsiteX15" fmla="*/ 456009 w 466700"/>
                      <a:gd name="connsiteY15" fmla="*/ 242842 h 454344"/>
                      <a:gd name="connsiteX16" fmla="*/ 466020 w 466700"/>
                      <a:gd name="connsiteY16" fmla="*/ 198741 h 45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700" h="454344">
                        <a:moveTo>
                          <a:pt x="466020" y="198741"/>
                        </a:moveTo>
                        <a:cubicBezTo>
                          <a:pt x="464858" y="191140"/>
                          <a:pt x="462048" y="183425"/>
                          <a:pt x="456247" y="178377"/>
                        </a:cubicBezTo>
                        <a:cubicBezTo>
                          <a:pt x="451018" y="173824"/>
                          <a:pt x="443817" y="171948"/>
                          <a:pt x="436892" y="172243"/>
                        </a:cubicBezTo>
                        <a:cubicBezTo>
                          <a:pt x="429968" y="172538"/>
                          <a:pt x="423262" y="174853"/>
                          <a:pt x="417023" y="177872"/>
                        </a:cubicBezTo>
                        <a:cubicBezTo>
                          <a:pt x="417023" y="177872"/>
                          <a:pt x="416414" y="2279"/>
                          <a:pt x="354168" y="231"/>
                        </a:cubicBezTo>
                        <a:cubicBezTo>
                          <a:pt x="313353" y="-1807"/>
                          <a:pt x="295189" y="10432"/>
                          <a:pt x="233353" y="10432"/>
                        </a:cubicBezTo>
                        <a:cubicBezTo>
                          <a:pt x="171507" y="10432"/>
                          <a:pt x="153352" y="-1817"/>
                          <a:pt x="112537" y="231"/>
                        </a:cubicBezTo>
                        <a:cubicBezTo>
                          <a:pt x="50292" y="2269"/>
                          <a:pt x="49682" y="177872"/>
                          <a:pt x="49682" y="177872"/>
                        </a:cubicBezTo>
                        <a:cubicBezTo>
                          <a:pt x="43443" y="174853"/>
                          <a:pt x="36737" y="172538"/>
                          <a:pt x="29813" y="172243"/>
                        </a:cubicBezTo>
                        <a:cubicBezTo>
                          <a:pt x="22888" y="171948"/>
                          <a:pt x="15687" y="173824"/>
                          <a:pt x="10458" y="178377"/>
                        </a:cubicBezTo>
                        <a:cubicBezTo>
                          <a:pt x="4657" y="183416"/>
                          <a:pt x="1838" y="191140"/>
                          <a:pt x="685" y="198741"/>
                        </a:cubicBezTo>
                        <a:cubicBezTo>
                          <a:pt x="-1639" y="214001"/>
                          <a:pt x="2009" y="230079"/>
                          <a:pt x="10696" y="242833"/>
                        </a:cubicBezTo>
                        <a:cubicBezTo>
                          <a:pt x="19373" y="255587"/>
                          <a:pt x="32194" y="265178"/>
                          <a:pt x="47234" y="268617"/>
                        </a:cubicBezTo>
                        <a:cubicBezTo>
                          <a:pt x="73752" y="454345"/>
                          <a:pt x="233343" y="454345"/>
                          <a:pt x="233343" y="454345"/>
                        </a:cubicBezTo>
                        <a:cubicBezTo>
                          <a:pt x="233343" y="454345"/>
                          <a:pt x="392934" y="454345"/>
                          <a:pt x="419471" y="268626"/>
                        </a:cubicBezTo>
                        <a:cubicBezTo>
                          <a:pt x="434511" y="265188"/>
                          <a:pt x="447332" y="255596"/>
                          <a:pt x="456009" y="242842"/>
                        </a:cubicBezTo>
                        <a:cubicBezTo>
                          <a:pt x="464686" y="230079"/>
                          <a:pt x="468334" y="213991"/>
                          <a:pt x="466020" y="198741"/>
                        </a:cubicBezTo>
                        <a:close/>
                      </a:path>
                    </a:pathLst>
                  </a:custGeom>
                  <a:solidFill>
                    <a:srgbClr val="F6D2C7"/>
                  </a:solidFill>
                  <a:ln w="9525" cap="flat">
                    <a:noFill/>
                    <a:prstDash val="solid"/>
                    <a:miter/>
                  </a:ln>
                </p:spPr>
                <p:txBody>
                  <a:bodyPr rtlCol="0" anchor="ctr"/>
                  <a:lstStyle/>
                  <a:p>
                    <a:endParaRPr lang="nb-NO"/>
                  </a:p>
                </p:txBody>
              </p:sp>
            </p:grpSp>
            <p:grpSp>
              <p:nvGrpSpPr>
                <p:cNvPr id="57" name="Grafikk 17">
                  <a:extLst>
                    <a:ext uri="{FF2B5EF4-FFF2-40B4-BE49-F238E27FC236}">
                      <a16:creationId xmlns:a16="http://schemas.microsoft.com/office/drawing/2014/main" id="{ACB1EF7C-76FD-5788-C12A-CC11724B2D06}"/>
                    </a:ext>
                  </a:extLst>
                </p:cNvPr>
                <p:cNvGrpSpPr/>
                <p:nvPr/>
              </p:nvGrpSpPr>
              <p:grpSpPr>
                <a:xfrm>
                  <a:off x="5764053" y="5253037"/>
                  <a:ext cx="663892" cy="168211"/>
                  <a:chOff x="5764053" y="5253037"/>
                  <a:chExt cx="663892" cy="168211"/>
                </a:xfrm>
                <a:solidFill>
                  <a:srgbClr val="9C7672"/>
                </a:solidFill>
              </p:grpSpPr>
              <p:sp>
                <p:nvSpPr>
                  <p:cNvPr id="68" name="Friform 67">
                    <a:extLst>
                      <a:ext uri="{FF2B5EF4-FFF2-40B4-BE49-F238E27FC236}">
                        <a16:creationId xmlns:a16="http://schemas.microsoft.com/office/drawing/2014/main" id="{97D5C52F-E8D4-6250-F1C5-CA2C545A4162}"/>
                      </a:ext>
                    </a:extLst>
                  </p:cNvPr>
                  <p:cNvSpPr/>
                  <p:nvPr/>
                </p:nvSpPr>
                <p:spPr>
                  <a:xfrm>
                    <a:off x="5764053" y="5253037"/>
                    <a:ext cx="55911" cy="168211"/>
                  </a:xfrm>
                  <a:custGeom>
                    <a:avLst/>
                    <a:gdLst>
                      <a:gd name="connsiteX0" fmla="*/ 55912 w 55911"/>
                      <a:gd name="connsiteY0" fmla="*/ 168212 h 168211"/>
                      <a:gd name="connsiteX1" fmla="*/ 0 w 55911"/>
                      <a:gd name="connsiteY1" fmla="*/ 136493 h 168211"/>
                      <a:gd name="connsiteX2" fmla="*/ 25241 w 55911"/>
                      <a:gd name="connsiteY2" fmla="*/ 0 h 168211"/>
                      <a:gd name="connsiteX3" fmla="*/ 55912 w 55911"/>
                      <a:gd name="connsiteY3" fmla="*/ 168212 h 168211"/>
                    </a:gdLst>
                    <a:ahLst/>
                    <a:cxnLst>
                      <a:cxn ang="0">
                        <a:pos x="connsiteX0" y="connsiteY0"/>
                      </a:cxn>
                      <a:cxn ang="0">
                        <a:pos x="connsiteX1" y="connsiteY1"/>
                      </a:cxn>
                      <a:cxn ang="0">
                        <a:pos x="connsiteX2" y="connsiteY2"/>
                      </a:cxn>
                      <a:cxn ang="0">
                        <a:pos x="connsiteX3" y="connsiteY3"/>
                      </a:cxn>
                    </a:cxnLst>
                    <a:rect l="l" t="t" r="r" b="b"/>
                    <a:pathLst>
                      <a:path w="55911" h="168211">
                        <a:moveTo>
                          <a:pt x="55912" y="168212"/>
                        </a:moveTo>
                        <a:cubicBezTo>
                          <a:pt x="36671" y="158591"/>
                          <a:pt x="18002" y="148019"/>
                          <a:pt x="0" y="136493"/>
                        </a:cubicBezTo>
                        <a:lnTo>
                          <a:pt x="25241" y="0"/>
                        </a:lnTo>
                        <a:lnTo>
                          <a:pt x="55912" y="168212"/>
                        </a:lnTo>
                        <a:close/>
                      </a:path>
                    </a:pathLst>
                  </a:custGeom>
                  <a:solidFill>
                    <a:srgbClr val="9C7672"/>
                  </a:solidFill>
                  <a:ln w="9525" cap="flat">
                    <a:noFill/>
                    <a:prstDash val="solid"/>
                    <a:miter/>
                  </a:ln>
                </p:spPr>
                <p:txBody>
                  <a:bodyPr rtlCol="0" anchor="ctr"/>
                  <a:lstStyle/>
                  <a:p>
                    <a:endParaRPr lang="nb-NO"/>
                  </a:p>
                </p:txBody>
              </p:sp>
              <p:sp>
                <p:nvSpPr>
                  <p:cNvPr id="69" name="Friform 68">
                    <a:extLst>
                      <a:ext uri="{FF2B5EF4-FFF2-40B4-BE49-F238E27FC236}">
                        <a16:creationId xmlns:a16="http://schemas.microsoft.com/office/drawing/2014/main" id="{430AE207-7899-9E74-92EC-51DC886CC61A}"/>
                      </a:ext>
                    </a:extLst>
                  </p:cNvPr>
                  <p:cNvSpPr/>
                  <p:nvPr/>
                </p:nvSpPr>
                <p:spPr>
                  <a:xfrm>
                    <a:off x="6372034" y="5253037"/>
                    <a:ext cx="55911" cy="168211"/>
                  </a:xfrm>
                  <a:custGeom>
                    <a:avLst/>
                    <a:gdLst>
                      <a:gd name="connsiteX0" fmla="*/ 55912 w 55911"/>
                      <a:gd name="connsiteY0" fmla="*/ 136493 h 168211"/>
                      <a:gd name="connsiteX1" fmla="*/ 0 w 55911"/>
                      <a:gd name="connsiteY1" fmla="*/ 168212 h 168211"/>
                      <a:gd name="connsiteX2" fmla="*/ 30671 w 55911"/>
                      <a:gd name="connsiteY2" fmla="*/ 0 h 168211"/>
                      <a:gd name="connsiteX3" fmla="*/ 55912 w 55911"/>
                      <a:gd name="connsiteY3" fmla="*/ 136493 h 168211"/>
                    </a:gdLst>
                    <a:ahLst/>
                    <a:cxnLst>
                      <a:cxn ang="0">
                        <a:pos x="connsiteX0" y="connsiteY0"/>
                      </a:cxn>
                      <a:cxn ang="0">
                        <a:pos x="connsiteX1" y="connsiteY1"/>
                      </a:cxn>
                      <a:cxn ang="0">
                        <a:pos x="connsiteX2" y="connsiteY2"/>
                      </a:cxn>
                      <a:cxn ang="0">
                        <a:pos x="connsiteX3" y="connsiteY3"/>
                      </a:cxn>
                    </a:cxnLst>
                    <a:rect l="l" t="t" r="r" b="b"/>
                    <a:pathLst>
                      <a:path w="55911" h="168211">
                        <a:moveTo>
                          <a:pt x="55912" y="136493"/>
                        </a:moveTo>
                        <a:cubicBezTo>
                          <a:pt x="37909" y="148019"/>
                          <a:pt x="19240" y="158591"/>
                          <a:pt x="0" y="168212"/>
                        </a:cubicBezTo>
                        <a:lnTo>
                          <a:pt x="30671" y="0"/>
                        </a:lnTo>
                        <a:lnTo>
                          <a:pt x="55912" y="136493"/>
                        </a:lnTo>
                        <a:close/>
                      </a:path>
                    </a:pathLst>
                  </a:custGeom>
                  <a:solidFill>
                    <a:srgbClr val="9C7672"/>
                  </a:solidFill>
                  <a:ln w="9525" cap="flat">
                    <a:noFill/>
                    <a:prstDash val="solid"/>
                    <a:miter/>
                  </a:ln>
                </p:spPr>
                <p:txBody>
                  <a:bodyPr rtlCol="0" anchor="ctr"/>
                  <a:lstStyle/>
                  <a:p>
                    <a:endParaRPr lang="nb-NO"/>
                  </a:p>
                </p:txBody>
              </p:sp>
            </p:grpSp>
            <p:grpSp>
              <p:nvGrpSpPr>
                <p:cNvPr id="58" name="Grafikk 17">
                  <a:extLst>
                    <a:ext uri="{FF2B5EF4-FFF2-40B4-BE49-F238E27FC236}">
                      <a16:creationId xmlns:a16="http://schemas.microsoft.com/office/drawing/2014/main" id="{8E6032D8-E67B-159F-E6CC-A10480611502}"/>
                    </a:ext>
                  </a:extLst>
                </p:cNvPr>
                <p:cNvGrpSpPr/>
                <p:nvPr/>
              </p:nvGrpSpPr>
              <p:grpSpPr>
                <a:xfrm>
                  <a:off x="5965809" y="4636224"/>
                  <a:ext cx="260380" cy="247976"/>
                  <a:chOff x="5965809" y="4636224"/>
                  <a:chExt cx="260380" cy="247976"/>
                </a:xfrm>
              </p:grpSpPr>
              <p:sp>
                <p:nvSpPr>
                  <p:cNvPr id="59" name="Friform 58">
                    <a:extLst>
                      <a:ext uri="{FF2B5EF4-FFF2-40B4-BE49-F238E27FC236}">
                        <a16:creationId xmlns:a16="http://schemas.microsoft.com/office/drawing/2014/main" id="{73B8A269-C641-5EAA-1B07-B13E9CB69D26}"/>
                      </a:ext>
                    </a:extLst>
                  </p:cNvPr>
                  <p:cNvSpPr/>
                  <p:nvPr/>
                </p:nvSpPr>
                <p:spPr>
                  <a:xfrm>
                    <a:off x="6087056" y="4689471"/>
                    <a:ext cx="29773" cy="108975"/>
                  </a:xfrm>
                  <a:custGeom>
                    <a:avLst/>
                    <a:gdLst>
                      <a:gd name="connsiteX0" fmla="*/ 0 w 29773"/>
                      <a:gd name="connsiteY0" fmla="*/ 0 h 108975"/>
                      <a:gd name="connsiteX1" fmla="*/ 0 w 29773"/>
                      <a:gd name="connsiteY1" fmla="*/ 108975 h 108975"/>
                      <a:gd name="connsiteX2" fmla="*/ 18469 w 29773"/>
                      <a:gd name="connsiteY2" fmla="*/ 108975 h 108975"/>
                      <a:gd name="connsiteX3" fmla="*/ 0 w 29773"/>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3" h="108975">
                        <a:moveTo>
                          <a:pt x="0" y="0"/>
                        </a:moveTo>
                        <a:lnTo>
                          <a:pt x="0" y="108975"/>
                        </a:lnTo>
                        <a:lnTo>
                          <a:pt x="18469" y="108975"/>
                        </a:lnTo>
                        <a:cubicBezTo>
                          <a:pt x="50120" y="108966"/>
                          <a:pt x="5877" y="12516"/>
                          <a:pt x="0" y="0"/>
                        </a:cubicBezTo>
                        <a:close/>
                      </a:path>
                    </a:pathLst>
                  </a:custGeom>
                  <a:solidFill>
                    <a:srgbClr val="CD9289"/>
                  </a:solidFill>
                  <a:ln w="9525" cap="flat">
                    <a:noFill/>
                    <a:prstDash val="solid"/>
                    <a:miter/>
                  </a:ln>
                </p:spPr>
                <p:txBody>
                  <a:bodyPr rtlCol="0" anchor="ctr"/>
                  <a:lstStyle/>
                  <a:p>
                    <a:endParaRPr lang="nb-NO"/>
                  </a:p>
                </p:txBody>
              </p:sp>
              <p:grpSp>
                <p:nvGrpSpPr>
                  <p:cNvPr id="60" name="Grafikk 17">
                    <a:extLst>
                      <a:ext uri="{FF2B5EF4-FFF2-40B4-BE49-F238E27FC236}">
                        <a16:creationId xmlns:a16="http://schemas.microsoft.com/office/drawing/2014/main" id="{6C1A2C40-FD67-A64D-8A60-19A0673C0615}"/>
                      </a:ext>
                    </a:extLst>
                  </p:cNvPr>
                  <p:cNvGrpSpPr/>
                  <p:nvPr/>
                </p:nvGrpSpPr>
                <p:grpSpPr>
                  <a:xfrm>
                    <a:off x="5965809" y="4636224"/>
                    <a:ext cx="260380" cy="71211"/>
                    <a:chOff x="5965809" y="4636224"/>
                    <a:chExt cx="260380" cy="71211"/>
                  </a:xfrm>
                  <a:solidFill>
                    <a:srgbClr val="051733"/>
                  </a:solidFill>
                </p:grpSpPr>
                <p:grpSp>
                  <p:nvGrpSpPr>
                    <p:cNvPr id="62" name="Grafikk 17">
                      <a:extLst>
                        <a:ext uri="{FF2B5EF4-FFF2-40B4-BE49-F238E27FC236}">
                          <a16:creationId xmlns:a16="http://schemas.microsoft.com/office/drawing/2014/main" id="{CE8945F2-8C60-F0E5-1496-5CBCDD9142D6}"/>
                        </a:ext>
                      </a:extLst>
                    </p:cNvPr>
                    <p:cNvGrpSpPr/>
                    <p:nvPr/>
                  </p:nvGrpSpPr>
                  <p:grpSpPr>
                    <a:xfrm>
                      <a:off x="6134447" y="4636224"/>
                      <a:ext cx="91742" cy="71211"/>
                      <a:chOff x="6134447" y="4636224"/>
                      <a:chExt cx="91742" cy="71211"/>
                    </a:xfrm>
                    <a:solidFill>
                      <a:srgbClr val="051733"/>
                    </a:solidFill>
                  </p:grpSpPr>
                  <p:sp>
                    <p:nvSpPr>
                      <p:cNvPr id="66" name="Friform 65">
                        <a:extLst>
                          <a:ext uri="{FF2B5EF4-FFF2-40B4-BE49-F238E27FC236}">
                            <a16:creationId xmlns:a16="http://schemas.microsoft.com/office/drawing/2014/main" id="{6BFF7A65-A4E2-0D4A-E25C-376A8648F878}"/>
                          </a:ext>
                        </a:extLst>
                      </p:cNvPr>
                      <p:cNvSpPr/>
                      <p:nvPr/>
                    </p:nvSpPr>
                    <p:spPr>
                      <a:xfrm>
                        <a:off x="6134447" y="4636224"/>
                        <a:ext cx="91742" cy="28316"/>
                      </a:xfrm>
                      <a:custGeom>
                        <a:avLst/>
                        <a:gdLst>
                          <a:gd name="connsiteX0" fmla="*/ 86882 w 91742"/>
                          <a:gd name="connsiteY0" fmla="*/ 10785 h 28316"/>
                          <a:gd name="connsiteX1" fmla="*/ 6377 w 91742"/>
                          <a:gd name="connsiteY1" fmla="*/ 6880 h 28316"/>
                          <a:gd name="connsiteX2" fmla="*/ 11444 w 91742"/>
                          <a:gd name="connsiteY2" fmla="*/ 25253 h 28316"/>
                          <a:gd name="connsiteX3" fmla="*/ 77271 w 91742"/>
                          <a:gd name="connsiteY3" fmla="*/ 27234 h 28316"/>
                          <a:gd name="connsiteX4" fmla="*/ 86882 w 91742"/>
                          <a:gd name="connsiteY4" fmla="*/ 10785 h 2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6">
                            <a:moveTo>
                              <a:pt x="86882" y="10785"/>
                            </a:moveTo>
                            <a:cubicBezTo>
                              <a:pt x="61355" y="-1826"/>
                              <a:pt x="32990" y="-3703"/>
                              <a:pt x="6377" y="6880"/>
                            </a:cubicBezTo>
                            <a:cubicBezTo>
                              <a:pt x="-4891" y="11366"/>
                              <a:pt x="14" y="29797"/>
                              <a:pt x="11444" y="25253"/>
                            </a:cubicBezTo>
                            <a:cubicBezTo>
                              <a:pt x="33247" y="16586"/>
                              <a:pt x="56079" y="16766"/>
                              <a:pt x="77271" y="27234"/>
                            </a:cubicBezTo>
                            <a:cubicBezTo>
                              <a:pt x="88244" y="32654"/>
                              <a:pt x="97893" y="16233"/>
                              <a:pt x="86882" y="10785"/>
                            </a:cubicBezTo>
                            <a:close/>
                          </a:path>
                        </a:pathLst>
                      </a:custGeom>
                      <a:solidFill>
                        <a:srgbClr val="051733"/>
                      </a:solidFill>
                      <a:ln w="9525" cap="flat">
                        <a:noFill/>
                        <a:prstDash val="solid"/>
                        <a:miter/>
                      </a:ln>
                    </p:spPr>
                    <p:txBody>
                      <a:bodyPr rtlCol="0" anchor="ctr"/>
                      <a:lstStyle/>
                      <a:p>
                        <a:endParaRPr lang="nb-NO"/>
                      </a:p>
                    </p:txBody>
                  </p:sp>
                  <p:sp>
                    <p:nvSpPr>
                      <p:cNvPr id="67" name="Friform 66">
                        <a:extLst>
                          <a:ext uri="{FF2B5EF4-FFF2-40B4-BE49-F238E27FC236}">
                            <a16:creationId xmlns:a16="http://schemas.microsoft.com/office/drawing/2014/main" id="{66187663-C651-1696-4A18-E7C5A3BCA6D9}"/>
                          </a:ext>
                        </a:extLst>
                      </p:cNvPr>
                      <p:cNvSpPr/>
                      <p:nvPr/>
                    </p:nvSpPr>
                    <p:spPr>
                      <a:xfrm>
                        <a:off x="6162417" y="467150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5" y="35928"/>
                              <a:pt x="17964" y="35928"/>
                            </a:cubicBezTo>
                            <a:cubicBezTo>
                              <a:pt x="8043" y="35928"/>
                              <a:pt x="0" y="27885"/>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63" name="Grafikk 17">
                      <a:extLst>
                        <a:ext uri="{FF2B5EF4-FFF2-40B4-BE49-F238E27FC236}">
                          <a16:creationId xmlns:a16="http://schemas.microsoft.com/office/drawing/2014/main" id="{4E7796DD-7CFD-0183-7243-6CD6A716E82F}"/>
                        </a:ext>
                      </a:extLst>
                    </p:cNvPr>
                    <p:cNvGrpSpPr/>
                    <p:nvPr/>
                  </p:nvGrpSpPr>
                  <p:grpSpPr>
                    <a:xfrm>
                      <a:off x="5965809" y="4636224"/>
                      <a:ext cx="91742" cy="71211"/>
                      <a:chOff x="5965809" y="4636224"/>
                      <a:chExt cx="91742" cy="71211"/>
                    </a:xfrm>
                    <a:solidFill>
                      <a:srgbClr val="051733"/>
                    </a:solidFill>
                  </p:grpSpPr>
                  <p:sp>
                    <p:nvSpPr>
                      <p:cNvPr id="64" name="Friform 63">
                        <a:extLst>
                          <a:ext uri="{FF2B5EF4-FFF2-40B4-BE49-F238E27FC236}">
                            <a16:creationId xmlns:a16="http://schemas.microsoft.com/office/drawing/2014/main" id="{049AD9B1-6998-C2AC-78D5-163E4577BC23}"/>
                          </a:ext>
                        </a:extLst>
                      </p:cNvPr>
                      <p:cNvSpPr/>
                      <p:nvPr/>
                    </p:nvSpPr>
                    <p:spPr>
                      <a:xfrm>
                        <a:off x="5965809" y="4636224"/>
                        <a:ext cx="91742" cy="28316"/>
                      </a:xfrm>
                      <a:custGeom>
                        <a:avLst/>
                        <a:gdLst>
                          <a:gd name="connsiteX0" fmla="*/ 4860 w 91742"/>
                          <a:gd name="connsiteY0" fmla="*/ 10785 h 28316"/>
                          <a:gd name="connsiteX1" fmla="*/ 85366 w 91742"/>
                          <a:gd name="connsiteY1" fmla="*/ 6880 h 28316"/>
                          <a:gd name="connsiteX2" fmla="*/ 80298 w 91742"/>
                          <a:gd name="connsiteY2" fmla="*/ 25253 h 28316"/>
                          <a:gd name="connsiteX3" fmla="*/ 14471 w 91742"/>
                          <a:gd name="connsiteY3" fmla="*/ 27234 h 28316"/>
                          <a:gd name="connsiteX4" fmla="*/ 4860 w 91742"/>
                          <a:gd name="connsiteY4" fmla="*/ 10785 h 2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6">
                            <a:moveTo>
                              <a:pt x="4860" y="10785"/>
                            </a:moveTo>
                            <a:cubicBezTo>
                              <a:pt x="30387" y="-1826"/>
                              <a:pt x="58762" y="-3703"/>
                              <a:pt x="85366" y="6880"/>
                            </a:cubicBezTo>
                            <a:cubicBezTo>
                              <a:pt x="96634" y="11366"/>
                              <a:pt x="91728" y="29797"/>
                              <a:pt x="80298" y="25253"/>
                            </a:cubicBezTo>
                            <a:cubicBezTo>
                              <a:pt x="58495" y="16586"/>
                              <a:pt x="35664" y="16766"/>
                              <a:pt x="14471" y="27234"/>
                            </a:cubicBezTo>
                            <a:cubicBezTo>
                              <a:pt x="3498" y="32654"/>
                              <a:pt x="-6151" y="16233"/>
                              <a:pt x="4860" y="10785"/>
                            </a:cubicBezTo>
                            <a:close/>
                          </a:path>
                        </a:pathLst>
                      </a:custGeom>
                      <a:solidFill>
                        <a:srgbClr val="051733"/>
                      </a:solidFill>
                      <a:ln w="9525" cap="flat">
                        <a:noFill/>
                        <a:prstDash val="solid"/>
                        <a:miter/>
                      </a:ln>
                    </p:spPr>
                    <p:txBody>
                      <a:bodyPr rtlCol="0" anchor="ctr"/>
                      <a:lstStyle/>
                      <a:p>
                        <a:endParaRPr lang="nb-NO"/>
                      </a:p>
                    </p:txBody>
                  </p:sp>
                  <p:sp>
                    <p:nvSpPr>
                      <p:cNvPr id="65" name="Friform 64">
                        <a:extLst>
                          <a:ext uri="{FF2B5EF4-FFF2-40B4-BE49-F238E27FC236}">
                            <a16:creationId xmlns:a16="http://schemas.microsoft.com/office/drawing/2014/main" id="{A1C9214D-4FDD-097A-6313-4EC1F13CCA3B}"/>
                          </a:ext>
                        </a:extLst>
                      </p:cNvPr>
                      <p:cNvSpPr/>
                      <p:nvPr/>
                    </p:nvSpPr>
                    <p:spPr>
                      <a:xfrm>
                        <a:off x="5993653" y="467150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5" y="35928"/>
                              <a:pt x="17964" y="35928"/>
                            </a:cubicBezTo>
                            <a:cubicBezTo>
                              <a:pt x="8043" y="35928"/>
                              <a:pt x="0" y="27885"/>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61" name="Friform 60">
                    <a:extLst>
                      <a:ext uri="{FF2B5EF4-FFF2-40B4-BE49-F238E27FC236}">
                        <a16:creationId xmlns:a16="http://schemas.microsoft.com/office/drawing/2014/main" id="{C5D4E156-CE5A-7D36-2F15-A72E7823FCFC}"/>
                      </a:ext>
                    </a:extLst>
                  </p:cNvPr>
                  <p:cNvSpPr/>
                  <p:nvPr/>
                </p:nvSpPr>
                <p:spPr>
                  <a:xfrm>
                    <a:off x="6037459" y="4842957"/>
                    <a:ext cx="117081" cy="41243"/>
                  </a:xfrm>
                  <a:custGeom>
                    <a:avLst/>
                    <a:gdLst>
                      <a:gd name="connsiteX0" fmla="*/ 0 w 117081"/>
                      <a:gd name="connsiteY0" fmla="*/ 0 h 41243"/>
                      <a:gd name="connsiteX1" fmla="*/ 58541 w 117081"/>
                      <a:gd name="connsiteY1" fmla="*/ 41243 h 41243"/>
                      <a:gd name="connsiteX2" fmla="*/ 117081 w 117081"/>
                      <a:gd name="connsiteY2" fmla="*/ 0 h 41243"/>
                      <a:gd name="connsiteX3" fmla="*/ 0 w 11708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81" h="41243">
                        <a:moveTo>
                          <a:pt x="0" y="0"/>
                        </a:moveTo>
                        <a:cubicBezTo>
                          <a:pt x="6334" y="23641"/>
                          <a:pt x="30099" y="41243"/>
                          <a:pt x="58541" y="41243"/>
                        </a:cubicBezTo>
                        <a:cubicBezTo>
                          <a:pt x="86973" y="41243"/>
                          <a:pt x="110747" y="23641"/>
                          <a:pt x="117081"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91" name="Avrundet rektangel 90">
              <a:extLst>
                <a:ext uri="{FF2B5EF4-FFF2-40B4-BE49-F238E27FC236}">
                  <a16:creationId xmlns:a16="http://schemas.microsoft.com/office/drawing/2014/main" id="{30685D7C-9CCC-027B-ED9E-EB88AD696526}"/>
                </a:ext>
              </a:extLst>
            </p:cNvPr>
            <p:cNvSpPr/>
            <p:nvPr/>
          </p:nvSpPr>
          <p:spPr>
            <a:xfrm>
              <a:off x="339694" y="2916485"/>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92" name="Grafikk 17">
              <a:extLst>
                <a:ext uri="{FF2B5EF4-FFF2-40B4-BE49-F238E27FC236}">
                  <a16:creationId xmlns:a16="http://schemas.microsoft.com/office/drawing/2014/main" id="{4C694891-D9EC-F4F1-C7BA-1C788656EACB}"/>
                </a:ext>
              </a:extLst>
            </p:cNvPr>
            <p:cNvGrpSpPr/>
            <p:nvPr/>
          </p:nvGrpSpPr>
          <p:grpSpPr>
            <a:xfrm>
              <a:off x="413549" y="2969013"/>
              <a:ext cx="310158" cy="310158"/>
              <a:chOff x="5478779" y="1371695"/>
              <a:chExt cx="1234439" cy="1234344"/>
            </a:xfrm>
            <a:effectLst/>
          </p:grpSpPr>
          <p:sp>
            <p:nvSpPr>
              <p:cNvPr id="93" name="Friform 92">
                <a:extLst>
                  <a:ext uri="{FF2B5EF4-FFF2-40B4-BE49-F238E27FC236}">
                    <a16:creationId xmlns:a16="http://schemas.microsoft.com/office/drawing/2014/main" id="{6B74B0BC-DD15-C866-922F-4ECBAB8422AF}"/>
                  </a:ext>
                </a:extLst>
              </p:cNvPr>
              <p:cNvSpPr/>
              <p:nvPr/>
            </p:nvSpPr>
            <p:spPr>
              <a:xfrm>
                <a:off x="5478779" y="1371695"/>
                <a:ext cx="1234439" cy="1234344"/>
              </a:xfrm>
              <a:custGeom>
                <a:avLst/>
                <a:gdLst>
                  <a:gd name="connsiteX0" fmla="*/ 1234440 w 1234439"/>
                  <a:gd name="connsiteY0" fmla="*/ 617220 h 1234344"/>
                  <a:gd name="connsiteX1" fmla="*/ 1097852 w 1234439"/>
                  <a:gd name="connsiteY1" fmla="*/ 1004316 h 1234344"/>
                  <a:gd name="connsiteX2" fmla="*/ 934784 w 1234439"/>
                  <a:gd name="connsiteY2" fmla="*/ 1146429 h 1234344"/>
                  <a:gd name="connsiteX3" fmla="*/ 891254 w 1234439"/>
                  <a:gd name="connsiteY3" fmla="*/ 1170337 h 1234344"/>
                  <a:gd name="connsiteX4" fmla="*/ 617220 w 1234439"/>
                  <a:gd name="connsiteY4" fmla="*/ 1234345 h 1234344"/>
                  <a:gd name="connsiteX5" fmla="*/ 343186 w 1234439"/>
                  <a:gd name="connsiteY5" fmla="*/ 1170337 h 1234344"/>
                  <a:gd name="connsiteX6" fmla="*/ 299657 w 1234439"/>
                  <a:gd name="connsiteY6" fmla="*/ 1146429 h 1234344"/>
                  <a:gd name="connsiteX7" fmla="*/ 136588 w 1234439"/>
                  <a:gd name="connsiteY7" fmla="*/ 1004316 h 1234344"/>
                  <a:gd name="connsiteX8" fmla="*/ 0 w 1234439"/>
                  <a:gd name="connsiteY8" fmla="*/ 617220 h 1234344"/>
                  <a:gd name="connsiteX9" fmla="*/ 617220 w 1234439"/>
                  <a:gd name="connsiteY9" fmla="*/ 0 h 1234344"/>
                  <a:gd name="connsiteX10" fmla="*/ 1234440 w 1234439"/>
                  <a:gd name="connsiteY10" fmla="*/ 617220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439" h="1234344">
                    <a:moveTo>
                      <a:pt x="1234440" y="617220"/>
                    </a:moveTo>
                    <a:cubicBezTo>
                      <a:pt x="1234440" y="763810"/>
                      <a:pt x="1183291" y="898493"/>
                      <a:pt x="1097852" y="1004316"/>
                    </a:cubicBezTo>
                    <a:cubicBezTo>
                      <a:pt x="1052417" y="1060799"/>
                      <a:pt x="997172" y="1108996"/>
                      <a:pt x="934784" y="1146429"/>
                    </a:cubicBezTo>
                    <a:cubicBezTo>
                      <a:pt x="920686" y="1155002"/>
                      <a:pt x="906113" y="1163003"/>
                      <a:pt x="891254" y="1170337"/>
                    </a:cubicBezTo>
                    <a:cubicBezTo>
                      <a:pt x="808768" y="1211294"/>
                      <a:pt x="715709" y="1234345"/>
                      <a:pt x="617220" y="1234345"/>
                    </a:cubicBezTo>
                    <a:cubicBezTo>
                      <a:pt x="518732" y="1234345"/>
                      <a:pt x="425672" y="1211294"/>
                      <a:pt x="343186" y="1170337"/>
                    </a:cubicBezTo>
                    <a:cubicBezTo>
                      <a:pt x="328327" y="1163003"/>
                      <a:pt x="313754" y="1155002"/>
                      <a:pt x="299657" y="1146429"/>
                    </a:cubicBezTo>
                    <a:cubicBezTo>
                      <a:pt x="237268" y="1108996"/>
                      <a:pt x="182023" y="1060799"/>
                      <a:pt x="136588" y="1004316"/>
                    </a:cubicBezTo>
                    <a:cubicBezTo>
                      <a:pt x="51149" y="898493"/>
                      <a:pt x="0" y="763810"/>
                      <a:pt x="0" y="617220"/>
                    </a:cubicBezTo>
                    <a:cubicBezTo>
                      <a:pt x="0" y="276320"/>
                      <a:pt x="276320" y="0"/>
                      <a:pt x="617220" y="0"/>
                    </a:cubicBezTo>
                    <a:cubicBezTo>
                      <a:pt x="958120" y="0"/>
                      <a:pt x="1234440" y="276320"/>
                      <a:pt x="1234440" y="617220"/>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94" name="Grafikk 17">
                <a:extLst>
                  <a:ext uri="{FF2B5EF4-FFF2-40B4-BE49-F238E27FC236}">
                    <a16:creationId xmlns:a16="http://schemas.microsoft.com/office/drawing/2014/main" id="{C25A07E9-FED3-3E4B-46B8-26621D343453}"/>
                  </a:ext>
                </a:extLst>
              </p:cNvPr>
              <p:cNvGrpSpPr/>
              <p:nvPr/>
            </p:nvGrpSpPr>
            <p:grpSpPr>
              <a:xfrm>
                <a:off x="5615368" y="1577390"/>
                <a:ext cx="961262" cy="1028649"/>
                <a:chOff x="5615368" y="1577390"/>
                <a:chExt cx="961262" cy="1028649"/>
              </a:xfrm>
            </p:grpSpPr>
            <p:sp>
              <p:nvSpPr>
                <p:cNvPr id="95" name="Friform 94">
                  <a:extLst>
                    <a:ext uri="{FF2B5EF4-FFF2-40B4-BE49-F238E27FC236}">
                      <a16:creationId xmlns:a16="http://schemas.microsoft.com/office/drawing/2014/main" id="{6BD5A09C-97C1-9E31-C1F7-FBBF326C66DD}"/>
                    </a:ext>
                  </a:extLst>
                </p:cNvPr>
                <p:cNvSpPr/>
                <p:nvPr/>
              </p:nvSpPr>
              <p:spPr>
                <a:xfrm>
                  <a:off x="5881257" y="1577390"/>
                  <a:ext cx="429473" cy="172685"/>
                </a:xfrm>
                <a:custGeom>
                  <a:avLst/>
                  <a:gdLst>
                    <a:gd name="connsiteX0" fmla="*/ 429274 w 429473"/>
                    <a:gd name="connsiteY0" fmla="*/ 121165 h 172685"/>
                    <a:gd name="connsiteX1" fmla="*/ 414424 w 429473"/>
                    <a:gd name="connsiteY1" fmla="*/ 93343 h 172685"/>
                    <a:gd name="connsiteX2" fmla="*/ 399994 w 429473"/>
                    <a:gd name="connsiteY2" fmla="*/ 72730 h 172685"/>
                    <a:gd name="connsiteX3" fmla="*/ 378353 w 429473"/>
                    <a:gd name="connsiteY3" fmla="*/ 54185 h 172685"/>
                    <a:gd name="connsiteX4" fmla="*/ 352588 w 429473"/>
                    <a:gd name="connsiteY4" fmla="*/ 39241 h 172685"/>
                    <a:gd name="connsiteX5" fmla="*/ 326823 w 429473"/>
                    <a:gd name="connsiteY5" fmla="*/ 28430 h 172685"/>
                    <a:gd name="connsiteX6" fmla="*/ 294876 w 429473"/>
                    <a:gd name="connsiteY6" fmla="*/ 18124 h 172685"/>
                    <a:gd name="connsiteX7" fmla="*/ 262930 w 429473"/>
                    <a:gd name="connsiteY7" fmla="*/ 9875 h 172685"/>
                    <a:gd name="connsiteX8" fmla="*/ 234078 w 429473"/>
                    <a:gd name="connsiteY8" fmla="*/ 7818 h 172685"/>
                    <a:gd name="connsiteX9" fmla="*/ 214742 w 429473"/>
                    <a:gd name="connsiteY9" fmla="*/ 4598 h 172685"/>
                    <a:gd name="connsiteX10" fmla="*/ 195397 w 429473"/>
                    <a:gd name="connsiteY10" fmla="*/ 7818 h 172685"/>
                    <a:gd name="connsiteX11" fmla="*/ 166546 w 429473"/>
                    <a:gd name="connsiteY11" fmla="*/ 9875 h 172685"/>
                    <a:gd name="connsiteX12" fmla="*/ 134599 w 429473"/>
                    <a:gd name="connsiteY12" fmla="*/ 18124 h 172685"/>
                    <a:gd name="connsiteX13" fmla="*/ 102652 w 429473"/>
                    <a:gd name="connsiteY13" fmla="*/ 28430 h 172685"/>
                    <a:gd name="connsiteX14" fmla="*/ 76887 w 429473"/>
                    <a:gd name="connsiteY14" fmla="*/ 39241 h 172685"/>
                    <a:gd name="connsiteX15" fmla="*/ 51122 w 429473"/>
                    <a:gd name="connsiteY15" fmla="*/ 54185 h 172685"/>
                    <a:gd name="connsiteX16" fmla="*/ 29481 w 429473"/>
                    <a:gd name="connsiteY16" fmla="*/ 72730 h 172685"/>
                    <a:gd name="connsiteX17" fmla="*/ 15051 w 429473"/>
                    <a:gd name="connsiteY17" fmla="*/ 93343 h 172685"/>
                    <a:gd name="connsiteX18" fmla="*/ 201 w 429473"/>
                    <a:gd name="connsiteY18" fmla="*/ 121165 h 172685"/>
                    <a:gd name="connsiteX19" fmla="*/ 41664 w 429473"/>
                    <a:gd name="connsiteY19" fmla="*/ 172686 h 172685"/>
                    <a:gd name="connsiteX20" fmla="*/ 41664 w 429473"/>
                    <a:gd name="connsiteY20" fmla="*/ 172686 h 172685"/>
                    <a:gd name="connsiteX21" fmla="*/ 387802 w 429473"/>
                    <a:gd name="connsiteY21" fmla="*/ 172686 h 172685"/>
                    <a:gd name="connsiteX22" fmla="*/ 387802 w 429473"/>
                    <a:gd name="connsiteY22" fmla="*/ 172686 h 172685"/>
                    <a:gd name="connsiteX23" fmla="*/ 429274 w 429473"/>
                    <a:gd name="connsiteY23" fmla="*/ 121165 h 17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9473" h="172685">
                      <a:moveTo>
                        <a:pt x="429274" y="121165"/>
                      </a:moveTo>
                      <a:cubicBezTo>
                        <a:pt x="427636" y="100553"/>
                        <a:pt x="414424" y="93343"/>
                        <a:pt x="414424" y="93343"/>
                      </a:cubicBezTo>
                      <a:cubicBezTo>
                        <a:pt x="413396" y="78912"/>
                        <a:pt x="399994" y="72730"/>
                        <a:pt x="399994" y="72730"/>
                      </a:cubicBezTo>
                      <a:cubicBezTo>
                        <a:pt x="394841" y="58300"/>
                        <a:pt x="378353" y="54185"/>
                        <a:pt x="378353" y="54185"/>
                      </a:cubicBezTo>
                      <a:cubicBezTo>
                        <a:pt x="372172" y="39755"/>
                        <a:pt x="352588" y="39241"/>
                        <a:pt x="352588" y="39241"/>
                      </a:cubicBezTo>
                      <a:cubicBezTo>
                        <a:pt x="345378" y="26353"/>
                        <a:pt x="326823" y="28430"/>
                        <a:pt x="326823" y="28430"/>
                      </a:cubicBezTo>
                      <a:cubicBezTo>
                        <a:pt x="318584" y="17095"/>
                        <a:pt x="294876" y="18124"/>
                        <a:pt x="294876" y="18124"/>
                      </a:cubicBezTo>
                      <a:cubicBezTo>
                        <a:pt x="288695" y="5760"/>
                        <a:pt x="262930" y="9875"/>
                        <a:pt x="262930" y="9875"/>
                      </a:cubicBezTo>
                      <a:cubicBezTo>
                        <a:pt x="252623" y="-1460"/>
                        <a:pt x="234078" y="7818"/>
                        <a:pt x="234078" y="7818"/>
                      </a:cubicBezTo>
                      <a:cubicBezTo>
                        <a:pt x="229954" y="-7641"/>
                        <a:pt x="214742" y="4598"/>
                        <a:pt x="214742" y="4598"/>
                      </a:cubicBezTo>
                      <a:cubicBezTo>
                        <a:pt x="214742" y="4598"/>
                        <a:pt x="199521" y="-7641"/>
                        <a:pt x="195397" y="7818"/>
                      </a:cubicBezTo>
                      <a:cubicBezTo>
                        <a:pt x="195397" y="7818"/>
                        <a:pt x="176852" y="-1460"/>
                        <a:pt x="166546" y="9875"/>
                      </a:cubicBezTo>
                      <a:cubicBezTo>
                        <a:pt x="166546" y="9875"/>
                        <a:pt x="140781" y="5751"/>
                        <a:pt x="134599" y="18124"/>
                      </a:cubicBezTo>
                      <a:cubicBezTo>
                        <a:pt x="134599" y="18124"/>
                        <a:pt x="110901" y="17095"/>
                        <a:pt x="102652" y="28430"/>
                      </a:cubicBezTo>
                      <a:cubicBezTo>
                        <a:pt x="102652" y="28430"/>
                        <a:pt x="84107" y="26353"/>
                        <a:pt x="76887" y="39241"/>
                      </a:cubicBezTo>
                      <a:cubicBezTo>
                        <a:pt x="76887" y="39241"/>
                        <a:pt x="57304" y="39764"/>
                        <a:pt x="51122" y="54185"/>
                      </a:cubicBezTo>
                      <a:cubicBezTo>
                        <a:pt x="51122" y="54185"/>
                        <a:pt x="34634" y="58310"/>
                        <a:pt x="29481" y="72730"/>
                      </a:cubicBezTo>
                      <a:cubicBezTo>
                        <a:pt x="29481" y="72730"/>
                        <a:pt x="16089" y="78912"/>
                        <a:pt x="15051" y="93343"/>
                      </a:cubicBezTo>
                      <a:cubicBezTo>
                        <a:pt x="15051" y="93343"/>
                        <a:pt x="1830" y="100553"/>
                        <a:pt x="201" y="121165"/>
                      </a:cubicBezTo>
                      <a:cubicBezTo>
                        <a:pt x="-1437" y="141777"/>
                        <a:pt x="6440" y="157236"/>
                        <a:pt x="41664" y="172686"/>
                      </a:cubicBezTo>
                      <a:lnTo>
                        <a:pt x="41664" y="172686"/>
                      </a:lnTo>
                      <a:cubicBezTo>
                        <a:pt x="150468" y="117612"/>
                        <a:pt x="278989" y="117612"/>
                        <a:pt x="387802" y="172686"/>
                      </a:cubicBezTo>
                      <a:lnTo>
                        <a:pt x="387802" y="172686"/>
                      </a:lnTo>
                      <a:cubicBezTo>
                        <a:pt x="423035" y="157236"/>
                        <a:pt x="430903" y="141777"/>
                        <a:pt x="429274" y="121165"/>
                      </a:cubicBezTo>
                      <a:close/>
                    </a:path>
                  </a:pathLst>
                </a:custGeom>
                <a:solidFill>
                  <a:srgbClr val="051733"/>
                </a:solidFill>
                <a:ln w="9525" cap="flat">
                  <a:noFill/>
                  <a:prstDash val="solid"/>
                  <a:miter/>
                </a:ln>
              </p:spPr>
              <p:txBody>
                <a:bodyPr rtlCol="0" anchor="ctr"/>
                <a:lstStyle/>
                <a:p>
                  <a:endParaRPr lang="nb-NO"/>
                </a:p>
              </p:txBody>
            </p:sp>
            <p:sp>
              <p:nvSpPr>
                <p:cNvPr id="96" name="Friform 95">
                  <a:extLst>
                    <a:ext uri="{FF2B5EF4-FFF2-40B4-BE49-F238E27FC236}">
                      <a16:creationId xmlns:a16="http://schemas.microsoft.com/office/drawing/2014/main" id="{81A1DC16-F0FB-BBA3-5822-76045E1AB002}"/>
                    </a:ext>
                  </a:extLst>
                </p:cNvPr>
                <p:cNvSpPr/>
                <p:nvPr/>
              </p:nvSpPr>
              <p:spPr>
                <a:xfrm>
                  <a:off x="5881477" y="1625031"/>
                  <a:ext cx="429063" cy="231428"/>
                </a:xfrm>
                <a:custGeom>
                  <a:avLst/>
                  <a:gdLst>
                    <a:gd name="connsiteX0" fmla="*/ 297151 w 429063"/>
                    <a:gd name="connsiteY0" fmla="*/ 0 h 231428"/>
                    <a:gd name="connsiteX1" fmla="*/ 131902 w 429063"/>
                    <a:gd name="connsiteY1" fmla="*/ 0 h 231428"/>
                    <a:gd name="connsiteX2" fmla="*/ 0 w 429063"/>
                    <a:gd name="connsiteY2" fmla="*/ 131902 h 231428"/>
                    <a:gd name="connsiteX3" fmla="*/ 0 w 429063"/>
                    <a:gd name="connsiteY3" fmla="*/ 231429 h 231428"/>
                    <a:gd name="connsiteX4" fmla="*/ 429063 w 429063"/>
                    <a:gd name="connsiteY4" fmla="*/ 231429 h 231428"/>
                    <a:gd name="connsiteX5" fmla="*/ 429063 w 429063"/>
                    <a:gd name="connsiteY5" fmla="*/ 131902 h 231428"/>
                    <a:gd name="connsiteX6" fmla="*/ 297151 w 429063"/>
                    <a:gd name="connsiteY6" fmla="*/ 0 h 2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063" h="231428">
                      <a:moveTo>
                        <a:pt x="297151" y="0"/>
                      </a:moveTo>
                      <a:lnTo>
                        <a:pt x="131902" y="0"/>
                      </a:lnTo>
                      <a:cubicBezTo>
                        <a:pt x="59055" y="0"/>
                        <a:pt x="0" y="59055"/>
                        <a:pt x="0" y="131902"/>
                      </a:cubicBezTo>
                      <a:lnTo>
                        <a:pt x="0" y="231429"/>
                      </a:lnTo>
                      <a:lnTo>
                        <a:pt x="429063" y="231429"/>
                      </a:lnTo>
                      <a:lnTo>
                        <a:pt x="429063" y="131902"/>
                      </a:lnTo>
                      <a:cubicBezTo>
                        <a:pt x="429054" y="59055"/>
                        <a:pt x="369999" y="0"/>
                        <a:pt x="297151" y="0"/>
                      </a:cubicBezTo>
                      <a:close/>
                    </a:path>
                  </a:pathLst>
                </a:custGeom>
                <a:solidFill>
                  <a:srgbClr val="051733"/>
                </a:solidFill>
                <a:ln w="9525" cap="flat">
                  <a:noFill/>
                  <a:prstDash val="solid"/>
                  <a:miter/>
                </a:ln>
              </p:spPr>
              <p:txBody>
                <a:bodyPr rtlCol="0" anchor="ctr"/>
                <a:lstStyle/>
                <a:p>
                  <a:endParaRPr lang="nb-NO"/>
                </a:p>
              </p:txBody>
            </p:sp>
            <p:grpSp>
              <p:nvGrpSpPr>
                <p:cNvPr id="97" name="Grafikk 17">
                  <a:extLst>
                    <a:ext uri="{FF2B5EF4-FFF2-40B4-BE49-F238E27FC236}">
                      <a16:creationId xmlns:a16="http://schemas.microsoft.com/office/drawing/2014/main" id="{451676C3-4780-559F-158C-A87188B319FF}"/>
                    </a:ext>
                  </a:extLst>
                </p:cNvPr>
                <p:cNvGrpSpPr/>
                <p:nvPr/>
              </p:nvGrpSpPr>
              <p:grpSpPr>
                <a:xfrm>
                  <a:off x="5615368" y="1685065"/>
                  <a:ext cx="961262" cy="920974"/>
                  <a:chOff x="5615368" y="1685065"/>
                  <a:chExt cx="961262" cy="920974"/>
                </a:xfrm>
              </p:grpSpPr>
              <p:sp>
                <p:nvSpPr>
                  <p:cNvPr id="111" name="Friform 110">
                    <a:extLst>
                      <a:ext uri="{FF2B5EF4-FFF2-40B4-BE49-F238E27FC236}">
                        <a16:creationId xmlns:a16="http://schemas.microsoft.com/office/drawing/2014/main" id="{C02FC1D2-906A-93E9-5BC1-EC345E0AA6A8}"/>
                      </a:ext>
                    </a:extLst>
                  </p:cNvPr>
                  <p:cNvSpPr/>
                  <p:nvPr/>
                </p:nvSpPr>
                <p:spPr>
                  <a:xfrm>
                    <a:off x="5615368" y="2022347"/>
                    <a:ext cx="961262" cy="583692"/>
                  </a:xfrm>
                  <a:custGeom>
                    <a:avLst/>
                    <a:gdLst>
                      <a:gd name="connsiteX0" fmla="*/ 961263 w 961262"/>
                      <a:gd name="connsiteY0" fmla="*/ 353663 h 583692"/>
                      <a:gd name="connsiteX1" fmla="*/ 798195 w 961262"/>
                      <a:gd name="connsiteY1" fmla="*/ 495776 h 583692"/>
                      <a:gd name="connsiteX2" fmla="*/ 754666 w 961262"/>
                      <a:gd name="connsiteY2" fmla="*/ 519684 h 583692"/>
                      <a:gd name="connsiteX3" fmla="*/ 480632 w 961262"/>
                      <a:gd name="connsiteY3" fmla="*/ 583692 h 583692"/>
                      <a:gd name="connsiteX4" fmla="*/ 206597 w 961262"/>
                      <a:gd name="connsiteY4" fmla="*/ 519684 h 583692"/>
                      <a:gd name="connsiteX5" fmla="*/ 163068 w 961262"/>
                      <a:gd name="connsiteY5" fmla="*/ 495776 h 583692"/>
                      <a:gd name="connsiteX6" fmla="*/ 0 w 961262"/>
                      <a:gd name="connsiteY6" fmla="*/ 353663 h 583692"/>
                      <a:gd name="connsiteX7" fmla="*/ 116586 w 961262"/>
                      <a:gd name="connsiteY7" fmla="*/ 239840 h 583692"/>
                      <a:gd name="connsiteX8" fmla="*/ 264509 w 961262"/>
                      <a:gd name="connsiteY8" fmla="*/ 198977 h 583692"/>
                      <a:gd name="connsiteX9" fmla="*/ 280035 w 961262"/>
                      <a:gd name="connsiteY9" fmla="*/ 194691 h 583692"/>
                      <a:gd name="connsiteX10" fmla="*/ 307562 w 961262"/>
                      <a:gd name="connsiteY10" fmla="*/ 187071 h 583692"/>
                      <a:gd name="connsiteX11" fmla="*/ 363950 w 961262"/>
                      <a:gd name="connsiteY11" fmla="*/ 171450 h 583692"/>
                      <a:gd name="connsiteX12" fmla="*/ 386429 w 961262"/>
                      <a:gd name="connsiteY12" fmla="*/ 45625 h 583692"/>
                      <a:gd name="connsiteX13" fmla="*/ 386906 w 961262"/>
                      <a:gd name="connsiteY13" fmla="*/ 42767 h 583692"/>
                      <a:gd name="connsiteX14" fmla="*/ 387287 w 961262"/>
                      <a:gd name="connsiteY14" fmla="*/ 40291 h 583692"/>
                      <a:gd name="connsiteX15" fmla="*/ 394526 w 961262"/>
                      <a:gd name="connsiteY15" fmla="*/ 0 h 583692"/>
                      <a:gd name="connsiteX16" fmla="*/ 480632 w 961262"/>
                      <a:gd name="connsiteY16" fmla="*/ 33719 h 583692"/>
                      <a:gd name="connsiteX17" fmla="*/ 566738 w 961262"/>
                      <a:gd name="connsiteY17" fmla="*/ 0 h 583692"/>
                      <a:gd name="connsiteX18" fmla="*/ 573976 w 961262"/>
                      <a:gd name="connsiteY18" fmla="*/ 40291 h 583692"/>
                      <a:gd name="connsiteX19" fmla="*/ 579406 w 961262"/>
                      <a:gd name="connsiteY19" fmla="*/ 71247 h 583692"/>
                      <a:gd name="connsiteX20" fmla="*/ 589026 w 961262"/>
                      <a:gd name="connsiteY20" fmla="*/ 125254 h 583692"/>
                      <a:gd name="connsiteX21" fmla="*/ 597313 w 961262"/>
                      <a:gd name="connsiteY21" fmla="*/ 171450 h 583692"/>
                      <a:gd name="connsiteX22" fmla="*/ 653701 w 961262"/>
                      <a:gd name="connsiteY22" fmla="*/ 187071 h 583692"/>
                      <a:gd name="connsiteX23" fmla="*/ 681228 w 961262"/>
                      <a:gd name="connsiteY23" fmla="*/ 194691 h 583692"/>
                      <a:gd name="connsiteX24" fmla="*/ 696754 w 961262"/>
                      <a:gd name="connsiteY24" fmla="*/ 198977 h 583692"/>
                      <a:gd name="connsiteX25" fmla="*/ 844677 w 961262"/>
                      <a:gd name="connsiteY25" fmla="*/ 239840 h 583692"/>
                      <a:gd name="connsiteX26" fmla="*/ 961263 w 961262"/>
                      <a:gd name="connsiteY26" fmla="*/ 353663 h 58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1262" h="583692">
                        <a:moveTo>
                          <a:pt x="961263" y="353663"/>
                        </a:moveTo>
                        <a:cubicBezTo>
                          <a:pt x="915829" y="410147"/>
                          <a:pt x="860584" y="458343"/>
                          <a:pt x="798195" y="495776"/>
                        </a:cubicBezTo>
                        <a:cubicBezTo>
                          <a:pt x="784098" y="504349"/>
                          <a:pt x="769525" y="512350"/>
                          <a:pt x="754666" y="519684"/>
                        </a:cubicBezTo>
                        <a:cubicBezTo>
                          <a:pt x="672179" y="560641"/>
                          <a:pt x="579120" y="583692"/>
                          <a:pt x="480632" y="583692"/>
                        </a:cubicBezTo>
                        <a:cubicBezTo>
                          <a:pt x="382143" y="583692"/>
                          <a:pt x="289084" y="560641"/>
                          <a:pt x="206597" y="519684"/>
                        </a:cubicBezTo>
                        <a:cubicBezTo>
                          <a:pt x="191738" y="512350"/>
                          <a:pt x="177165" y="504349"/>
                          <a:pt x="163068" y="495776"/>
                        </a:cubicBezTo>
                        <a:cubicBezTo>
                          <a:pt x="100679" y="458343"/>
                          <a:pt x="45434" y="410147"/>
                          <a:pt x="0" y="353663"/>
                        </a:cubicBezTo>
                        <a:cubicBezTo>
                          <a:pt x="16574" y="298704"/>
                          <a:pt x="60293" y="255365"/>
                          <a:pt x="116586" y="239840"/>
                        </a:cubicBezTo>
                        <a:lnTo>
                          <a:pt x="264509" y="198977"/>
                        </a:lnTo>
                        <a:lnTo>
                          <a:pt x="280035" y="194691"/>
                        </a:lnTo>
                        <a:lnTo>
                          <a:pt x="307562" y="187071"/>
                        </a:lnTo>
                        <a:lnTo>
                          <a:pt x="363950" y="171450"/>
                        </a:lnTo>
                        <a:lnTo>
                          <a:pt x="386429" y="45625"/>
                        </a:lnTo>
                        <a:lnTo>
                          <a:pt x="386906" y="42767"/>
                        </a:lnTo>
                        <a:lnTo>
                          <a:pt x="387287" y="40291"/>
                        </a:lnTo>
                        <a:lnTo>
                          <a:pt x="394526" y="0"/>
                        </a:lnTo>
                        <a:lnTo>
                          <a:pt x="480632" y="33719"/>
                        </a:lnTo>
                        <a:lnTo>
                          <a:pt x="566738" y="0"/>
                        </a:lnTo>
                        <a:lnTo>
                          <a:pt x="573976" y="40291"/>
                        </a:lnTo>
                        <a:lnTo>
                          <a:pt x="579406" y="71247"/>
                        </a:lnTo>
                        <a:lnTo>
                          <a:pt x="589026" y="125254"/>
                        </a:lnTo>
                        <a:lnTo>
                          <a:pt x="597313" y="171450"/>
                        </a:lnTo>
                        <a:lnTo>
                          <a:pt x="653701" y="187071"/>
                        </a:lnTo>
                        <a:lnTo>
                          <a:pt x="681228" y="194691"/>
                        </a:lnTo>
                        <a:lnTo>
                          <a:pt x="696754" y="198977"/>
                        </a:lnTo>
                        <a:lnTo>
                          <a:pt x="844677" y="239840"/>
                        </a:lnTo>
                        <a:cubicBezTo>
                          <a:pt x="900970" y="255365"/>
                          <a:pt x="944690" y="298704"/>
                          <a:pt x="961263" y="353663"/>
                        </a:cubicBezTo>
                        <a:close/>
                      </a:path>
                    </a:pathLst>
                  </a:custGeom>
                  <a:solidFill>
                    <a:schemeClr val="accent2">
                      <a:lumMod val="75000"/>
                    </a:schemeClr>
                  </a:solidFill>
                  <a:ln w="9525" cap="flat">
                    <a:noFill/>
                    <a:prstDash val="solid"/>
                    <a:miter/>
                  </a:ln>
                </p:spPr>
                <p:txBody>
                  <a:bodyPr rtlCol="0" anchor="ctr"/>
                  <a:lstStyle/>
                  <a:p>
                    <a:endParaRPr lang="nb-NO"/>
                  </a:p>
                </p:txBody>
              </p:sp>
              <p:sp>
                <p:nvSpPr>
                  <p:cNvPr id="112" name="Friform 111">
                    <a:extLst>
                      <a:ext uri="{FF2B5EF4-FFF2-40B4-BE49-F238E27FC236}">
                        <a16:creationId xmlns:a16="http://schemas.microsoft.com/office/drawing/2014/main" id="{9C7059B6-C58B-81A6-6463-D4301E27997C}"/>
                      </a:ext>
                    </a:extLst>
                  </p:cNvPr>
                  <p:cNvSpPr/>
                  <p:nvPr/>
                </p:nvSpPr>
                <p:spPr>
                  <a:xfrm>
                    <a:off x="5895403" y="2022347"/>
                    <a:ext cx="401192" cy="421005"/>
                  </a:xfrm>
                  <a:custGeom>
                    <a:avLst/>
                    <a:gdLst>
                      <a:gd name="connsiteX0" fmla="*/ 401193 w 401192"/>
                      <a:gd name="connsiteY0" fmla="*/ 194691 h 421005"/>
                      <a:gd name="connsiteX1" fmla="*/ 253175 w 401192"/>
                      <a:gd name="connsiteY1" fmla="*/ 307467 h 421005"/>
                      <a:gd name="connsiteX2" fmla="*/ 228219 w 401192"/>
                      <a:gd name="connsiteY2" fmla="*/ 399860 h 421005"/>
                      <a:gd name="connsiteX3" fmla="*/ 200596 w 401192"/>
                      <a:gd name="connsiteY3" fmla="*/ 421005 h 421005"/>
                      <a:gd name="connsiteX4" fmla="*/ 172974 w 401192"/>
                      <a:gd name="connsiteY4" fmla="*/ 399860 h 421005"/>
                      <a:gd name="connsiteX5" fmla="*/ 148018 w 401192"/>
                      <a:gd name="connsiteY5" fmla="*/ 307467 h 421005"/>
                      <a:gd name="connsiteX6" fmla="*/ 0 w 401192"/>
                      <a:gd name="connsiteY6" fmla="*/ 194691 h 421005"/>
                      <a:gd name="connsiteX7" fmla="*/ 27527 w 401192"/>
                      <a:gd name="connsiteY7" fmla="*/ 187071 h 421005"/>
                      <a:gd name="connsiteX8" fmla="*/ 83915 w 401192"/>
                      <a:gd name="connsiteY8" fmla="*/ 171450 h 421005"/>
                      <a:gd name="connsiteX9" fmla="*/ 114491 w 401192"/>
                      <a:gd name="connsiteY9" fmla="*/ 0 h 421005"/>
                      <a:gd name="connsiteX10" fmla="*/ 200596 w 401192"/>
                      <a:gd name="connsiteY10" fmla="*/ 33719 h 421005"/>
                      <a:gd name="connsiteX11" fmla="*/ 286703 w 401192"/>
                      <a:gd name="connsiteY11" fmla="*/ 0 h 421005"/>
                      <a:gd name="connsiteX12" fmla="*/ 317278 w 401192"/>
                      <a:gd name="connsiteY12" fmla="*/ 171450 h 421005"/>
                      <a:gd name="connsiteX13" fmla="*/ 373666 w 401192"/>
                      <a:gd name="connsiteY13" fmla="*/ 187071 h 421005"/>
                      <a:gd name="connsiteX14" fmla="*/ 401193 w 401192"/>
                      <a:gd name="connsiteY14" fmla="*/ 194691 h 42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192" h="421005">
                        <a:moveTo>
                          <a:pt x="401193" y="194691"/>
                        </a:moveTo>
                        <a:cubicBezTo>
                          <a:pt x="395192" y="222123"/>
                          <a:pt x="368141" y="298704"/>
                          <a:pt x="253175" y="307467"/>
                        </a:cubicBezTo>
                        <a:lnTo>
                          <a:pt x="228219" y="399860"/>
                        </a:lnTo>
                        <a:cubicBezTo>
                          <a:pt x="224790" y="412337"/>
                          <a:pt x="213550" y="421005"/>
                          <a:pt x="200596" y="421005"/>
                        </a:cubicBezTo>
                        <a:cubicBezTo>
                          <a:pt x="187738" y="421005"/>
                          <a:pt x="176403" y="412337"/>
                          <a:pt x="172974" y="399860"/>
                        </a:cubicBezTo>
                        <a:lnTo>
                          <a:pt x="148018" y="307467"/>
                        </a:lnTo>
                        <a:cubicBezTo>
                          <a:pt x="32956" y="298704"/>
                          <a:pt x="6001" y="222123"/>
                          <a:pt x="0" y="194691"/>
                        </a:cubicBezTo>
                        <a:lnTo>
                          <a:pt x="27527" y="187071"/>
                        </a:lnTo>
                        <a:lnTo>
                          <a:pt x="83915" y="171450"/>
                        </a:lnTo>
                        <a:lnTo>
                          <a:pt x="114491" y="0"/>
                        </a:lnTo>
                        <a:lnTo>
                          <a:pt x="200596" y="33719"/>
                        </a:lnTo>
                        <a:lnTo>
                          <a:pt x="286703" y="0"/>
                        </a:lnTo>
                        <a:lnTo>
                          <a:pt x="317278" y="171450"/>
                        </a:lnTo>
                        <a:lnTo>
                          <a:pt x="373666" y="187071"/>
                        </a:lnTo>
                        <a:lnTo>
                          <a:pt x="401193" y="194691"/>
                        </a:lnTo>
                        <a:close/>
                      </a:path>
                    </a:pathLst>
                  </a:custGeom>
                  <a:solidFill>
                    <a:schemeClr val="accent2">
                      <a:lumMod val="50000"/>
                    </a:schemeClr>
                  </a:solidFill>
                  <a:ln w="9525" cap="flat">
                    <a:noFill/>
                    <a:prstDash val="solid"/>
                    <a:miter/>
                  </a:ln>
                </p:spPr>
                <p:txBody>
                  <a:bodyPr rtlCol="0" anchor="ctr"/>
                  <a:lstStyle/>
                  <a:p>
                    <a:endParaRPr lang="nb-NO"/>
                  </a:p>
                </p:txBody>
              </p:sp>
              <p:sp>
                <p:nvSpPr>
                  <p:cNvPr id="113" name="Friform 112">
                    <a:extLst>
                      <a:ext uri="{FF2B5EF4-FFF2-40B4-BE49-F238E27FC236}">
                        <a16:creationId xmlns:a16="http://schemas.microsoft.com/office/drawing/2014/main" id="{F7426CCC-DA09-C34C-B81C-24EE8A43A5E3}"/>
                      </a:ext>
                    </a:extLst>
                  </p:cNvPr>
                  <p:cNvSpPr/>
                  <p:nvPr/>
                </p:nvSpPr>
                <p:spPr>
                  <a:xfrm>
                    <a:off x="5922930" y="2022347"/>
                    <a:ext cx="346138" cy="392430"/>
                  </a:xfrm>
                  <a:custGeom>
                    <a:avLst/>
                    <a:gdLst>
                      <a:gd name="connsiteX0" fmla="*/ 346139 w 346138"/>
                      <a:gd name="connsiteY0" fmla="*/ 187071 h 392430"/>
                      <a:gd name="connsiteX1" fmla="*/ 203549 w 346138"/>
                      <a:gd name="connsiteY1" fmla="*/ 279749 h 392430"/>
                      <a:gd name="connsiteX2" fmla="*/ 173069 w 346138"/>
                      <a:gd name="connsiteY2" fmla="*/ 392430 h 392430"/>
                      <a:gd name="connsiteX3" fmla="*/ 142589 w 346138"/>
                      <a:gd name="connsiteY3" fmla="*/ 279749 h 392430"/>
                      <a:gd name="connsiteX4" fmla="*/ 0 w 346138"/>
                      <a:gd name="connsiteY4" fmla="*/ 187071 h 392430"/>
                      <a:gd name="connsiteX5" fmla="*/ 56388 w 346138"/>
                      <a:gd name="connsiteY5" fmla="*/ 171450 h 392430"/>
                      <a:gd name="connsiteX6" fmla="*/ 78867 w 346138"/>
                      <a:gd name="connsiteY6" fmla="*/ 45625 h 392430"/>
                      <a:gd name="connsiteX7" fmla="*/ 86963 w 346138"/>
                      <a:gd name="connsiteY7" fmla="*/ 0 h 392430"/>
                      <a:gd name="connsiteX8" fmla="*/ 173069 w 346138"/>
                      <a:gd name="connsiteY8" fmla="*/ 33719 h 392430"/>
                      <a:gd name="connsiteX9" fmla="*/ 259175 w 346138"/>
                      <a:gd name="connsiteY9" fmla="*/ 0 h 392430"/>
                      <a:gd name="connsiteX10" fmla="*/ 281464 w 346138"/>
                      <a:gd name="connsiteY10" fmla="*/ 125254 h 392430"/>
                      <a:gd name="connsiteX11" fmla="*/ 289750 w 346138"/>
                      <a:gd name="connsiteY11" fmla="*/ 171450 h 392430"/>
                      <a:gd name="connsiteX12" fmla="*/ 346139 w 346138"/>
                      <a:gd name="connsiteY12" fmla="*/ 187071 h 39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6138" h="392430">
                        <a:moveTo>
                          <a:pt x="346139" y="187071"/>
                        </a:moveTo>
                        <a:cubicBezTo>
                          <a:pt x="340328" y="216122"/>
                          <a:pt x="314992" y="279749"/>
                          <a:pt x="203549" y="279749"/>
                        </a:cubicBezTo>
                        <a:lnTo>
                          <a:pt x="173069" y="392430"/>
                        </a:lnTo>
                        <a:lnTo>
                          <a:pt x="142589" y="279749"/>
                        </a:lnTo>
                        <a:cubicBezTo>
                          <a:pt x="31147" y="279749"/>
                          <a:pt x="5810" y="216122"/>
                          <a:pt x="0" y="187071"/>
                        </a:cubicBezTo>
                        <a:lnTo>
                          <a:pt x="56388" y="171450"/>
                        </a:lnTo>
                        <a:lnTo>
                          <a:pt x="78867" y="45625"/>
                        </a:lnTo>
                        <a:lnTo>
                          <a:pt x="86963" y="0"/>
                        </a:lnTo>
                        <a:lnTo>
                          <a:pt x="173069" y="33719"/>
                        </a:lnTo>
                        <a:lnTo>
                          <a:pt x="259175" y="0"/>
                        </a:lnTo>
                        <a:lnTo>
                          <a:pt x="281464" y="125254"/>
                        </a:lnTo>
                        <a:lnTo>
                          <a:pt x="289750" y="171450"/>
                        </a:lnTo>
                        <a:lnTo>
                          <a:pt x="346139" y="187071"/>
                        </a:lnTo>
                        <a:close/>
                      </a:path>
                    </a:pathLst>
                  </a:custGeom>
                  <a:solidFill>
                    <a:schemeClr val="accent2">
                      <a:lumMod val="40000"/>
                      <a:lumOff val="60000"/>
                    </a:schemeClr>
                  </a:solidFill>
                  <a:ln w="9525" cap="flat">
                    <a:noFill/>
                    <a:prstDash val="solid"/>
                    <a:miter/>
                  </a:ln>
                </p:spPr>
                <p:txBody>
                  <a:bodyPr rtlCol="0" anchor="ctr"/>
                  <a:lstStyle/>
                  <a:p>
                    <a:endParaRPr lang="nb-NO"/>
                  </a:p>
                </p:txBody>
              </p:sp>
              <p:sp>
                <p:nvSpPr>
                  <p:cNvPr id="114" name="Friform 113">
                    <a:extLst>
                      <a:ext uri="{FF2B5EF4-FFF2-40B4-BE49-F238E27FC236}">
                        <a16:creationId xmlns:a16="http://schemas.microsoft.com/office/drawing/2014/main" id="{8C14A1CB-1AD9-13E1-E1F5-9EAA07DE1F58}"/>
                      </a:ext>
                    </a:extLst>
                  </p:cNvPr>
                  <p:cNvSpPr/>
                  <p:nvPr/>
                </p:nvSpPr>
                <p:spPr>
                  <a:xfrm>
                    <a:off x="6001797" y="2022347"/>
                    <a:ext cx="202596" cy="134397"/>
                  </a:xfrm>
                  <a:custGeom>
                    <a:avLst/>
                    <a:gdLst>
                      <a:gd name="connsiteX0" fmla="*/ 202597 w 202596"/>
                      <a:gd name="connsiteY0" fmla="*/ 125254 h 134397"/>
                      <a:gd name="connsiteX1" fmla="*/ 152781 w 202596"/>
                      <a:gd name="connsiteY1" fmla="*/ 134398 h 134397"/>
                      <a:gd name="connsiteX2" fmla="*/ 0 w 202596"/>
                      <a:gd name="connsiteY2" fmla="*/ 45625 h 134397"/>
                      <a:gd name="connsiteX3" fmla="*/ 8096 w 202596"/>
                      <a:gd name="connsiteY3" fmla="*/ 0 h 134397"/>
                      <a:gd name="connsiteX4" fmla="*/ 94202 w 202596"/>
                      <a:gd name="connsiteY4" fmla="*/ 33719 h 134397"/>
                      <a:gd name="connsiteX5" fmla="*/ 180308 w 202596"/>
                      <a:gd name="connsiteY5" fmla="*/ 0 h 134397"/>
                      <a:gd name="connsiteX6" fmla="*/ 202597 w 202596"/>
                      <a:gd name="connsiteY6" fmla="*/ 125254 h 1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596" h="134397">
                        <a:moveTo>
                          <a:pt x="202597" y="125254"/>
                        </a:moveTo>
                        <a:cubicBezTo>
                          <a:pt x="174212" y="134398"/>
                          <a:pt x="152781" y="134398"/>
                          <a:pt x="152781" y="134398"/>
                        </a:cubicBezTo>
                        <a:cubicBezTo>
                          <a:pt x="152781" y="134398"/>
                          <a:pt x="55245" y="134398"/>
                          <a:pt x="0" y="45625"/>
                        </a:cubicBezTo>
                        <a:lnTo>
                          <a:pt x="8096" y="0"/>
                        </a:lnTo>
                        <a:lnTo>
                          <a:pt x="94202" y="33719"/>
                        </a:lnTo>
                        <a:lnTo>
                          <a:pt x="180308" y="0"/>
                        </a:lnTo>
                        <a:lnTo>
                          <a:pt x="202597" y="125254"/>
                        </a:lnTo>
                        <a:close/>
                      </a:path>
                    </a:pathLst>
                  </a:custGeom>
                  <a:solidFill>
                    <a:schemeClr val="accent2">
                      <a:lumMod val="60000"/>
                      <a:lumOff val="40000"/>
                    </a:schemeClr>
                  </a:solidFill>
                  <a:ln w="9525" cap="flat">
                    <a:noFill/>
                    <a:prstDash val="solid"/>
                    <a:miter/>
                  </a:ln>
                </p:spPr>
                <p:txBody>
                  <a:bodyPr rtlCol="0" anchor="ctr"/>
                  <a:lstStyle/>
                  <a:p>
                    <a:endParaRPr lang="nb-NO" dirty="0"/>
                  </a:p>
                </p:txBody>
              </p:sp>
              <p:sp>
                <p:nvSpPr>
                  <p:cNvPr id="115" name="Friform 114">
                    <a:extLst>
                      <a:ext uri="{FF2B5EF4-FFF2-40B4-BE49-F238E27FC236}">
                        <a16:creationId xmlns:a16="http://schemas.microsoft.com/office/drawing/2014/main" id="{7DE6DB52-C633-B714-D3AB-1EFC7B64A939}"/>
                      </a:ext>
                    </a:extLst>
                  </p:cNvPr>
                  <p:cNvSpPr/>
                  <p:nvPr/>
                </p:nvSpPr>
                <p:spPr>
                  <a:xfrm>
                    <a:off x="5862657" y="1685065"/>
                    <a:ext cx="466700" cy="406719"/>
                  </a:xfrm>
                  <a:custGeom>
                    <a:avLst/>
                    <a:gdLst>
                      <a:gd name="connsiteX0" fmla="*/ 466020 w 466700"/>
                      <a:gd name="connsiteY0" fmla="*/ 151116 h 406719"/>
                      <a:gd name="connsiteX1" fmla="*/ 456247 w 466700"/>
                      <a:gd name="connsiteY1" fmla="*/ 130752 h 406719"/>
                      <a:gd name="connsiteX2" fmla="*/ 436892 w 466700"/>
                      <a:gd name="connsiteY2" fmla="*/ 124618 h 406719"/>
                      <a:gd name="connsiteX3" fmla="*/ 417023 w 466700"/>
                      <a:gd name="connsiteY3" fmla="*/ 130247 h 406719"/>
                      <a:gd name="connsiteX4" fmla="*/ 354168 w 466700"/>
                      <a:gd name="connsiteY4" fmla="*/ 231 h 406719"/>
                      <a:gd name="connsiteX5" fmla="*/ 233353 w 466700"/>
                      <a:gd name="connsiteY5" fmla="*/ 10432 h 406719"/>
                      <a:gd name="connsiteX6" fmla="*/ 112537 w 466700"/>
                      <a:gd name="connsiteY6" fmla="*/ 231 h 406719"/>
                      <a:gd name="connsiteX7" fmla="*/ 49682 w 466700"/>
                      <a:gd name="connsiteY7" fmla="*/ 130247 h 406719"/>
                      <a:gd name="connsiteX8" fmla="*/ 29813 w 466700"/>
                      <a:gd name="connsiteY8" fmla="*/ 124618 h 406719"/>
                      <a:gd name="connsiteX9" fmla="*/ 10458 w 466700"/>
                      <a:gd name="connsiteY9" fmla="*/ 130752 h 406719"/>
                      <a:gd name="connsiteX10" fmla="*/ 685 w 466700"/>
                      <a:gd name="connsiteY10" fmla="*/ 151116 h 406719"/>
                      <a:gd name="connsiteX11" fmla="*/ 10696 w 466700"/>
                      <a:gd name="connsiteY11" fmla="*/ 195208 h 406719"/>
                      <a:gd name="connsiteX12" fmla="*/ 47234 w 466700"/>
                      <a:gd name="connsiteY12" fmla="*/ 220992 h 406719"/>
                      <a:gd name="connsiteX13" fmla="*/ 233343 w 466700"/>
                      <a:gd name="connsiteY13" fmla="*/ 406720 h 406719"/>
                      <a:gd name="connsiteX14" fmla="*/ 419471 w 466700"/>
                      <a:gd name="connsiteY14" fmla="*/ 221001 h 406719"/>
                      <a:gd name="connsiteX15" fmla="*/ 456009 w 466700"/>
                      <a:gd name="connsiteY15" fmla="*/ 195217 h 406719"/>
                      <a:gd name="connsiteX16" fmla="*/ 466020 w 466700"/>
                      <a:gd name="connsiteY16" fmla="*/ 151116 h 40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700" h="406719">
                        <a:moveTo>
                          <a:pt x="466020" y="151116"/>
                        </a:moveTo>
                        <a:cubicBezTo>
                          <a:pt x="464858" y="143515"/>
                          <a:pt x="462048" y="135800"/>
                          <a:pt x="456247" y="130752"/>
                        </a:cubicBezTo>
                        <a:cubicBezTo>
                          <a:pt x="451018" y="126199"/>
                          <a:pt x="443817" y="124323"/>
                          <a:pt x="436892" y="124618"/>
                        </a:cubicBezTo>
                        <a:cubicBezTo>
                          <a:pt x="429968" y="124913"/>
                          <a:pt x="423262" y="127228"/>
                          <a:pt x="417023" y="130247"/>
                        </a:cubicBezTo>
                        <a:cubicBezTo>
                          <a:pt x="417023" y="130247"/>
                          <a:pt x="416414" y="2279"/>
                          <a:pt x="354168" y="231"/>
                        </a:cubicBezTo>
                        <a:cubicBezTo>
                          <a:pt x="313353" y="-1807"/>
                          <a:pt x="295189" y="10432"/>
                          <a:pt x="233353" y="10432"/>
                        </a:cubicBezTo>
                        <a:cubicBezTo>
                          <a:pt x="171507" y="10432"/>
                          <a:pt x="153352" y="-1817"/>
                          <a:pt x="112537" y="231"/>
                        </a:cubicBezTo>
                        <a:cubicBezTo>
                          <a:pt x="50292" y="2269"/>
                          <a:pt x="49682" y="130247"/>
                          <a:pt x="49682" y="130247"/>
                        </a:cubicBezTo>
                        <a:cubicBezTo>
                          <a:pt x="43443" y="127228"/>
                          <a:pt x="36737" y="124913"/>
                          <a:pt x="29813" y="124618"/>
                        </a:cubicBezTo>
                        <a:cubicBezTo>
                          <a:pt x="22888" y="124323"/>
                          <a:pt x="15687" y="126199"/>
                          <a:pt x="10458" y="130752"/>
                        </a:cubicBezTo>
                        <a:cubicBezTo>
                          <a:pt x="4657" y="135791"/>
                          <a:pt x="1838" y="143515"/>
                          <a:pt x="685" y="151116"/>
                        </a:cubicBezTo>
                        <a:cubicBezTo>
                          <a:pt x="-1639" y="166366"/>
                          <a:pt x="2009" y="182454"/>
                          <a:pt x="10696" y="195208"/>
                        </a:cubicBezTo>
                        <a:cubicBezTo>
                          <a:pt x="19373" y="207962"/>
                          <a:pt x="32194" y="217553"/>
                          <a:pt x="47234" y="220992"/>
                        </a:cubicBezTo>
                        <a:cubicBezTo>
                          <a:pt x="73752" y="406720"/>
                          <a:pt x="233343" y="406720"/>
                          <a:pt x="233343" y="406720"/>
                        </a:cubicBezTo>
                        <a:cubicBezTo>
                          <a:pt x="233343" y="406720"/>
                          <a:pt x="392934" y="406720"/>
                          <a:pt x="419471" y="221001"/>
                        </a:cubicBezTo>
                        <a:cubicBezTo>
                          <a:pt x="434511" y="217563"/>
                          <a:pt x="447332" y="207971"/>
                          <a:pt x="456009" y="195217"/>
                        </a:cubicBezTo>
                        <a:cubicBezTo>
                          <a:pt x="464686" y="182454"/>
                          <a:pt x="468334" y="166366"/>
                          <a:pt x="466020" y="151116"/>
                        </a:cubicBezTo>
                        <a:close/>
                      </a:path>
                    </a:pathLst>
                  </a:custGeom>
                  <a:solidFill>
                    <a:schemeClr val="accent2">
                      <a:lumMod val="40000"/>
                      <a:lumOff val="60000"/>
                    </a:schemeClr>
                  </a:solidFill>
                  <a:ln w="9525" cap="flat">
                    <a:noFill/>
                    <a:prstDash val="solid"/>
                    <a:miter/>
                  </a:ln>
                </p:spPr>
                <p:txBody>
                  <a:bodyPr rtlCol="0" anchor="ctr"/>
                  <a:lstStyle/>
                  <a:p>
                    <a:endParaRPr lang="nb-NO"/>
                  </a:p>
                </p:txBody>
              </p:sp>
            </p:grpSp>
            <p:grpSp>
              <p:nvGrpSpPr>
                <p:cNvPr id="98" name="Grafikk 17">
                  <a:extLst>
                    <a:ext uri="{FF2B5EF4-FFF2-40B4-BE49-F238E27FC236}">
                      <a16:creationId xmlns:a16="http://schemas.microsoft.com/office/drawing/2014/main" id="{487379FF-E4CC-206B-2092-A660CC5A8028}"/>
                    </a:ext>
                  </a:extLst>
                </p:cNvPr>
                <p:cNvGrpSpPr/>
                <p:nvPr/>
              </p:nvGrpSpPr>
              <p:grpSpPr>
                <a:xfrm>
                  <a:off x="5778436" y="2400300"/>
                  <a:ext cx="635126" cy="141732"/>
                  <a:chOff x="5778436" y="2400300"/>
                  <a:chExt cx="635126" cy="141732"/>
                </a:xfrm>
                <a:solidFill>
                  <a:srgbClr val="3537A1"/>
                </a:solidFill>
              </p:grpSpPr>
              <p:sp>
                <p:nvSpPr>
                  <p:cNvPr id="109" name="Friform 108">
                    <a:extLst>
                      <a:ext uri="{FF2B5EF4-FFF2-40B4-BE49-F238E27FC236}">
                        <a16:creationId xmlns:a16="http://schemas.microsoft.com/office/drawing/2014/main" id="{96122EC5-A3E1-5B6E-AF8F-56A6A63769B3}"/>
                      </a:ext>
                    </a:extLst>
                  </p:cNvPr>
                  <p:cNvSpPr/>
                  <p:nvPr/>
                </p:nvSpPr>
                <p:spPr>
                  <a:xfrm>
                    <a:off x="5778436" y="2400300"/>
                    <a:ext cx="43529" cy="141732"/>
                  </a:xfrm>
                  <a:custGeom>
                    <a:avLst/>
                    <a:gdLst>
                      <a:gd name="connsiteX0" fmla="*/ 43529 w 43529"/>
                      <a:gd name="connsiteY0" fmla="*/ 141732 h 141732"/>
                      <a:gd name="connsiteX1" fmla="*/ 0 w 43529"/>
                      <a:gd name="connsiteY1" fmla="*/ 117824 h 141732"/>
                      <a:gd name="connsiteX2" fmla="*/ 38957 w 43529"/>
                      <a:gd name="connsiteY2" fmla="*/ 0 h 141732"/>
                      <a:gd name="connsiteX3" fmla="*/ 43529 w 43529"/>
                      <a:gd name="connsiteY3" fmla="*/ 141732 h 141732"/>
                    </a:gdLst>
                    <a:ahLst/>
                    <a:cxnLst>
                      <a:cxn ang="0">
                        <a:pos x="connsiteX0" y="connsiteY0"/>
                      </a:cxn>
                      <a:cxn ang="0">
                        <a:pos x="connsiteX1" y="connsiteY1"/>
                      </a:cxn>
                      <a:cxn ang="0">
                        <a:pos x="connsiteX2" y="connsiteY2"/>
                      </a:cxn>
                      <a:cxn ang="0">
                        <a:pos x="connsiteX3" y="connsiteY3"/>
                      </a:cxn>
                    </a:cxnLst>
                    <a:rect l="l" t="t" r="r" b="b"/>
                    <a:pathLst>
                      <a:path w="43529" h="141732">
                        <a:moveTo>
                          <a:pt x="43529" y="141732"/>
                        </a:moveTo>
                        <a:cubicBezTo>
                          <a:pt x="28670" y="134398"/>
                          <a:pt x="14097" y="126397"/>
                          <a:pt x="0" y="117824"/>
                        </a:cubicBezTo>
                        <a:lnTo>
                          <a:pt x="38957" y="0"/>
                        </a:lnTo>
                        <a:lnTo>
                          <a:pt x="43529" y="141732"/>
                        </a:lnTo>
                        <a:close/>
                      </a:path>
                    </a:pathLst>
                  </a:custGeom>
                  <a:solidFill>
                    <a:schemeClr val="accent2">
                      <a:lumMod val="50000"/>
                    </a:schemeClr>
                  </a:solidFill>
                  <a:ln w="9525" cap="flat">
                    <a:noFill/>
                    <a:prstDash val="solid"/>
                    <a:miter/>
                  </a:ln>
                </p:spPr>
                <p:txBody>
                  <a:bodyPr rtlCol="0" anchor="ctr"/>
                  <a:lstStyle/>
                  <a:p>
                    <a:endParaRPr lang="nb-NO"/>
                  </a:p>
                </p:txBody>
              </p:sp>
              <p:sp>
                <p:nvSpPr>
                  <p:cNvPr id="110" name="Friform 109">
                    <a:extLst>
                      <a:ext uri="{FF2B5EF4-FFF2-40B4-BE49-F238E27FC236}">
                        <a16:creationId xmlns:a16="http://schemas.microsoft.com/office/drawing/2014/main" id="{0B368121-7042-C9C4-ABE1-872EF7768A5D}"/>
                      </a:ext>
                    </a:extLst>
                  </p:cNvPr>
                  <p:cNvSpPr/>
                  <p:nvPr/>
                </p:nvSpPr>
                <p:spPr>
                  <a:xfrm>
                    <a:off x="6370034" y="2400300"/>
                    <a:ext cx="43529" cy="141732"/>
                  </a:xfrm>
                  <a:custGeom>
                    <a:avLst/>
                    <a:gdLst>
                      <a:gd name="connsiteX0" fmla="*/ 43529 w 43529"/>
                      <a:gd name="connsiteY0" fmla="*/ 117824 h 141732"/>
                      <a:gd name="connsiteX1" fmla="*/ 0 w 43529"/>
                      <a:gd name="connsiteY1" fmla="*/ 141732 h 141732"/>
                      <a:gd name="connsiteX2" fmla="*/ 4572 w 43529"/>
                      <a:gd name="connsiteY2" fmla="*/ 0 h 141732"/>
                      <a:gd name="connsiteX3" fmla="*/ 43529 w 43529"/>
                      <a:gd name="connsiteY3" fmla="*/ 117824 h 141732"/>
                    </a:gdLst>
                    <a:ahLst/>
                    <a:cxnLst>
                      <a:cxn ang="0">
                        <a:pos x="connsiteX0" y="connsiteY0"/>
                      </a:cxn>
                      <a:cxn ang="0">
                        <a:pos x="connsiteX1" y="connsiteY1"/>
                      </a:cxn>
                      <a:cxn ang="0">
                        <a:pos x="connsiteX2" y="connsiteY2"/>
                      </a:cxn>
                      <a:cxn ang="0">
                        <a:pos x="connsiteX3" y="connsiteY3"/>
                      </a:cxn>
                    </a:cxnLst>
                    <a:rect l="l" t="t" r="r" b="b"/>
                    <a:pathLst>
                      <a:path w="43529" h="141732">
                        <a:moveTo>
                          <a:pt x="43529" y="117824"/>
                        </a:moveTo>
                        <a:cubicBezTo>
                          <a:pt x="29432" y="126397"/>
                          <a:pt x="14859" y="134398"/>
                          <a:pt x="0" y="141732"/>
                        </a:cubicBezTo>
                        <a:lnTo>
                          <a:pt x="4572" y="0"/>
                        </a:lnTo>
                        <a:lnTo>
                          <a:pt x="43529" y="117824"/>
                        </a:lnTo>
                        <a:close/>
                      </a:path>
                    </a:pathLst>
                  </a:custGeom>
                  <a:solidFill>
                    <a:schemeClr val="accent2">
                      <a:lumMod val="50000"/>
                    </a:schemeClr>
                  </a:solidFill>
                  <a:ln w="9525" cap="flat">
                    <a:noFill/>
                    <a:prstDash val="solid"/>
                    <a:miter/>
                  </a:ln>
                </p:spPr>
                <p:txBody>
                  <a:bodyPr rtlCol="0" anchor="ctr"/>
                  <a:lstStyle/>
                  <a:p>
                    <a:endParaRPr lang="nb-NO"/>
                  </a:p>
                </p:txBody>
              </p:sp>
            </p:grpSp>
            <p:grpSp>
              <p:nvGrpSpPr>
                <p:cNvPr id="99" name="Grafikk 17">
                  <a:extLst>
                    <a:ext uri="{FF2B5EF4-FFF2-40B4-BE49-F238E27FC236}">
                      <a16:creationId xmlns:a16="http://schemas.microsoft.com/office/drawing/2014/main" id="{71337B3B-1944-5E9B-B60E-8C2972CD9126}"/>
                    </a:ext>
                  </a:extLst>
                </p:cNvPr>
                <p:cNvGrpSpPr/>
                <p:nvPr/>
              </p:nvGrpSpPr>
              <p:grpSpPr>
                <a:xfrm>
                  <a:off x="5965809" y="1777756"/>
                  <a:ext cx="260380" cy="247973"/>
                  <a:chOff x="5965809" y="1777756"/>
                  <a:chExt cx="260380" cy="247973"/>
                </a:xfrm>
              </p:grpSpPr>
              <p:sp>
                <p:nvSpPr>
                  <p:cNvPr id="100" name="Friform 99">
                    <a:extLst>
                      <a:ext uri="{FF2B5EF4-FFF2-40B4-BE49-F238E27FC236}">
                        <a16:creationId xmlns:a16="http://schemas.microsoft.com/office/drawing/2014/main" id="{CEB690BA-B0E2-0F0D-64A6-7736EEB50D14}"/>
                      </a:ext>
                    </a:extLst>
                  </p:cNvPr>
                  <p:cNvSpPr/>
                  <p:nvPr/>
                </p:nvSpPr>
                <p:spPr>
                  <a:xfrm>
                    <a:off x="6087056" y="1830990"/>
                    <a:ext cx="29773" cy="108975"/>
                  </a:xfrm>
                  <a:custGeom>
                    <a:avLst/>
                    <a:gdLst>
                      <a:gd name="connsiteX0" fmla="*/ 0 w 29773"/>
                      <a:gd name="connsiteY0" fmla="*/ 0 h 108975"/>
                      <a:gd name="connsiteX1" fmla="*/ 0 w 29773"/>
                      <a:gd name="connsiteY1" fmla="*/ 108975 h 108975"/>
                      <a:gd name="connsiteX2" fmla="*/ 18469 w 29773"/>
                      <a:gd name="connsiteY2" fmla="*/ 108975 h 108975"/>
                      <a:gd name="connsiteX3" fmla="*/ 0 w 29773"/>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3" h="108975">
                        <a:moveTo>
                          <a:pt x="0" y="0"/>
                        </a:moveTo>
                        <a:lnTo>
                          <a:pt x="0" y="108975"/>
                        </a:lnTo>
                        <a:lnTo>
                          <a:pt x="18469" y="108975"/>
                        </a:lnTo>
                        <a:cubicBezTo>
                          <a:pt x="50120" y="108975"/>
                          <a:pt x="5877" y="12525"/>
                          <a:pt x="0" y="0"/>
                        </a:cubicBezTo>
                        <a:close/>
                      </a:path>
                    </a:pathLst>
                  </a:custGeom>
                  <a:solidFill>
                    <a:schemeClr val="accent2">
                      <a:lumMod val="60000"/>
                      <a:lumOff val="40000"/>
                    </a:schemeClr>
                  </a:solidFill>
                  <a:ln w="9525" cap="flat">
                    <a:noFill/>
                    <a:prstDash val="solid"/>
                    <a:miter/>
                  </a:ln>
                </p:spPr>
                <p:txBody>
                  <a:bodyPr rtlCol="0" anchor="ctr"/>
                  <a:lstStyle/>
                  <a:p>
                    <a:endParaRPr lang="nb-NO"/>
                  </a:p>
                </p:txBody>
              </p:sp>
              <p:grpSp>
                <p:nvGrpSpPr>
                  <p:cNvPr id="101" name="Grafikk 17">
                    <a:extLst>
                      <a:ext uri="{FF2B5EF4-FFF2-40B4-BE49-F238E27FC236}">
                        <a16:creationId xmlns:a16="http://schemas.microsoft.com/office/drawing/2014/main" id="{A2B90729-498E-1D20-B191-5576D2171C60}"/>
                      </a:ext>
                    </a:extLst>
                  </p:cNvPr>
                  <p:cNvGrpSpPr/>
                  <p:nvPr/>
                </p:nvGrpSpPr>
                <p:grpSpPr>
                  <a:xfrm>
                    <a:off x="5965809" y="1777756"/>
                    <a:ext cx="260380" cy="71198"/>
                    <a:chOff x="5965809" y="1777756"/>
                    <a:chExt cx="260380" cy="71198"/>
                  </a:xfrm>
                  <a:solidFill>
                    <a:srgbClr val="051733"/>
                  </a:solidFill>
                </p:grpSpPr>
                <p:grpSp>
                  <p:nvGrpSpPr>
                    <p:cNvPr id="103" name="Grafikk 17">
                      <a:extLst>
                        <a:ext uri="{FF2B5EF4-FFF2-40B4-BE49-F238E27FC236}">
                          <a16:creationId xmlns:a16="http://schemas.microsoft.com/office/drawing/2014/main" id="{2C882EED-D16E-5B80-57C2-D87086DC043E}"/>
                        </a:ext>
                      </a:extLst>
                    </p:cNvPr>
                    <p:cNvGrpSpPr/>
                    <p:nvPr/>
                  </p:nvGrpSpPr>
                  <p:grpSpPr>
                    <a:xfrm>
                      <a:off x="6134447" y="1777756"/>
                      <a:ext cx="91742" cy="71198"/>
                      <a:chOff x="6134447" y="1777756"/>
                      <a:chExt cx="91742" cy="71198"/>
                    </a:xfrm>
                    <a:solidFill>
                      <a:srgbClr val="051733"/>
                    </a:solidFill>
                  </p:grpSpPr>
                  <p:sp>
                    <p:nvSpPr>
                      <p:cNvPr id="107" name="Friform 106">
                        <a:extLst>
                          <a:ext uri="{FF2B5EF4-FFF2-40B4-BE49-F238E27FC236}">
                            <a16:creationId xmlns:a16="http://schemas.microsoft.com/office/drawing/2014/main" id="{749306F5-94D8-B266-A916-69FFD87F8C0F}"/>
                          </a:ext>
                        </a:extLst>
                      </p:cNvPr>
                      <p:cNvSpPr/>
                      <p:nvPr/>
                    </p:nvSpPr>
                    <p:spPr>
                      <a:xfrm>
                        <a:off x="6134447" y="1777756"/>
                        <a:ext cx="91742" cy="28312"/>
                      </a:xfrm>
                      <a:custGeom>
                        <a:avLst/>
                        <a:gdLst>
                          <a:gd name="connsiteX0" fmla="*/ 86882 w 91742"/>
                          <a:gd name="connsiteY0" fmla="*/ 10781 h 28312"/>
                          <a:gd name="connsiteX1" fmla="*/ 6377 w 91742"/>
                          <a:gd name="connsiteY1" fmla="*/ 6876 h 28312"/>
                          <a:gd name="connsiteX2" fmla="*/ 11444 w 91742"/>
                          <a:gd name="connsiteY2" fmla="*/ 25249 h 28312"/>
                          <a:gd name="connsiteX3" fmla="*/ 77271 w 91742"/>
                          <a:gd name="connsiteY3" fmla="*/ 27231 h 28312"/>
                          <a:gd name="connsiteX4" fmla="*/ 86882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86882" y="10781"/>
                            </a:moveTo>
                            <a:cubicBezTo>
                              <a:pt x="61355" y="-1830"/>
                              <a:pt x="32990" y="-3697"/>
                              <a:pt x="6377" y="6876"/>
                            </a:cubicBezTo>
                            <a:cubicBezTo>
                              <a:pt x="-4891" y="11362"/>
                              <a:pt x="14" y="29793"/>
                              <a:pt x="11444" y="25249"/>
                            </a:cubicBezTo>
                            <a:cubicBezTo>
                              <a:pt x="33247" y="16582"/>
                              <a:pt x="56079" y="16763"/>
                              <a:pt x="77271" y="27231"/>
                            </a:cubicBezTo>
                            <a:cubicBezTo>
                              <a:pt x="88244" y="32650"/>
                              <a:pt x="97893" y="16220"/>
                              <a:pt x="86882" y="10781"/>
                            </a:cubicBezTo>
                            <a:close/>
                          </a:path>
                        </a:pathLst>
                      </a:custGeom>
                      <a:solidFill>
                        <a:srgbClr val="051733"/>
                      </a:solidFill>
                      <a:ln w="9525" cap="flat">
                        <a:noFill/>
                        <a:prstDash val="solid"/>
                        <a:miter/>
                      </a:ln>
                    </p:spPr>
                    <p:txBody>
                      <a:bodyPr rtlCol="0" anchor="ctr"/>
                      <a:lstStyle/>
                      <a:p>
                        <a:endParaRPr lang="nb-NO"/>
                      </a:p>
                    </p:txBody>
                  </p:sp>
                  <p:sp>
                    <p:nvSpPr>
                      <p:cNvPr id="108" name="Friform 107">
                        <a:extLst>
                          <a:ext uri="{FF2B5EF4-FFF2-40B4-BE49-F238E27FC236}">
                            <a16:creationId xmlns:a16="http://schemas.microsoft.com/office/drawing/2014/main" id="{A795CC18-6D6C-689D-3A2F-9EA3AB33451A}"/>
                          </a:ext>
                        </a:extLst>
                      </p:cNvPr>
                      <p:cNvSpPr/>
                      <p:nvPr/>
                    </p:nvSpPr>
                    <p:spPr>
                      <a:xfrm>
                        <a:off x="6162417" y="1813026"/>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104" name="Grafikk 17">
                      <a:extLst>
                        <a:ext uri="{FF2B5EF4-FFF2-40B4-BE49-F238E27FC236}">
                          <a16:creationId xmlns:a16="http://schemas.microsoft.com/office/drawing/2014/main" id="{2C9EF407-D1A2-30DD-3CE8-C443C9443DA7}"/>
                        </a:ext>
                      </a:extLst>
                    </p:cNvPr>
                    <p:cNvGrpSpPr/>
                    <p:nvPr/>
                  </p:nvGrpSpPr>
                  <p:grpSpPr>
                    <a:xfrm>
                      <a:off x="5965809" y="1777756"/>
                      <a:ext cx="91742" cy="71198"/>
                      <a:chOff x="5965809" y="1777756"/>
                      <a:chExt cx="91742" cy="71198"/>
                    </a:xfrm>
                    <a:solidFill>
                      <a:srgbClr val="051733"/>
                    </a:solidFill>
                  </p:grpSpPr>
                  <p:sp>
                    <p:nvSpPr>
                      <p:cNvPr id="105" name="Friform 104">
                        <a:extLst>
                          <a:ext uri="{FF2B5EF4-FFF2-40B4-BE49-F238E27FC236}">
                            <a16:creationId xmlns:a16="http://schemas.microsoft.com/office/drawing/2014/main" id="{782D1E7F-DDEC-F406-C72A-35D607142112}"/>
                          </a:ext>
                        </a:extLst>
                      </p:cNvPr>
                      <p:cNvSpPr/>
                      <p:nvPr/>
                    </p:nvSpPr>
                    <p:spPr>
                      <a:xfrm>
                        <a:off x="5965809" y="1777756"/>
                        <a:ext cx="91742" cy="28312"/>
                      </a:xfrm>
                      <a:custGeom>
                        <a:avLst/>
                        <a:gdLst>
                          <a:gd name="connsiteX0" fmla="*/ 4860 w 91742"/>
                          <a:gd name="connsiteY0" fmla="*/ 10781 h 28312"/>
                          <a:gd name="connsiteX1" fmla="*/ 85366 w 91742"/>
                          <a:gd name="connsiteY1" fmla="*/ 6876 h 28312"/>
                          <a:gd name="connsiteX2" fmla="*/ 80298 w 91742"/>
                          <a:gd name="connsiteY2" fmla="*/ 25249 h 28312"/>
                          <a:gd name="connsiteX3" fmla="*/ 14471 w 91742"/>
                          <a:gd name="connsiteY3" fmla="*/ 27231 h 28312"/>
                          <a:gd name="connsiteX4" fmla="*/ 4860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4860" y="10781"/>
                            </a:moveTo>
                            <a:cubicBezTo>
                              <a:pt x="30387" y="-1830"/>
                              <a:pt x="58762" y="-3697"/>
                              <a:pt x="85366" y="6876"/>
                            </a:cubicBezTo>
                            <a:cubicBezTo>
                              <a:pt x="96634" y="11362"/>
                              <a:pt x="91728" y="29793"/>
                              <a:pt x="80298" y="25249"/>
                            </a:cubicBezTo>
                            <a:cubicBezTo>
                              <a:pt x="58495" y="16582"/>
                              <a:pt x="35664" y="16763"/>
                              <a:pt x="14471" y="27231"/>
                            </a:cubicBezTo>
                            <a:cubicBezTo>
                              <a:pt x="3498" y="32650"/>
                              <a:pt x="-6151" y="16220"/>
                              <a:pt x="4860" y="10781"/>
                            </a:cubicBezTo>
                            <a:close/>
                          </a:path>
                        </a:pathLst>
                      </a:custGeom>
                      <a:solidFill>
                        <a:srgbClr val="051733"/>
                      </a:solidFill>
                      <a:ln w="9525" cap="flat">
                        <a:noFill/>
                        <a:prstDash val="solid"/>
                        <a:miter/>
                      </a:ln>
                    </p:spPr>
                    <p:txBody>
                      <a:bodyPr rtlCol="0" anchor="ctr"/>
                      <a:lstStyle/>
                      <a:p>
                        <a:endParaRPr lang="nb-NO"/>
                      </a:p>
                    </p:txBody>
                  </p:sp>
                  <p:sp>
                    <p:nvSpPr>
                      <p:cNvPr id="106" name="Friform 105">
                        <a:extLst>
                          <a:ext uri="{FF2B5EF4-FFF2-40B4-BE49-F238E27FC236}">
                            <a16:creationId xmlns:a16="http://schemas.microsoft.com/office/drawing/2014/main" id="{F6401AAE-A5C7-C417-A237-927D68C8513F}"/>
                          </a:ext>
                        </a:extLst>
                      </p:cNvPr>
                      <p:cNvSpPr/>
                      <p:nvPr/>
                    </p:nvSpPr>
                    <p:spPr>
                      <a:xfrm>
                        <a:off x="5993653" y="1813026"/>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102" name="Friform 101">
                    <a:extLst>
                      <a:ext uri="{FF2B5EF4-FFF2-40B4-BE49-F238E27FC236}">
                        <a16:creationId xmlns:a16="http://schemas.microsoft.com/office/drawing/2014/main" id="{13A217D4-AB64-832F-F207-BC7F229800FD}"/>
                      </a:ext>
                    </a:extLst>
                  </p:cNvPr>
                  <p:cNvSpPr/>
                  <p:nvPr/>
                </p:nvSpPr>
                <p:spPr>
                  <a:xfrm>
                    <a:off x="6037459" y="1984486"/>
                    <a:ext cx="117081" cy="41243"/>
                  </a:xfrm>
                  <a:custGeom>
                    <a:avLst/>
                    <a:gdLst>
                      <a:gd name="connsiteX0" fmla="*/ 0 w 117081"/>
                      <a:gd name="connsiteY0" fmla="*/ 0 h 41243"/>
                      <a:gd name="connsiteX1" fmla="*/ 58541 w 117081"/>
                      <a:gd name="connsiteY1" fmla="*/ 41243 h 41243"/>
                      <a:gd name="connsiteX2" fmla="*/ 117081 w 117081"/>
                      <a:gd name="connsiteY2" fmla="*/ 0 h 41243"/>
                      <a:gd name="connsiteX3" fmla="*/ 0 w 11708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81" h="41243">
                        <a:moveTo>
                          <a:pt x="0" y="0"/>
                        </a:moveTo>
                        <a:cubicBezTo>
                          <a:pt x="6334" y="23641"/>
                          <a:pt x="30099" y="41243"/>
                          <a:pt x="58541" y="41243"/>
                        </a:cubicBezTo>
                        <a:cubicBezTo>
                          <a:pt x="86973" y="41243"/>
                          <a:pt x="110747" y="23641"/>
                          <a:pt x="117081"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123" name="Avrundet rektangel 122">
              <a:extLst>
                <a:ext uri="{FF2B5EF4-FFF2-40B4-BE49-F238E27FC236}">
                  <a16:creationId xmlns:a16="http://schemas.microsoft.com/office/drawing/2014/main" id="{0DCFC08C-9792-758C-B1F3-7068F10D83D7}"/>
                </a:ext>
              </a:extLst>
            </p:cNvPr>
            <p:cNvSpPr/>
            <p:nvPr/>
          </p:nvSpPr>
          <p:spPr>
            <a:xfrm>
              <a:off x="1771428" y="2915488"/>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24" name="Grafikk 379">
              <a:extLst>
                <a:ext uri="{FF2B5EF4-FFF2-40B4-BE49-F238E27FC236}">
                  <a16:creationId xmlns:a16="http://schemas.microsoft.com/office/drawing/2014/main" id="{8E65B49B-6FBA-10DF-4FC5-BDFB105511F0}"/>
                </a:ext>
              </a:extLst>
            </p:cNvPr>
            <p:cNvGrpSpPr/>
            <p:nvPr/>
          </p:nvGrpSpPr>
          <p:grpSpPr>
            <a:xfrm>
              <a:off x="1841547" y="2966911"/>
              <a:ext cx="310158" cy="310158"/>
              <a:chOff x="8295358" y="3590342"/>
              <a:chExt cx="1234344" cy="1234439"/>
            </a:xfrm>
          </p:grpSpPr>
          <p:sp>
            <p:nvSpPr>
              <p:cNvPr id="125" name="Friform 124">
                <a:extLst>
                  <a:ext uri="{FF2B5EF4-FFF2-40B4-BE49-F238E27FC236}">
                    <a16:creationId xmlns:a16="http://schemas.microsoft.com/office/drawing/2014/main" id="{797C84CC-ECEA-7F38-D1E4-F9233BA6E29A}"/>
                  </a:ext>
                </a:extLst>
              </p:cNvPr>
              <p:cNvSpPr/>
              <p:nvPr/>
            </p:nvSpPr>
            <p:spPr>
              <a:xfrm>
                <a:off x="8295358" y="3590342"/>
                <a:ext cx="1234344" cy="1234439"/>
              </a:xfrm>
              <a:custGeom>
                <a:avLst/>
                <a:gdLst>
                  <a:gd name="connsiteX0" fmla="*/ 1234345 w 1234344"/>
                  <a:gd name="connsiteY0" fmla="*/ 617220 h 1234439"/>
                  <a:gd name="connsiteX1" fmla="*/ 1088041 w 1234344"/>
                  <a:gd name="connsiteY1" fmla="*/ 1016222 h 1234439"/>
                  <a:gd name="connsiteX2" fmla="*/ 959072 w 1234344"/>
                  <a:gd name="connsiteY2" fmla="*/ 1131094 h 1234439"/>
                  <a:gd name="connsiteX3" fmla="*/ 906971 w 1234344"/>
                  <a:gd name="connsiteY3" fmla="*/ 1162241 h 1234439"/>
                  <a:gd name="connsiteX4" fmla="*/ 690372 w 1234344"/>
                  <a:gd name="connsiteY4" fmla="*/ 1230154 h 1234439"/>
                  <a:gd name="connsiteX5" fmla="*/ 617125 w 1234344"/>
                  <a:gd name="connsiteY5" fmla="*/ 1234440 h 1234439"/>
                  <a:gd name="connsiteX6" fmla="*/ 528161 w 1234344"/>
                  <a:gd name="connsiteY6" fmla="*/ 1228058 h 1234439"/>
                  <a:gd name="connsiteX7" fmla="*/ 309562 w 1234344"/>
                  <a:gd name="connsiteY7" fmla="*/ 1152430 h 1234439"/>
                  <a:gd name="connsiteX8" fmla="*/ 309467 w 1234344"/>
                  <a:gd name="connsiteY8" fmla="*/ 1152430 h 1234439"/>
                  <a:gd name="connsiteX9" fmla="*/ 260414 w 1234344"/>
                  <a:gd name="connsiteY9" fmla="*/ 1120997 h 1234439"/>
                  <a:gd name="connsiteX10" fmla="*/ 135350 w 1234344"/>
                  <a:gd name="connsiteY10" fmla="*/ 1002983 h 1234439"/>
                  <a:gd name="connsiteX11" fmla="*/ 0 w 1234344"/>
                  <a:gd name="connsiteY11" fmla="*/ 617220 h 1234439"/>
                  <a:gd name="connsiteX12" fmla="*/ 617125 w 1234344"/>
                  <a:gd name="connsiteY12" fmla="*/ 0 h 1234439"/>
                  <a:gd name="connsiteX13" fmla="*/ 1234345 w 1234344"/>
                  <a:gd name="connsiteY13" fmla="*/ 61722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4344" h="1234439">
                    <a:moveTo>
                      <a:pt x="1234345" y="617220"/>
                    </a:moveTo>
                    <a:cubicBezTo>
                      <a:pt x="1234345" y="769430"/>
                      <a:pt x="1179290" y="908685"/>
                      <a:pt x="1088041" y="1016222"/>
                    </a:cubicBezTo>
                    <a:cubicBezTo>
                      <a:pt x="1050703" y="1060228"/>
                      <a:pt x="1007269" y="1098994"/>
                      <a:pt x="959072" y="1131094"/>
                    </a:cubicBezTo>
                    <a:cubicBezTo>
                      <a:pt x="942308" y="1142333"/>
                      <a:pt x="924877" y="1152716"/>
                      <a:pt x="906971" y="1162241"/>
                    </a:cubicBezTo>
                    <a:cubicBezTo>
                      <a:pt x="841058" y="1197388"/>
                      <a:pt x="767906" y="1221010"/>
                      <a:pt x="690372" y="1230154"/>
                    </a:cubicBezTo>
                    <a:cubicBezTo>
                      <a:pt x="666369" y="1233011"/>
                      <a:pt x="641890" y="1234440"/>
                      <a:pt x="617125" y="1234440"/>
                    </a:cubicBezTo>
                    <a:cubicBezTo>
                      <a:pt x="586931" y="1234440"/>
                      <a:pt x="557212" y="1232249"/>
                      <a:pt x="528161" y="1228058"/>
                    </a:cubicBezTo>
                    <a:cubicBezTo>
                      <a:pt x="449485" y="1216724"/>
                      <a:pt x="375666" y="1190530"/>
                      <a:pt x="309562" y="1152430"/>
                    </a:cubicBezTo>
                    <a:lnTo>
                      <a:pt x="309467" y="1152430"/>
                    </a:lnTo>
                    <a:cubicBezTo>
                      <a:pt x="292608" y="1142714"/>
                      <a:pt x="276225" y="1132237"/>
                      <a:pt x="260414" y="1120997"/>
                    </a:cubicBezTo>
                    <a:cubicBezTo>
                      <a:pt x="213455" y="1087565"/>
                      <a:pt x="171355" y="1047845"/>
                      <a:pt x="135350" y="1002983"/>
                    </a:cubicBezTo>
                    <a:cubicBezTo>
                      <a:pt x="50673" y="897350"/>
                      <a:pt x="0" y="763238"/>
                      <a:pt x="0" y="617220"/>
                    </a:cubicBezTo>
                    <a:cubicBezTo>
                      <a:pt x="0" y="276320"/>
                      <a:pt x="276320" y="0"/>
                      <a:pt x="617125" y="0"/>
                    </a:cubicBezTo>
                    <a:cubicBezTo>
                      <a:pt x="958025" y="0"/>
                      <a:pt x="1234345" y="276320"/>
                      <a:pt x="1234345" y="617220"/>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126" name="Grafikk 379">
                <a:extLst>
                  <a:ext uri="{FF2B5EF4-FFF2-40B4-BE49-F238E27FC236}">
                    <a16:creationId xmlns:a16="http://schemas.microsoft.com/office/drawing/2014/main" id="{CD1089AB-3306-679B-778D-69AE6D726DDC}"/>
                  </a:ext>
                </a:extLst>
              </p:cNvPr>
              <p:cNvGrpSpPr/>
              <p:nvPr/>
            </p:nvGrpSpPr>
            <p:grpSpPr>
              <a:xfrm>
                <a:off x="8430708" y="3740893"/>
                <a:ext cx="952690" cy="1083889"/>
                <a:chOff x="8430708" y="3740893"/>
                <a:chExt cx="952690" cy="1083889"/>
              </a:xfrm>
            </p:grpSpPr>
            <p:grpSp>
              <p:nvGrpSpPr>
                <p:cNvPr id="127" name="Grafikk 379">
                  <a:extLst>
                    <a:ext uri="{FF2B5EF4-FFF2-40B4-BE49-F238E27FC236}">
                      <a16:creationId xmlns:a16="http://schemas.microsoft.com/office/drawing/2014/main" id="{DA1F1F35-DEC8-E857-A875-30AECC942186}"/>
                    </a:ext>
                  </a:extLst>
                </p:cNvPr>
                <p:cNvGrpSpPr/>
                <p:nvPr/>
              </p:nvGrpSpPr>
              <p:grpSpPr>
                <a:xfrm>
                  <a:off x="8430708" y="3794137"/>
                  <a:ext cx="952690" cy="1030645"/>
                  <a:chOff x="8430708" y="3794137"/>
                  <a:chExt cx="952690" cy="1030645"/>
                </a:xfrm>
              </p:grpSpPr>
              <p:sp>
                <p:nvSpPr>
                  <p:cNvPr id="149" name="Friform 148">
                    <a:extLst>
                      <a:ext uri="{FF2B5EF4-FFF2-40B4-BE49-F238E27FC236}">
                        <a16:creationId xmlns:a16="http://schemas.microsoft.com/office/drawing/2014/main" id="{3400290B-A949-2B31-0AF1-8C329264918A}"/>
                      </a:ext>
                    </a:extLst>
                  </p:cNvPr>
                  <p:cNvSpPr/>
                  <p:nvPr/>
                </p:nvSpPr>
                <p:spPr>
                  <a:xfrm>
                    <a:off x="8430708" y="4440925"/>
                    <a:ext cx="952690" cy="383857"/>
                  </a:xfrm>
                  <a:custGeom>
                    <a:avLst/>
                    <a:gdLst>
                      <a:gd name="connsiteX0" fmla="*/ 952691 w 952690"/>
                      <a:gd name="connsiteY0" fmla="*/ 165640 h 383857"/>
                      <a:gd name="connsiteX1" fmla="*/ 823722 w 952690"/>
                      <a:gd name="connsiteY1" fmla="*/ 280511 h 383857"/>
                      <a:gd name="connsiteX2" fmla="*/ 771620 w 952690"/>
                      <a:gd name="connsiteY2" fmla="*/ 311658 h 383857"/>
                      <a:gd name="connsiteX3" fmla="*/ 555022 w 952690"/>
                      <a:gd name="connsiteY3" fmla="*/ 379571 h 383857"/>
                      <a:gd name="connsiteX4" fmla="*/ 481774 w 952690"/>
                      <a:gd name="connsiteY4" fmla="*/ 383857 h 383857"/>
                      <a:gd name="connsiteX5" fmla="*/ 392811 w 952690"/>
                      <a:gd name="connsiteY5" fmla="*/ 377476 h 383857"/>
                      <a:gd name="connsiteX6" fmla="*/ 174212 w 952690"/>
                      <a:gd name="connsiteY6" fmla="*/ 301847 h 383857"/>
                      <a:gd name="connsiteX7" fmla="*/ 174117 w 952690"/>
                      <a:gd name="connsiteY7" fmla="*/ 301847 h 383857"/>
                      <a:gd name="connsiteX8" fmla="*/ 125063 w 952690"/>
                      <a:gd name="connsiteY8" fmla="*/ 270415 h 383857"/>
                      <a:gd name="connsiteX9" fmla="*/ 0 w 952690"/>
                      <a:gd name="connsiteY9" fmla="*/ 152400 h 383857"/>
                      <a:gd name="connsiteX10" fmla="*/ 476 w 952690"/>
                      <a:gd name="connsiteY10" fmla="*/ 151352 h 383857"/>
                      <a:gd name="connsiteX11" fmla="*/ 4000 w 952690"/>
                      <a:gd name="connsiteY11" fmla="*/ 143923 h 383857"/>
                      <a:gd name="connsiteX12" fmla="*/ 7144 w 952690"/>
                      <a:gd name="connsiteY12" fmla="*/ 138017 h 383857"/>
                      <a:gd name="connsiteX13" fmla="*/ 8573 w 952690"/>
                      <a:gd name="connsiteY13" fmla="*/ 135446 h 383857"/>
                      <a:gd name="connsiteX14" fmla="*/ 11621 w 952690"/>
                      <a:gd name="connsiteY14" fmla="*/ 130397 h 383857"/>
                      <a:gd name="connsiteX15" fmla="*/ 14192 w 952690"/>
                      <a:gd name="connsiteY15" fmla="*/ 126302 h 383857"/>
                      <a:gd name="connsiteX16" fmla="*/ 19431 w 952690"/>
                      <a:gd name="connsiteY16" fmla="*/ 118967 h 383857"/>
                      <a:gd name="connsiteX17" fmla="*/ 24289 w 952690"/>
                      <a:gd name="connsiteY17" fmla="*/ 112681 h 383857"/>
                      <a:gd name="connsiteX18" fmla="*/ 29337 w 952690"/>
                      <a:gd name="connsiteY18" fmla="*/ 106775 h 383857"/>
                      <a:gd name="connsiteX19" fmla="*/ 30861 w 952690"/>
                      <a:gd name="connsiteY19" fmla="*/ 105156 h 383857"/>
                      <a:gd name="connsiteX20" fmla="*/ 36862 w 952690"/>
                      <a:gd name="connsiteY20" fmla="*/ 98965 h 383857"/>
                      <a:gd name="connsiteX21" fmla="*/ 37528 w 952690"/>
                      <a:gd name="connsiteY21" fmla="*/ 98298 h 383857"/>
                      <a:gd name="connsiteX22" fmla="*/ 43720 w 952690"/>
                      <a:gd name="connsiteY22" fmla="*/ 92678 h 383857"/>
                      <a:gd name="connsiteX23" fmla="*/ 50959 w 952690"/>
                      <a:gd name="connsiteY23" fmla="*/ 86678 h 383857"/>
                      <a:gd name="connsiteX24" fmla="*/ 57150 w 952690"/>
                      <a:gd name="connsiteY24" fmla="*/ 82105 h 383857"/>
                      <a:gd name="connsiteX25" fmla="*/ 65627 w 952690"/>
                      <a:gd name="connsiteY25" fmla="*/ 76486 h 383857"/>
                      <a:gd name="connsiteX26" fmla="*/ 70771 w 952690"/>
                      <a:gd name="connsiteY26" fmla="*/ 73438 h 383857"/>
                      <a:gd name="connsiteX27" fmla="*/ 86773 w 952690"/>
                      <a:gd name="connsiteY27" fmla="*/ 65341 h 383857"/>
                      <a:gd name="connsiteX28" fmla="*/ 92393 w 952690"/>
                      <a:gd name="connsiteY28" fmla="*/ 62960 h 383857"/>
                      <a:gd name="connsiteX29" fmla="*/ 101060 w 952690"/>
                      <a:gd name="connsiteY29" fmla="*/ 59817 h 383857"/>
                      <a:gd name="connsiteX30" fmla="*/ 109728 w 952690"/>
                      <a:gd name="connsiteY30" fmla="*/ 57150 h 383857"/>
                      <a:gd name="connsiteX31" fmla="*/ 257651 w 952690"/>
                      <a:gd name="connsiteY31" fmla="*/ 16288 h 383857"/>
                      <a:gd name="connsiteX32" fmla="*/ 262604 w 952690"/>
                      <a:gd name="connsiteY32" fmla="*/ 14954 h 383857"/>
                      <a:gd name="connsiteX33" fmla="*/ 292799 w 952690"/>
                      <a:gd name="connsiteY33" fmla="*/ 6572 h 383857"/>
                      <a:gd name="connsiteX34" fmla="*/ 310039 w 952690"/>
                      <a:gd name="connsiteY34" fmla="*/ 1810 h 383857"/>
                      <a:gd name="connsiteX35" fmla="*/ 316611 w 952690"/>
                      <a:gd name="connsiteY35" fmla="*/ 0 h 383857"/>
                      <a:gd name="connsiteX36" fmla="*/ 630936 w 952690"/>
                      <a:gd name="connsiteY36" fmla="*/ 0 h 383857"/>
                      <a:gd name="connsiteX37" fmla="*/ 637508 w 952690"/>
                      <a:gd name="connsiteY37" fmla="*/ 1810 h 383857"/>
                      <a:gd name="connsiteX38" fmla="*/ 654749 w 952690"/>
                      <a:gd name="connsiteY38" fmla="*/ 6572 h 383857"/>
                      <a:gd name="connsiteX39" fmla="*/ 684943 w 952690"/>
                      <a:gd name="connsiteY39" fmla="*/ 14954 h 383857"/>
                      <a:gd name="connsiteX40" fmla="*/ 689896 w 952690"/>
                      <a:gd name="connsiteY40" fmla="*/ 16288 h 383857"/>
                      <a:gd name="connsiteX41" fmla="*/ 837819 w 952690"/>
                      <a:gd name="connsiteY41" fmla="*/ 57150 h 383857"/>
                      <a:gd name="connsiteX42" fmla="*/ 952691 w 952690"/>
                      <a:gd name="connsiteY42" fmla="*/ 165640 h 38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52690" h="383857">
                        <a:moveTo>
                          <a:pt x="952691" y="165640"/>
                        </a:moveTo>
                        <a:cubicBezTo>
                          <a:pt x="915353" y="209645"/>
                          <a:pt x="871919" y="248412"/>
                          <a:pt x="823722" y="280511"/>
                        </a:cubicBezTo>
                        <a:cubicBezTo>
                          <a:pt x="806958" y="291751"/>
                          <a:pt x="789527" y="302133"/>
                          <a:pt x="771620" y="311658"/>
                        </a:cubicBezTo>
                        <a:cubicBezTo>
                          <a:pt x="705707" y="346805"/>
                          <a:pt x="632555" y="370427"/>
                          <a:pt x="555022" y="379571"/>
                        </a:cubicBezTo>
                        <a:cubicBezTo>
                          <a:pt x="531019" y="382429"/>
                          <a:pt x="506539" y="383857"/>
                          <a:pt x="481774" y="383857"/>
                        </a:cubicBezTo>
                        <a:cubicBezTo>
                          <a:pt x="451580" y="383857"/>
                          <a:pt x="421862" y="381667"/>
                          <a:pt x="392811" y="377476"/>
                        </a:cubicBezTo>
                        <a:cubicBezTo>
                          <a:pt x="314135" y="366141"/>
                          <a:pt x="240316" y="339947"/>
                          <a:pt x="174212" y="301847"/>
                        </a:cubicBezTo>
                        <a:lnTo>
                          <a:pt x="174117" y="301847"/>
                        </a:lnTo>
                        <a:cubicBezTo>
                          <a:pt x="157258" y="292132"/>
                          <a:pt x="140875" y="281654"/>
                          <a:pt x="125063" y="270415"/>
                        </a:cubicBezTo>
                        <a:cubicBezTo>
                          <a:pt x="78105" y="236982"/>
                          <a:pt x="36004" y="197263"/>
                          <a:pt x="0" y="152400"/>
                        </a:cubicBezTo>
                        <a:cubicBezTo>
                          <a:pt x="95" y="152019"/>
                          <a:pt x="286" y="151733"/>
                          <a:pt x="476" y="151352"/>
                        </a:cubicBezTo>
                        <a:cubicBezTo>
                          <a:pt x="1619" y="148780"/>
                          <a:pt x="2762" y="146304"/>
                          <a:pt x="4000" y="143923"/>
                        </a:cubicBezTo>
                        <a:cubicBezTo>
                          <a:pt x="4953" y="141922"/>
                          <a:pt x="6001" y="139922"/>
                          <a:pt x="7144" y="138017"/>
                        </a:cubicBezTo>
                        <a:cubicBezTo>
                          <a:pt x="7525" y="137160"/>
                          <a:pt x="8001" y="136303"/>
                          <a:pt x="8573" y="135446"/>
                        </a:cubicBezTo>
                        <a:cubicBezTo>
                          <a:pt x="9525" y="133731"/>
                          <a:pt x="10573" y="132016"/>
                          <a:pt x="11621" y="130397"/>
                        </a:cubicBezTo>
                        <a:cubicBezTo>
                          <a:pt x="12478" y="128969"/>
                          <a:pt x="13335" y="127635"/>
                          <a:pt x="14192" y="126302"/>
                        </a:cubicBezTo>
                        <a:cubicBezTo>
                          <a:pt x="15811" y="123825"/>
                          <a:pt x="17621" y="121348"/>
                          <a:pt x="19431" y="118967"/>
                        </a:cubicBezTo>
                        <a:cubicBezTo>
                          <a:pt x="20955" y="116777"/>
                          <a:pt x="22574" y="114681"/>
                          <a:pt x="24289" y="112681"/>
                        </a:cubicBezTo>
                        <a:cubicBezTo>
                          <a:pt x="25908" y="110680"/>
                          <a:pt x="27623" y="108680"/>
                          <a:pt x="29337" y="106775"/>
                        </a:cubicBezTo>
                        <a:cubicBezTo>
                          <a:pt x="29813" y="106204"/>
                          <a:pt x="30385" y="105632"/>
                          <a:pt x="30861" y="105156"/>
                        </a:cubicBezTo>
                        <a:cubicBezTo>
                          <a:pt x="32766" y="103061"/>
                          <a:pt x="34766" y="100965"/>
                          <a:pt x="36862" y="98965"/>
                        </a:cubicBezTo>
                        <a:cubicBezTo>
                          <a:pt x="37148" y="98679"/>
                          <a:pt x="37338" y="98488"/>
                          <a:pt x="37528" y="98298"/>
                        </a:cubicBezTo>
                        <a:cubicBezTo>
                          <a:pt x="39529" y="96393"/>
                          <a:pt x="41624" y="94488"/>
                          <a:pt x="43720" y="92678"/>
                        </a:cubicBezTo>
                        <a:cubicBezTo>
                          <a:pt x="46101" y="90583"/>
                          <a:pt x="48482" y="88582"/>
                          <a:pt x="50959" y="86678"/>
                        </a:cubicBezTo>
                        <a:cubicBezTo>
                          <a:pt x="52959" y="85058"/>
                          <a:pt x="55054" y="83534"/>
                          <a:pt x="57150" y="82105"/>
                        </a:cubicBezTo>
                        <a:cubicBezTo>
                          <a:pt x="59912" y="80105"/>
                          <a:pt x="62674" y="78200"/>
                          <a:pt x="65627" y="76486"/>
                        </a:cubicBezTo>
                        <a:cubicBezTo>
                          <a:pt x="67247" y="75438"/>
                          <a:pt x="68961" y="74390"/>
                          <a:pt x="70771" y="73438"/>
                        </a:cubicBezTo>
                        <a:cubicBezTo>
                          <a:pt x="75914" y="70390"/>
                          <a:pt x="81248" y="67723"/>
                          <a:pt x="86773" y="65341"/>
                        </a:cubicBezTo>
                        <a:cubicBezTo>
                          <a:pt x="88678" y="64484"/>
                          <a:pt x="90488" y="63722"/>
                          <a:pt x="92393" y="62960"/>
                        </a:cubicBezTo>
                        <a:cubicBezTo>
                          <a:pt x="95250" y="61817"/>
                          <a:pt x="98107" y="60770"/>
                          <a:pt x="101060" y="59817"/>
                        </a:cubicBezTo>
                        <a:cubicBezTo>
                          <a:pt x="103918" y="58864"/>
                          <a:pt x="106775" y="57912"/>
                          <a:pt x="109728" y="57150"/>
                        </a:cubicBezTo>
                        <a:lnTo>
                          <a:pt x="257651" y="16288"/>
                        </a:lnTo>
                        <a:lnTo>
                          <a:pt x="262604" y="14954"/>
                        </a:lnTo>
                        <a:lnTo>
                          <a:pt x="292799" y="6572"/>
                        </a:lnTo>
                        <a:lnTo>
                          <a:pt x="310039" y="1810"/>
                        </a:lnTo>
                        <a:lnTo>
                          <a:pt x="316611" y="0"/>
                        </a:lnTo>
                        <a:lnTo>
                          <a:pt x="630936" y="0"/>
                        </a:lnTo>
                        <a:lnTo>
                          <a:pt x="637508" y="1810"/>
                        </a:lnTo>
                        <a:lnTo>
                          <a:pt x="654749" y="6572"/>
                        </a:lnTo>
                        <a:lnTo>
                          <a:pt x="684943" y="14954"/>
                        </a:lnTo>
                        <a:lnTo>
                          <a:pt x="689896" y="16288"/>
                        </a:lnTo>
                        <a:lnTo>
                          <a:pt x="837819" y="57150"/>
                        </a:lnTo>
                        <a:cubicBezTo>
                          <a:pt x="892302" y="72199"/>
                          <a:pt x="934974" y="113252"/>
                          <a:pt x="952691" y="165640"/>
                        </a:cubicBezTo>
                        <a:close/>
                      </a:path>
                    </a:pathLst>
                  </a:custGeom>
                  <a:solidFill>
                    <a:srgbClr val="FFFFFF"/>
                  </a:solidFill>
                  <a:ln w="9525" cap="flat">
                    <a:noFill/>
                    <a:prstDash val="solid"/>
                    <a:miter/>
                  </a:ln>
                </p:spPr>
                <p:txBody>
                  <a:bodyPr rtlCol="0" anchor="ctr"/>
                  <a:lstStyle/>
                  <a:p>
                    <a:endParaRPr lang="nb-NO"/>
                  </a:p>
                </p:txBody>
              </p:sp>
              <p:sp>
                <p:nvSpPr>
                  <p:cNvPr id="150" name="Friform 149">
                    <a:extLst>
                      <a:ext uri="{FF2B5EF4-FFF2-40B4-BE49-F238E27FC236}">
                        <a16:creationId xmlns:a16="http://schemas.microsoft.com/office/drawing/2014/main" id="{79568F10-4555-8E38-E534-ACB218F0DF8D}"/>
                      </a:ext>
                    </a:extLst>
                  </p:cNvPr>
                  <p:cNvSpPr/>
                  <p:nvPr/>
                </p:nvSpPr>
                <p:spPr>
                  <a:xfrm>
                    <a:off x="8740747" y="4258236"/>
                    <a:ext cx="327469" cy="263937"/>
                  </a:xfrm>
                  <a:custGeom>
                    <a:avLst/>
                    <a:gdLst>
                      <a:gd name="connsiteX0" fmla="*/ 327469 w 327469"/>
                      <a:gd name="connsiteY0" fmla="*/ 184499 h 263937"/>
                      <a:gd name="connsiteX1" fmla="*/ 163735 w 327469"/>
                      <a:gd name="connsiteY1" fmla="*/ 263938 h 263937"/>
                      <a:gd name="connsiteX2" fmla="*/ 0 w 327469"/>
                      <a:gd name="connsiteY2" fmla="*/ 184499 h 263937"/>
                      <a:gd name="connsiteX3" fmla="*/ 47054 w 327469"/>
                      <a:gd name="connsiteY3" fmla="*/ 171450 h 263937"/>
                      <a:gd name="connsiteX4" fmla="*/ 64865 w 327469"/>
                      <a:gd name="connsiteY4" fmla="*/ 71438 h 263937"/>
                      <a:gd name="connsiteX5" fmla="*/ 77629 w 327469"/>
                      <a:gd name="connsiteY5" fmla="*/ 0 h 263937"/>
                      <a:gd name="connsiteX6" fmla="*/ 163735 w 327469"/>
                      <a:gd name="connsiteY6" fmla="*/ 33718 h 263937"/>
                      <a:gd name="connsiteX7" fmla="*/ 249841 w 327469"/>
                      <a:gd name="connsiteY7" fmla="*/ 0 h 263937"/>
                      <a:gd name="connsiteX8" fmla="*/ 277844 w 327469"/>
                      <a:gd name="connsiteY8" fmla="*/ 156972 h 263937"/>
                      <a:gd name="connsiteX9" fmla="*/ 280416 w 327469"/>
                      <a:gd name="connsiteY9" fmla="*/ 171450 h 263937"/>
                      <a:gd name="connsiteX10" fmla="*/ 327469 w 327469"/>
                      <a:gd name="connsiteY10" fmla="*/ 184499 h 26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469" h="263937">
                        <a:moveTo>
                          <a:pt x="327469" y="184499"/>
                        </a:moveTo>
                        <a:cubicBezTo>
                          <a:pt x="290989" y="232600"/>
                          <a:pt x="231267" y="263938"/>
                          <a:pt x="163735" y="263938"/>
                        </a:cubicBezTo>
                        <a:cubicBezTo>
                          <a:pt x="96202" y="263938"/>
                          <a:pt x="36481" y="232600"/>
                          <a:pt x="0" y="184499"/>
                        </a:cubicBezTo>
                        <a:lnTo>
                          <a:pt x="47054" y="171450"/>
                        </a:lnTo>
                        <a:lnTo>
                          <a:pt x="64865" y="71438"/>
                        </a:lnTo>
                        <a:lnTo>
                          <a:pt x="77629" y="0"/>
                        </a:lnTo>
                        <a:lnTo>
                          <a:pt x="163735" y="33718"/>
                        </a:lnTo>
                        <a:lnTo>
                          <a:pt x="249841" y="0"/>
                        </a:lnTo>
                        <a:lnTo>
                          <a:pt x="277844" y="156972"/>
                        </a:lnTo>
                        <a:lnTo>
                          <a:pt x="280416" y="171450"/>
                        </a:lnTo>
                        <a:lnTo>
                          <a:pt x="327469" y="184499"/>
                        </a:lnTo>
                        <a:close/>
                      </a:path>
                    </a:pathLst>
                  </a:custGeom>
                  <a:solidFill>
                    <a:srgbClr val="F6CBC1"/>
                  </a:solidFill>
                  <a:ln w="9525" cap="flat">
                    <a:noFill/>
                    <a:prstDash val="solid"/>
                    <a:miter/>
                  </a:ln>
                </p:spPr>
                <p:txBody>
                  <a:bodyPr rtlCol="0" anchor="ctr"/>
                  <a:lstStyle/>
                  <a:p>
                    <a:endParaRPr lang="nb-NO"/>
                  </a:p>
                </p:txBody>
              </p:sp>
              <p:sp>
                <p:nvSpPr>
                  <p:cNvPr id="151" name="Friform 150">
                    <a:extLst>
                      <a:ext uri="{FF2B5EF4-FFF2-40B4-BE49-F238E27FC236}">
                        <a16:creationId xmlns:a16="http://schemas.microsoft.com/office/drawing/2014/main" id="{BFD82F5D-0F72-3F87-6418-4B5BF71036E9}"/>
                      </a:ext>
                    </a:extLst>
                  </p:cNvPr>
                  <p:cNvSpPr/>
                  <p:nvPr/>
                </p:nvSpPr>
                <p:spPr>
                  <a:xfrm>
                    <a:off x="8805612" y="4258236"/>
                    <a:ext cx="212979" cy="168020"/>
                  </a:xfrm>
                  <a:custGeom>
                    <a:avLst/>
                    <a:gdLst>
                      <a:gd name="connsiteX0" fmla="*/ 212979 w 212979"/>
                      <a:gd name="connsiteY0" fmla="*/ 156972 h 168020"/>
                      <a:gd name="connsiteX1" fmla="*/ 157448 w 212979"/>
                      <a:gd name="connsiteY1" fmla="*/ 168021 h 168020"/>
                      <a:gd name="connsiteX2" fmla="*/ 0 w 212979"/>
                      <a:gd name="connsiteY2" fmla="*/ 71438 h 168020"/>
                      <a:gd name="connsiteX3" fmla="*/ 12764 w 212979"/>
                      <a:gd name="connsiteY3" fmla="*/ 0 h 168020"/>
                      <a:gd name="connsiteX4" fmla="*/ 98870 w 212979"/>
                      <a:gd name="connsiteY4" fmla="*/ 33718 h 168020"/>
                      <a:gd name="connsiteX5" fmla="*/ 184976 w 212979"/>
                      <a:gd name="connsiteY5" fmla="*/ 0 h 168020"/>
                      <a:gd name="connsiteX6" fmla="*/ 212979 w 212979"/>
                      <a:gd name="connsiteY6" fmla="*/ 156972 h 16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979" h="168020">
                        <a:moveTo>
                          <a:pt x="212979" y="156972"/>
                        </a:moveTo>
                        <a:cubicBezTo>
                          <a:pt x="181737" y="168021"/>
                          <a:pt x="157448" y="168021"/>
                          <a:pt x="157448" y="168021"/>
                        </a:cubicBezTo>
                        <a:cubicBezTo>
                          <a:pt x="157448" y="168021"/>
                          <a:pt x="54293" y="168021"/>
                          <a:pt x="0" y="71438"/>
                        </a:cubicBezTo>
                        <a:lnTo>
                          <a:pt x="12764" y="0"/>
                        </a:lnTo>
                        <a:lnTo>
                          <a:pt x="98870" y="33718"/>
                        </a:lnTo>
                        <a:lnTo>
                          <a:pt x="184976" y="0"/>
                        </a:lnTo>
                        <a:lnTo>
                          <a:pt x="212979" y="156972"/>
                        </a:lnTo>
                        <a:close/>
                      </a:path>
                    </a:pathLst>
                  </a:custGeom>
                  <a:solidFill>
                    <a:srgbClr val="CDABA6"/>
                  </a:solidFill>
                  <a:ln w="9525" cap="flat">
                    <a:noFill/>
                    <a:prstDash val="solid"/>
                    <a:miter/>
                  </a:ln>
                </p:spPr>
                <p:txBody>
                  <a:bodyPr rtlCol="0" anchor="ctr"/>
                  <a:lstStyle/>
                  <a:p>
                    <a:endParaRPr lang="nb-NO"/>
                  </a:p>
                </p:txBody>
              </p:sp>
              <p:grpSp>
                <p:nvGrpSpPr>
                  <p:cNvPr id="152" name="Grafikk 379">
                    <a:extLst>
                      <a:ext uri="{FF2B5EF4-FFF2-40B4-BE49-F238E27FC236}">
                        <a16:creationId xmlns:a16="http://schemas.microsoft.com/office/drawing/2014/main" id="{5A371E5F-4A6E-335C-7286-3FB104154BBB}"/>
                      </a:ext>
                    </a:extLst>
                  </p:cNvPr>
                  <p:cNvGrpSpPr/>
                  <p:nvPr/>
                </p:nvGrpSpPr>
                <p:grpSpPr>
                  <a:xfrm>
                    <a:off x="8430708" y="4447497"/>
                    <a:ext cx="952690" cy="372999"/>
                    <a:chOff x="8430708" y="4447497"/>
                    <a:chExt cx="952690" cy="372999"/>
                  </a:xfrm>
                  <a:solidFill>
                    <a:srgbClr val="A1CC36"/>
                  </a:solidFill>
                </p:grpSpPr>
                <p:sp>
                  <p:nvSpPr>
                    <p:cNvPr id="155" name="Friform 154">
                      <a:extLst>
                        <a:ext uri="{FF2B5EF4-FFF2-40B4-BE49-F238E27FC236}">
                          <a16:creationId xmlns:a16="http://schemas.microsoft.com/office/drawing/2014/main" id="{9CD5EDE3-BB3B-721F-F7E8-76CA1A5E9D21}"/>
                        </a:ext>
                      </a:extLst>
                    </p:cNvPr>
                    <p:cNvSpPr/>
                    <p:nvPr/>
                  </p:nvSpPr>
                  <p:spPr>
                    <a:xfrm>
                      <a:off x="8980778" y="4447497"/>
                      <a:ext cx="402620" cy="372999"/>
                    </a:xfrm>
                    <a:custGeom>
                      <a:avLst/>
                      <a:gdLst>
                        <a:gd name="connsiteX0" fmla="*/ 402621 w 402620"/>
                        <a:gd name="connsiteY0" fmla="*/ 159068 h 372999"/>
                        <a:gd name="connsiteX1" fmla="*/ 273652 w 402620"/>
                        <a:gd name="connsiteY1" fmla="*/ 273939 h 372999"/>
                        <a:gd name="connsiteX2" fmla="*/ 221551 w 402620"/>
                        <a:gd name="connsiteY2" fmla="*/ 305086 h 372999"/>
                        <a:gd name="connsiteX3" fmla="*/ 4952 w 402620"/>
                        <a:gd name="connsiteY3" fmla="*/ 372999 h 372999"/>
                        <a:gd name="connsiteX4" fmla="*/ 7714 w 402620"/>
                        <a:gd name="connsiteY4" fmla="*/ 187738 h 372999"/>
                        <a:gd name="connsiteX5" fmla="*/ 12286 w 402620"/>
                        <a:gd name="connsiteY5" fmla="*/ 151733 h 372999"/>
                        <a:gd name="connsiteX6" fmla="*/ 49624 w 402620"/>
                        <a:gd name="connsiteY6" fmla="*/ 38481 h 372999"/>
                        <a:gd name="connsiteX7" fmla="*/ 56958 w 402620"/>
                        <a:gd name="connsiteY7" fmla="*/ 33338 h 372999"/>
                        <a:gd name="connsiteX8" fmla="*/ 104679 w 402620"/>
                        <a:gd name="connsiteY8" fmla="*/ 0 h 372999"/>
                        <a:gd name="connsiteX9" fmla="*/ 134873 w 402620"/>
                        <a:gd name="connsiteY9" fmla="*/ 8382 h 372999"/>
                        <a:gd name="connsiteX10" fmla="*/ 139826 w 402620"/>
                        <a:gd name="connsiteY10" fmla="*/ 9715 h 372999"/>
                        <a:gd name="connsiteX11" fmla="*/ 287749 w 402620"/>
                        <a:gd name="connsiteY11" fmla="*/ 50578 h 372999"/>
                        <a:gd name="connsiteX12" fmla="*/ 402621 w 402620"/>
                        <a:gd name="connsiteY12" fmla="*/ 159068 h 37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2620" h="372999">
                          <a:moveTo>
                            <a:pt x="402621" y="159068"/>
                          </a:moveTo>
                          <a:cubicBezTo>
                            <a:pt x="365283" y="203073"/>
                            <a:pt x="321849" y="241840"/>
                            <a:pt x="273652" y="273939"/>
                          </a:cubicBezTo>
                          <a:cubicBezTo>
                            <a:pt x="256888" y="285179"/>
                            <a:pt x="239457" y="295561"/>
                            <a:pt x="221551" y="305086"/>
                          </a:cubicBezTo>
                          <a:cubicBezTo>
                            <a:pt x="155637" y="340233"/>
                            <a:pt x="82485" y="363855"/>
                            <a:pt x="4952" y="372999"/>
                          </a:cubicBezTo>
                          <a:cubicBezTo>
                            <a:pt x="-7621" y="284226"/>
                            <a:pt x="7714" y="187738"/>
                            <a:pt x="7714" y="187738"/>
                          </a:cubicBezTo>
                          <a:cubicBezTo>
                            <a:pt x="7714" y="177260"/>
                            <a:pt x="9429" y="164878"/>
                            <a:pt x="12286" y="151733"/>
                          </a:cubicBezTo>
                          <a:cubicBezTo>
                            <a:pt x="23049" y="100584"/>
                            <a:pt x="49624" y="38481"/>
                            <a:pt x="49624" y="38481"/>
                          </a:cubicBezTo>
                          <a:lnTo>
                            <a:pt x="56958" y="33338"/>
                          </a:lnTo>
                          <a:lnTo>
                            <a:pt x="104679" y="0"/>
                          </a:lnTo>
                          <a:lnTo>
                            <a:pt x="134873" y="8382"/>
                          </a:lnTo>
                          <a:lnTo>
                            <a:pt x="139826" y="9715"/>
                          </a:lnTo>
                          <a:lnTo>
                            <a:pt x="287749" y="50578"/>
                          </a:lnTo>
                          <a:cubicBezTo>
                            <a:pt x="342232" y="65627"/>
                            <a:pt x="384904" y="106680"/>
                            <a:pt x="402621" y="159068"/>
                          </a:cubicBezTo>
                          <a:close/>
                        </a:path>
                      </a:pathLst>
                    </a:custGeom>
                    <a:solidFill>
                      <a:schemeClr val="accent5">
                        <a:lumMod val="75000"/>
                      </a:schemeClr>
                    </a:solidFill>
                    <a:ln w="9525" cap="flat">
                      <a:noFill/>
                      <a:prstDash val="solid"/>
                      <a:miter/>
                    </a:ln>
                  </p:spPr>
                  <p:txBody>
                    <a:bodyPr rtlCol="0" anchor="ctr"/>
                    <a:lstStyle/>
                    <a:p>
                      <a:endParaRPr lang="nb-NO"/>
                    </a:p>
                  </p:txBody>
                </p:sp>
                <p:sp>
                  <p:nvSpPr>
                    <p:cNvPr id="156" name="Friform 155">
                      <a:extLst>
                        <a:ext uri="{FF2B5EF4-FFF2-40B4-BE49-F238E27FC236}">
                          <a16:creationId xmlns:a16="http://schemas.microsoft.com/office/drawing/2014/main" id="{5F0D0DE3-5008-A557-85F3-855D2C2EC189}"/>
                        </a:ext>
                      </a:extLst>
                    </p:cNvPr>
                    <p:cNvSpPr/>
                    <p:nvPr/>
                  </p:nvSpPr>
                  <p:spPr>
                    <a:xfrm>
                      <a:off x="8430708" y="4447497"/>
                      <a:ext cx="397455" cy="370903"/>
                    </a:xfrm>
                    <a:custGeom>
                      <a:avLst/>
                      <a:gdLst>
                        <a:gd name="connsiteX0" fmla="*/ 392811 w 397455"/>
                        <a:gd name="connsiteY0" fmla="*/ 370904 h 370903"/>
                        <a:gd name="connsiteX1" fmla="*/ 174212 w 397455"/>
                        <a:gd name="connsiteY1" fmla="*/ 295275 h 370903"/>
                        <a:gd name="connsiteX2" fmla="*/ 174117 w 397455"/>
                        <a:gd name="connsiteY2" fmla="*/ 295275 h 370903"/>
                        <a:gd name="connsiteX3" fmla="*/ 125063 w 397455"/>
                        <a:gd name="connsiteY3" fmla="*/ 263843 h 370903"/>
                        <a:gd name="connsiteX4" fmla="*/ 0 w 397455"/>
                        <a:gd name="connsiteY4" fmla="*/ 145828 h 370903"/>
                        <a:gd name="connsiteX5" fmla="*/ 476 w 397455"/>
                        <a:gd name="connsiteY5" fmla="*/ 144780 h 370903"/>
                        <a:gd name="connsiteX6" fmla="*/ 4000 w 397455"/>
                        <a:gd name="connsiteY6" fmla="*/ 137350 h 370903"/>
                        <a:gd name="connsiteX7" fmla="*/ 7144 w 397455"/>
                        <a:gd name="connsiteY7" fmla="*/ 131445 h 370903"/>
                        <a:gd name="connsiteX8" fmla="*/ 8573 w 397455"/>
                        <a:gd name="connsiteY8" fmla="*/ 128873 h 370903"/>
                        <a:gd name="connsiteX9" fmla="*/ 11621 w 397455"/>
                        <a:gd name="connsiteY9" fmla="*/ 123825 h 370903"/>
                        <a:gd name="connsiteX10" fmla="*/ 14192 w 397455"/>
                        <a:gd name="connsiteY10" fmla="*/ 119729 h 370903"/>
                        <a:gd name="connsiteX11" fmla="*/ 19431 w 397455"/>
                        <a:gd name="connsiteY11" fmla="*/ 112395 h 370903"/>
                        <a:gd name="connsiteX12" fmla="*/ 24289 w 397455"/>
                        <a:gd name="connsiteY12" fmla="*/ 106108 h 370903"/>
                        <a:gd name="connsiteX13" fmla="*/ 29337 w 397455"/>
                        <a:gd name="connsiteY13" fmla="*/ 100203 h 370903"/>
                        <a:gd name="connsiteX14" fmla="*/ 30861 w 397455"/>
                        <a:gd name="connsiteY14" fmla="*/ 98584 h 370903"/>
                        <a:gd name="connsiteX15" fmla="*/ 36862 w 397455"/>
                        <a:gd name="connsiteY15" fmla="*/ 92393 h 370903"/>
                        <a:gd name="connsiteX16" fmla="*/ 37528 w 397455"/>
                        <a:gd name="connsiteY16" fmla="*/ 91726 h 370903"/>
                        <a:gd name="connsiteX17" fmla="*/ 43720 w 397455"/>
                        <a:gd name="connsiteY17" fmla="*/ 86106 h 370903"/>
                        <a:gd name="connsiteX18" fmla="*/ 50959 w 397455"/>
                        <a:gd name="connsiteY18" fmla="*/ 80105 h 370903"/>
                        <a:gd name="connsiteX19" fmla="*/ 57150 w 397455"/>
                        <a:gd name="connsiteY19" fmla="*/ 75533 h 370903"/>
                        <a:gd name="connsiteX20" fmla="*/ 65627 w 397455"/>
                        <a:gd name="connsiteY20" fmla="*/ 69913 h 370903"/>
                        <a:gd name="connsiteX21" fmla="*/ 70771 w 397455"/>
                        <a:gd name="connsiteY21" fmla="*/ 66865 h 370903"/>
                        <a:gd name="connsiteX22" fmla="*/ 86773 w 397455"/>
                        <a:gd name="connsiteY22" fmla="*/ 58769 h 370903"/>
                        <a:gd name="connsiteX23" fmla="*/ 92393 w 397455"/>
                        <a:gd name="connsiteY23" fmla="*/ 56388 h 370903"/>
                        <a:gd name="connsiteX24" fmla="*/ 101060 w 397455"/>
                        <a:gd name="connsiteY24" fmla="*/ 53245 h 370903"/>
                        <a:gd name="connsiteX25" fmla="*/ 109728 w 397455"/>
                        <a:gd name="connsiteY25" fmla="*/ 50578 h 370903"/>
                        <a:gd name="connsiteX26" fmla="*/ 257651 w 397455"/>
                        <a:gd name="connsiteY26" fmla="*/ 9715 h 370903"/>
                        <a:gd name="connsiteX27" fmla="*/ 262604 w 397455"/>
                        <a:gd name="connsiteY27" fmla="*/ 8382 h 370903"/>
                        <a:gd name="connsiteX28" fmla="*/ 292799 w 397455"/>
                        <a:gd name="connsiteY28" fmla="*/ 0 h 370903"/>
                        <a:gd name="connsiteX29" fmla="*/ 340519 w 397455"/>
                        <a:gd name="connsiteY29" fmla="*/ 33338 h 370903"/>
                        <a:gd name="connsiteX30" fmla="*/ 347853 w 397455"/>
                        <a:gd name="connsiteY30" fmla="*/ 38481 h 370903"/>
                        <a:gd name="connsiteX31" fmla="*/ 385191 w 397455"/>
                        <a:gd name="connsiteY31" fmla="*/ 151733 h 370903"/>
                        <a:gd name="connsiteX32" fmla="*/ 385191 w 397455"/>
                        <a:gd name="connsiteY32" fmla="*/ 151829 h 370903"/>
                        <a:gd name="connsiteX33" fmla="*/ 389763 w 397455"/>
                        <a:gd name="connsiteY33" fmla="*/ 187738 h 370903"/>
                        <a:gd name="connsiteX34" fmla="*/ 392811 w 397455"/>
                        <a:gd name="connsiteY34" fmla="*/ 370904 h 37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7455" h="370903">
                          <a:moveTo>
                            <a:pt x="392811" y="370904"/>
                          </a:moveTo>
                          <a:cubicBezTo>
                            <a:pt x="314135" y="359569"/>
                            <a:pt x="240316" y="333375"/>
                            <a:pt x="174212" y="295275"/>
                          </a:cubicBezTo>
                          <a:lnTo>
                            <a:pt x="174117" y="295275"/>
                          </a:lnTo>
                          <a:cubicBezTo>
                            <a:pt x="157258" y="285560"/>
                            <a:pt x="140875" y="275082"/>
                            <a:pt x="125063" y="263843"/>
                          </a:cubicBezTo>
                          <a:cubicBezTo>
                            <a:pt x="78105" y="230410"/>
                            <a:pt x="36004" y="190690"/>
                            <a:pt x="0" y="145828"/>
                          </a:cubicBezTo>
                          <a:cubicBezTo>
                            <a:pt x="95" y="145447"/>
                            <a:pt x="286" y="145161"/>
                            <a:pt x="476" y="144780"/>
                          </a:cubicBezTo>
                          <a:cubicBezTo>
                            <a:pt x="1619" y="142208"/>
                            <a:pt x="2762" y="139732"/>
                            <a:pt x="4000" y="137350"/>
                          </a:cubicBezTo>
                          <a:cubicBezTo>
                            <a:pt x="4953" y="135350"/>
                            <a:pt x="6001" y="133350"/>
                            <a:pt x="7144" y="131445"/>
                          </a:cubicBezTo>
                          <a:cubicBezTo>
                            <a:pt x="7525" y="130588"/>
                            <a:pt x="8001" y="129730"/>
                            <a:pt x="8573" y="128873"/>
                          </a:cubicBezTo>
                          <a:cubicBezTo>
                            <a:pt x="9525" y="127159"/>
                            <a:pt x="10573" y="125444"/>
                            <a:pt x="11621" y="123825"/>
                          </a:cubicBezTo>
                          <a:cubicBezTo>
                            <a:pt x="12478" y="122396"/>
                            <a:pt x="13335" y="121063"/>
                            <a:pt x="14192" y="119729"/>
                          </a:cubicBezTo>
                          <a:cubicBezTo>
                            <a:pt x="15811" y="117253"/>
                            <a:pt x="17621" y="114776"/>
                            <a:pt x="19431" y="112395"/>
                          </a:cubicBezTo>
                          <a:cubicBezTo>
                            <a:pt x="20955" y="110204"/>
                            <a:pt x="22574" y="108109"/>
                            <a:pt x="24289" y="106108"/>
                          </a:cubicBezTo>
                          <a:cubicBezTo>
                            <a:pt x="25908" y="104108"/>
                            <a:pt x="27623" y="102108"/>
                            <a:pt x="29337" y="100203"/>
                          </a:cubicBezTo>
                          <a:cubicBezTo>
                            <a:pt x="29813" y="99631"/>
                            <a:pt x="30385" y="99060"/>
                            <a:pt x="30861" y="98584"/>
                          </a:cubicBezTo>
                          <a:cubicBezTo>
                            <a:pt x="32766" y="96488"/>
                            <a:pt x="34766" y="94393"/>
                            <a:pt x="36862" y="92393"/>
                          </a:cubicBezTo>
                          <a:cubicBezTo>
                            <a:pt x="37148" y="92107"/>
                            <a:pt x="37338" y="91916"/>
                            <a:pt x="37528" y="91726"/>
                          </a:cubicBezTo>
                          <a:cubicBezTo>
                            <a:pt x="39529" y="89821"/>
                            <a:pt x="41624" y="87916"/>
                            <a:pt x="43720" y="86106"/>
                          </a:cubicBezTo>
                          <a:cubicBezTo>
                            <a:pt x="46101" y="84011"/>
                            <a:pt x="48482" y="82010"/>
                            <a:pt x="50959" y="80105"/>
                          </a:cubicBezTo>
                          <a:cubicBezTo>
                            <a:pt x="52959" y="78486"/>
                            <a:pt x="55054" y="76962"/>
                            <a:pt x="57150" y="75533"/>
                          </a:cubicBezTo>
                          <a:cubicBezTo>
                            <a:pt x="59912" y="73533"/>
                            <a:pt x="62674" y="71628"/>
                            <a:pt x="65627" y="69913"/>
                          </a:cubicBezTo>
                          <a:cubicBezTo>
                            <a:pt x="67247" y="68866"/>
                            <a:pt x="68961" y="67818"/>
                            <a:pt x="70771" y="66865"/>
                          </a:cubicBezTo>
                          <a:cubicBezTo>
                            <a:pt x="75914" y="63818"/>
                            <a:pt x="81248" y="61150"/>
                            <a:pt x="86773" y="58769"/>
                          </a:cubicBezTo>
                          <a:cubicBezTo>
                            <a:pt x="88678" y="57912"/>
                            <a:pt x="90488" y="57150"/>
                            <a:pt x="92393" y="56388"/>
                          </a:cubicBezTo>
                          <a:cubicBezTo>
                            <a:pt x="95250" y="55245"/>
                            <a:pt x="98107" y="54197"/>
                            <a:pt x="101060" y="53245"/>
                          </a:cubicBezTo>
                          <a:cubicBezTo>
                            <a:pt x="103918" y="52292"/>
                            <a:pt x="106775" y="51340"/>
                            <a:pt x="109728" y="50578"/>
                          </a:cubicBezTo>
                          <a:lnTo>
                            <a:pt x="257651" y="9715"/>
                          </a:lnTo>
                          <a:lnTo>
                            <a:pt x="262604" y="8382"/>
                          </a:lnTo>
                          <a:lnTo>
                            <a:pt x="292799" y="0"/>
                          </a:lnTo>
                          <a:lnTo>
                            <a:pt x="340519" y="33338"/>
                          </a:lnTo>
                          <a:lnTo>
                            <a:pt x="347853" y="38481"/>
                          </a:lnTo>
                          <a:cubicBezTo>
                            <a:pt x="347853" y="38481"/>
                            <a:pt x="374428" y="100584"/>
                            <a:pt x="385191" y="151733"/>
                          </a:cubicBezTo>
                          <a:lnTo>
                            <a:pt x="385191" y="151829"/>
                          </a:lnTo>
                          <a:cubicBezTo>
                            <a:pt x="388049" y="164973"/>
                            <a:pt x="389763" y="177260"/>
                            <a:pt x="389763" y="187738"/>
                          </a:cubicBezTo>
                          <a:cubicBezTo>
                            <a:pt x="389763" y="187738"/>
                            <a:pt x="404812" y="282702"/>
                            <a:pt x="392811" y="370904"/>
                          </a:cubicBezTo>
                          <a:close/>
                        </a:path>
                      </a:pathLst>
                    </a:custGeom>
                    <a:solidFill>
                      <a:schemeClr val="accent5">
                        <a:lumMod val="75000"/>
                      </a:schemeClr>
                    </a:solidFill>
                    <a:ln w="9525" cap="flat">
                      <a:noFill/>
                      <a:prstDash val="solid"/>
                      <a:miter/>
                    </a:ln>
                  </p:spPr>
                  <p:txBody>
                    <a:bodyPr rtlCol="0" anchor="ctr"/>
                    <a:lstStyle/>
                    <a:p>
                      <a:endParaRPr lang="nb-NO"/>
                    </a:p>
                  </p:txBody>
                </p:sp>
              </p:grpSp>
              <p:sp>
                <p:nvSpPr>
                  <p:cNvPr id="153" name="Friform 152">
                    <a:extLst>
                      <a:ext uri="{FF2B5EF4-FFF2-40B4-BE49-F238E27FC236}">
                        <a16:creationId xmlns:a16="http://schemas.microsoft.com/office/drawing/2014/main" id="{84B9B40E-BDC0-8278-63B3-29CAB976C78D}"/>
                      </a:ext>
                    </a:extLst>
                  </p:cNvPr>
                  <p:cNvSpPr/>
                  <p:nvPr/>
                </p:nvSpPr>
                <p:spPr>
                  <a:xfrm>
                    <a:off x="8682911" y="3794137"/>
                    <a:ext cx="443154" cy="329167"/>
                  </a:xfrm>
                  <a:custGeom>
                    <a:avLst/>
                    <a:gdLst>
                      <a:gd name="connsiteX0" fmla="*/ 409680 w 443154"/>
                      <a:gd name="connsiteY0" fmla="*/ 90271 h 329167"/>
                      <a:gd name="connsiteX1" fmla="*/ 306724 w 443154"/>
                      <a:gd name="connsiteY1" fmla="*/ 13480 h 329167"/>
                      <a:gd name="connsiteX2" fmla="*/ 136426 w 443154"/>
                      <a:gd name="connsiteY2" fmla="*/ 13480 h 329167"/>
                      <a:gd name="connsiteX3" fmla="*/ 33471 w 443154"/>
                      <a:gd name="connsiteY3" fmla="*/ 90271 h 329167"/>
                      <a:gd name="connsiteX4" fmla="*/ 438 w 443154"/>
                      <a:gd name="connsiteY4" fmla="*/ 285114 h 329167"/>
                      <a:gd name="connsiteX5" fmla="*/ 41948 w 443154"/>
                      <a:gd name="connsiteY5" fmla="*/ 329167 h 329167"/>
                      <a:gd name="connsiteX6" fmla="*/ 221580 w 443154"/>
                      <a:gd name="connsiteY6" fmla="*/ 306374 h 329167"/>
                      <a:gd name="connsiteX7" fmla="*/ 401212 w 443154"/>
                      <a:gd name="connsiteY7" fmla="*/ 329167 h 329167"/>
                      <a:gd name="connsiteX8" fmla="*/ 442722 w 443154"/>
                      <a:gd name="connsiteY8" fmla="*/ 285114 h 329167"/>
                      <a:gd name="connsiteX9" fmla="*/ 409680 w 443154"/>
                      <a:gd name="connsiteY9" fmla="*/ 90271 h 32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154" h="329167">
                        <a:moveTo>
                          <a:pt x="409680" y="90271"/>
                        </a:moveTo>
                        <a:cubicBezTo>
                          <a:pt x="387658" y="48970"/>
                          <a:pt x="345529" y="26120"/>
                          <a:pt x="306724" y="13480"/>
                        </a:cubicBezTo>
                        <a:cubicBezTo>
                          <a:pt x="251517" y="-4493"/>
                          <a:pt x="191624" y="-4493"/>
                          <a:pt x="136426" y="13480"/>
                        </a:cubicBezTo>
                        <a:cubicBezTo>
                          <a:pt x="97621" y="26120"/>
                          <a:pt x="55492" y="48970"/>
                          <a:pt x="33471" y="90271"/>
                        </a:cubicBezTo>
                        <a:cubicBezTo>
                          <a:pt x="-6344" y="166509"/>
                          <a:pt x="438" y="285114"/>
                          <a:pt x="438" y="285114"/>
                        </a:cubicBezTo>
                        <a:lnTo>
                          <a:pt x="41948" y="329167"/>
                        </a:lnTo>
                        <a:lnTo>
                          <a:pt x="221580" y="306374"/>
                        </a:lnTo>
                        <a:lnTo>
                          <a:pt x="401212" y="329167"/>
                        </a:lnTo>
                        <a:lnTo>
                          <a:pt x="442722" y="285114"/>
                        </a:lnTo>
                        <a:cubicBezTo>
                          <a:pt x="442712" y="285114"/>
                          <a:pt x="449494" y="166519"/>
                          <a:pt x="409680" y="90271"/>
                        </a:cubicBezTo>
                        <a:close/>
                      </a:path>
                    </a:pathLst>
                  </a:custGeom>
                  <a:solidFill>
                    <a:srgbClr val="051733"/>
                  </a:solidFill>
                  <a:ln w="9525" cap="flat">
                    <a:noFill/>
                    <a:prstDash val="solid"/>
                    <a:miter/>
                  </a:ln>
                </p:spPr>
                <p:txBody>
                  <a:bodyPr rtlCol="0" anchor="ctr"/>
                  <a:lstStyle/>
                  <a:p>
                    <a:endParaRPr lang="nb-NO"/>
                  </a:p>
                </p:txBody>
              </p:sp>
              <p:sp>
                <p:nvSpPr>
                  <p:cNvPr id="154" name="Friform 153">
                    <a:extLst>
                      <a:ext uri="{FF2B5EF4-FFF2-40B4-BE49-F238E27FC236}">
                        <a16:creationId xmlns:a16="http://schemas.microsoft.com/office/drawing/2014/main" id="{4FD8D3B0-F98E-24D7-DA10-477886FE869C}"/>
                      </a:ext>
                    </a:extLst>
                  </p:cNvPr>
                  <p:cNvSpPr/>
                  <p:nvPr/>
                </p:nvSpPr>
                <p:spPr>
                  <a:xfrm>
                    <a:off x="8671140" y="3873337"/>
                    <a:ext cx="466699" cy="454335"/>
                  </a:xfrm>
                  <a:custGeom>
                    <a:avLst/>
                    <a:gdLst>
                      <a:gd name="connsiteX0" fmla="*/ 466019 w 466699"/>
                      <a:gd name="connsiteY0" fmla="*/ 198732 h 454335"/>
                      <a:gd name="connsiteX1" fmla="*/ 456246 w 466699"/>
                      <a:gd name="connsiteY1" fmla="*/ 178377 h 454335"/>
                      <a:gd name="connsiteX2" fmla="*/ 436891 w 466699"/>
                      <a:gd name="connsiteY2" fmla="*/ 172243 h 454335"/>
                      <a:gd name="connsiteX3" fmla="*/ 417022 w 466699"/>
                      <a:gd name="connsiteY3" fmla="*/ 177872 h 454335"/>
                      <a:gd name="connsiteX4" fmla="*/ 354167 w 466699"/>
                      <a:gd name="connsiteY4" fmla="*/ 231 h 454335"/>
                      <a:gd name="connsiteX5" fmla="*/ 233352 w 466699"/>
                      <a:gd name="connsiteY5" fmla="*/ 10432 h 454335"/>
                      <a:gd name="connsiteX6" fmla="*/ 112537 w 466699"/>
                      <a:gd name="connsiteY6" fmla="*/ 231 h 454335"/>
                      <a:gd name="connsiteX7" fmla="*/ 49681 w 466699"/>
                      <a:gd name="connsiteY7" fmla="*/ 177872 h 454335"/>
                      <a:gd name="connsiteX8" fmla="*/ 29812 w 466699"/>
                      <a:gd name="connsiteY8" fmla="*/ 172243 h 454335"/>
                      <a:gd name="connsiteX9" fmla="*/ 10457 w 466699"/>
                      <a:gd name="connsiteY9" fmla="*/ 178377 h 454335"/>
                      <a:gd name="connsiteX10" fmla="*/ 684 w 466699"/>
                      <a:gd name="connsiteY10" fmla="*/ 198732 h 454335"/>
                      <a:gd name="connsiteX11" fmla="*/ 10695 w 466699"/>
                      <a:gd name="connsiteY11" fmla="*/ 242823 h 454335"/>
                      <a:gd name="connsiteX12" fmla="*/ 47233 w 466699"/>
                      <a:gd name="connsiteY12" fmla="*/ 268607 h 454335"/>
                      <a:gd name="connsiteX13" fmla="*/ 233342 w 466699"/>
                      <a:gd name="connsiteY13" fmla="*/ 454335 h 454335"/>
                      <a:gd name="connsiteX14" fmla="*/ 419470 w 466699"/>
                      <a:gd name="connsiteY14" fmla="*/ 268617 h 454335"/>
                      <a:gd name="connsiteX15" fmla="*/ 456008 w 466699"/>
                      <a:gd name="connsiteY15" fmla="*/ 242833 h 454335"/>
                      <a:gd name="connsiteX16" fmla="*/ 466019 w 466699"/>
                      <a:gd name="connsiteY16" fmla="*/ 198732 h 4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699" h="454335">
                        <a:moveTo>
                          <a:pt x="466019" y="198732"/>
                        </a:moveTo>
                        <a:cubicBezTo>
                          <a:pt x="464866" y="191131"/>
                          <a:pt x="462047" y="183416"/>
                          <a:pt x="456246" y="178377"/>
                        </a:cubicBezTo>
                        <a:cubicBezTo>
                          <a:pt x="451017" y="173834"/>
                          <a:pt x="443816" y="171948"/>
                          <a:pt x="436891" y="172243"/>
                        </a:cubicBezTo>
                        <a:cubicBezTo>
                          <a:pt x="429967" y="172538"/>
                          <a:pt x="423261" y="174853"/>
                          <a:pt x="417022" y="177872"/>
                        </a:cubicBezTo>
                        <a:cubicBezTo>
                          <a:pt x="417022" y="177872"/>
                          <a:pt x="416413" y="2279"/>
                          <a:pt x="354167" y="231"/>
                        </a:cubicBezTo>
                        <a:cubicBezTo>
                          <a:pt x="313352" y="-1808"/>
                          <a:pt x="295188" y="10432"/>
                          <a:pt x="233352" y="10432"/>
                        </a:cubicBezTo>
                        <a:cubicBezTo>
                          <a:pt x="171506" y="10432"/>
                          <a:pt x="153351" y="-1817"/>
                          <a:pt x="112537" y="231"/>
                        </a:cubicBezTo>
                        <a:cubicBezTo>
                          <a:pt x="50291" y="2269"/>
                          <a:pt x="49681" y="177872"/>
                          <a:pt x="49681" y="177872"/>
                        </a:cubicBezTo>
                        <a:cubicBezTo>
                          <a:pt x="43442" y="174853"/>
                          <a:pt x="36737" y="172538"/>
                          <a:pt x="29812" y="172243"/>
                        </a:cubicBezTo>
                        <a:cubicBezTo>
                          <a:pt x="22887" y="171948"/>
                          <a:pt x="15686" y="173824"/>
                          <a:pt x="10457" y="178377"/>
                        </a:cubicBezTo>
                        <a:cubicBezTo>
                          <a:pt x="4656" y="183416"/>
                          <a:pt x="1847" y="191140"/>
                          <a:pt x="684" y="198732"/>
                        </a:cubicBezTo>
                        <a:cubicBezTo>
                          <a:pt x="-1640" y="213991"/>
                          <a:pt x="2018" y="230069"/>
                          <a:pt x="10695" y="242823"/>
                        </a:cubicBezTo>
                        <a:cubicBezTo>
                          <a:pt x="19372" y="255577"/>
                          <a:pt x="32193" y="265169"/>
                          <a:pt x="47233" y="268607"/>
                        </a:cubicBezTo>
                        <a:cubicBezTo>
                          <a:pt x="73751" y="454335"/>
                          <a:pt x="233342" y="454335"/>
                          <a:pt x="233342" y="454335"/>
                        </a:cubicBezTo>
                        <a:cubicBezTo>
                          <a:pt x="233342" y="454335"/>
                          <a:pt x="392933" y="454335"/>
                          <a:pt x="419470" y="268617"/>
                        </a:cubicBezTo>
                        <a:cubicBezTo>
                          <a:pt x="434510" y="265178"/>
                          <a:pt x="447331" y="255587"/>
                          <a:pt x="456008" y="242833"/>
                        </a:cubicBezTo>
                        <a:cubicBezTo>
                          <a:pt x="464685" y="230079"/>
                          <a:pt x="468333" y="213981"/>
                          <a:pt x="466019" y="198732"/>
                        </a:cubicBezTo>
                        <a:close/>
                      </a:path>
                    </a:pathLst>
                  </a:custGeom>
                  <a:solidFill>
                    <a:srgbClr val="F6CBC1"/>
                  </a:solidFill>
                  <a:ln w="9525" cap="flat">
                    <a:noFill/>
                    <a:prstDash val="solid"/>
                    <a:miter/>
                  </a:ln>
                </p:spPr>
                <p:txBody>
                  <a:bodyPr rtlCol="0" anchor="ctr"/>
                  <a:lstStyle/>
                  <a:p>
                    <a:endParaRPr lang="nb-NO"/>
                  </a:p>
                </p:txBody>
              </p:sp>
            </p:grpSp>
            <p:grpSp>
              <p:nvGrpSpPr>
                <p:cNvPr id="128" name="Grafikk 379">
                  <a:extLst>
                    <a:ext uri="{FF2B5EF4-FFF2-40B4-BE49-F238E27FC236}">
                      <a16:creationId xmlns:a16="http://schemas.microsoft.com/office/drawing/2014/main" id="{F7E3D343-09E8-8DFF-C556-45193ECA97C4}"/>
                    </a:ext>
                  </a:extLst>
                </p:cNvPr>
                <p:cNvGrpSpPr/>
                <p:nvPr/>
              </p:nvGrpSpPr>
              <p:grpSpPr>
                <a:xfrm>
                  <a:off x="8682902" y="4348694"/>
                  <a:ext cx="443160" cy="286569"/>
                  <a:chOff x="8682902" y="4348694"/>
                  <a:chExt cx="443160" cy="286569"/>
                </a:xfrm>
              </p:grpSpPr>
              <p:grpSp>
                <p:nvGrpSpPr>
                  <p:cNvPr id="143" name="Grafikk 379">
                    <a:extLst>
                      <a:ext uri="{FF2B5EF4-FFF2-40B4-BE49-F238E27FC236}">
                        <a16:creationId xmlns:a16="http://schemas.microsoft.com/office/drawing/2014/main" id="{B71B9AA4-5D26-0DF1-8E40-7DBC384B5A0F}"/>
                      </a:ext>
                    </a:extLst>
                  </p:cNvPr>
                  <p:cNvGrpSpPr/>
                  <p:nvPr/>
                </p:nvGrpSpPr>
                <p:grpSpPr>
                  <a:xfrm>
                    <a:off x="8988454" y="4348694"/>
                    <a:ext cx="137607" cy="286569"/>
                    <a:chOff x="8988454" y="4348694"/>
                    <a:chExt cx="137607" cy="286569"/>
                  </a:xfrm>
                </p:grpSpPr>
                <p:sp>
                  <p:nvSpPr>
                    <p:cNvPr id="147" name="Friform 146">
                      <a:extLst>
                        <a:ext uri="{FF2B5EF4-FFF2-40B4-BE49-F238E27FC236}">
                          <a16:creationId xmlns:a16="http://schemas.microsoft.com/office/drawing/2014/main" id="{9BEC0143-4F76-82D9-93A3-CD2F5D27C841}"/>
                        </a:ext>
                      </a:extLst>
                    </p:cNvPr>
                    <p:cNvSpPr/>
                    <p:nvPr/>
                  </p:nvSpPr>
                  <p:spPr>
                    <a:xfrm>
                      <a:off x="8988454" y="4409159"/>
                      <a:ext cx="49253" cy="226104"/>
                    </a:xfrm>
                    <a:custGeom>
                      <a:avLst/>
                      <a:gdLst>
                        <a:gd name="connsiteX0" fmla="*/ 49254 w 49253"/>
                        <a:gd name="connsiteY0" fmla="*/ 119377 h 226104"/>
                        <a:gd name="connsiteX1" fmla="*/ 0 w 49253"/>
                        <a:gd name="connsiteY1" fmla="*/ 226105 h 226104"/>
                        <a:gd name="connsiteX2" fmla="*/ 28680 w 49253"/>
                        <a:gd name="connsiteY2" fmla="*/ 0 h 226104"/>
                        <a:gd name="connsiteX3" fmla="*/ 49254 w 49253"/>
                        <a:gd name="connsiteY3" fmla="*/ 12659 h 226104"/>
                        <a:gd name="connsiteX4" fmla="*/ 49254 w 49253"/>
                        <a:gd name="connsiteY4" fmla="*/ 119377 h 226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53" h="226104">
                          <a:moveTo>
                            <a:pt x="49254" y="119377"/>
                          </a:moveTo>
                          <a:cubicBezTo>
                            <a:pt x="49254" y="119377"/>
                            <a:pt x="10258" y="164525"/>
                            <a:pt x="0" y="226105"/>
                          </a:cubicBezTo>
                          <a:lnTo>
                            <a:pt x="28680" y="0"/>
                          </a:lnTo>
                          <a:lnTo>
                            <a:pt x="49254" y="12659"/>
                          </a:lnTo>
                          <a:lnTo>
                            <a:pt x="49254" y="119377"/>
                          </a:lnTo>
                          <a:close/>
                        </a:path>
                      </a:pathLst>
                    </a:custGeom>
                    <a:solidFill>
                      <a:schemeClr val="accent5">
                        <a:lumMod val="50000"/>
                      </a:schemeClr>
                    </a:solidFill>
                    <a:ln w="9525" cap="flat">
                      <a:noFill/>
                      <a:prstDash val="solid"/>
                      <a:miter/>
                    </a:ln>
                  </p:spPr>
                  <p:txBody>
                    <a:bodyPr rtlCol="0" anchor="ctr"/>
                    <a:lstStyle/>
                    <a:p>
                      <a:endParaRPr lang="nb-NO"/>
                    </a:p>
                  </p:txBody>
                </p:sp>
                <p:sp>
                  <p:nvSpPr>
                    <p:cNvPr id="148" name="Friform 147">
                      <a:extLst>
                        <a:ext uri="{FF2B5EF4-FFF2-40B4-BE49-F238E27FC236}">
                          <a16:creationId xmlns:a16="http://schemas.microsoft.com/office/drawing/2014/main" id="{21B2E582-B0D8-2DED-2DF7-7098A596C945}"/>
                        </a:ext>
                      </a:extLst>
                    </p:cNvPr>
                    <p:cNvSpPr/>
                    <p:nvPr/>
                  </p:nvSpPr>
                  <p:spPr>
                    <a:xfrm>
                      <a:off x="9006723" y="4348694"/>
                      <a:ext cx="119338" cy="233210"/>
                    </a:xfrm>
                    <a:custGeom>
                      <a:avLst/>
                      <a:gdLst>
                        <a:gd name="connsiteX0" fmla="*/ 0 w 119338"/>
                        <a:gd name="connsiteY0" fmla="*/ 0 h 233210"/>
                        <a:gd name="connsiteX1" fmla="*/ 106928 w 119338"/>
                        <a:gd name="connsiteY1" fmla="*/ 83382 h 233210"/>
                        <a:gd name="connsiteX2" fmla="*/ 119339 w 119338"/>
                        <a:gd name="connsiteY2" fmla="*/ 233210 h 233210"/>
                        <a:gd name="connsiteX3" fmla="*/ 30985 w 119338"/>
                        <a:gd name="connsiteY3" fmla="*/ 179851 h 233210"/>
                        <a:gd name="connsiteX4" fmla="*/ 0 w 119338"/>
                        <a:gd name="connsiteY4" fmla="*/ 0 h 233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38" h="233210">
                          <a:moveTo>
                            <a:pt x="0" y="0"/>
                          </a:moveTo>
                          <a:cubicBezTo>
                            <a:pt x="0" y="0"/>
                            <a:pt x="78200" y="34119"/>
                            <a:pt x="106928" y="83382"/>
                          </a:cubicBezTo>
                          <a:lnTo>
                            <a:pt x="119339" y="233210"/>
                          </a:lnTo>
                          <a:lnTo>
                            <a:pt x="30985" y="179851"/>
                          </a:lnTo>
                          <a:lnTo>
                            <a:pt x="0" y="0"/>
                          </a:lnTo>
                          <a:close/>
                        </a:path>
                      </a:pathLst>
                    </a:custGeom>
                    <a:solidFill>
                      <a:srgbClr val="3287D7"/>
                    </a:solidFill>
                    <a:ln w="9525" cap="flat">
                      <a:noFill/>
                      <a:prstDash val="solid"/>
                      <a:miter/>
                    </a:ln>
                  </p:spPr>
                  <p:txBody>
                    <a:bodyPr rtlCol="0" anchor="ctr"/>
                    <a:lstStyle/>
                    <a:p>
                      <a:endParaRPr lang="nb-NO" dirty="0"/>
                    </a:p>
                  </p:txBody>
                </p:sp>
              </p:grpSp>
              <p:grpSp>
                <p:nvGrpSpPr>
                  <p:cNvPr id="144" name="Grafikk 379">
                    <a:extLst>
                      <a:ext uri="{FF2B5EF4-FFF2-40B4-BE49-F238E27FC236}">
                        <a16:creationId xmlns:a16="http://schemas.microsoft.com/office/drawing/2014/main" id="{EA811EB3-ADE5-7721-1D39-0BDDC4BBAFDF}"/>
                      </a:ext>
                    </a:extLst>
                  </p:cNvPr>
                  <p:cNvGrpSpPr/>
                  <p:nvPr/>
                </p:nvGrpSpPr>
                <p:grpSpPr>
                  <a:xfrm>
                    <a:off x="8682902" y="4348694"/>
                    <a:ext cx="137607" cy="286569"/>
                    <a:chOff x="8682902" y="4348694"/>
                    <a:chExt cx="137607" cy="286569"/>
                  </a:xfrm>
                </p:grpSpPr>
                <p:sp>
                  <p:nvSpPr>
                    <p:cNvPr id="145" name="Friform 144">
                      <a:extLst>
                        <a:ext uri="{FF2B5EF4-FFF2-40B4-BE49-F238E27FC236}">
                          <a16:creationId xmlns:a16="http://schemas.microsoft.com/office/drawing/2014/main" id="{2E843C9D-AB48-FD43-AB85-99EBC59AE0FD}"/>
                        </a:ext>
                      </a:extLst>
                    </p:cNvPr>
                    <p:cNvSpPr/>
                    <p:nvPr/>
                  </p:nvSpPr>
                  <p:spPr>
                    <a:xfrm>
                      <a:off x="8771256" y="4409159"/>
                      <a:ext cx="49253" cy="226104"/>
                    </a:xfrm>
                    <a:custGeom>
                      <a:avLst/>
                      <a:gdLst>
                        <a:gd name="connsiteX0" fmla="*/ 0 w 49253"/>
                        <a:gd name="connsiteY0" fmla="*/ 119377 h 226104"/>
                        <a:gd name="connsiteX1" fmla="*/ 49254 w 49253"/>
                        <a:gd name="connsiteY1" fmla="*/ 226105 h 226104"/>
                        <a:gd name="connsiteX2" fmla="*/ 20574 w 49253"/>
                        <a:gd name="connsiteY2" fmla="*/ 0 h 226104"/>
                        <a:gd name="connsiteX3" fmla="*/ 0 w 49253"/>
                        <a:gd name="connsiteY3" fmla="*/ 12659 h 226104"/>
                        <a:gd name="connsiteX4" fmla="*/ 0 w 49253"/>
                        <a:gd name="connsiteY4" fmla="*/ 119377 h 226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53" h="226104">
                          <a:moveTo>
                            <a:pt x="0" y="119377"/>
                          </a:moveTo>
                          <a:cubicBezTo>
                            <a:pt x="0" y="119377"/>
                            <a:pt x="38995" y="164525"/>
                            <a:pt x="49254" y="226105"/>
                          </a:cubicBezTo>
                          <a:lnTo>
                            <a:pt x="20574" y="0"/>
                          </a:lnTo>
                          <a:lnTo>
                            <a:pt x="0" y="12659"/>
                          </a:lnTo>
                          <a:lnTo>
                            <a:pt x="0" y="119377"/>
                          </a:lnTo>
                          <a:close/>
                        </a:path>
                      </a:pathLst>
                    </a:custGeom>
                    <a:solidFill>
                      <a:schemeClr val="accent5">
                        <a:lumMod val="50000"/>
                      </a:schemeClr>
                    </a:solidFill>
                    <a:ln w="9525" cap="flat">
                      <a:noFill/>
                      <a:prstDash val="solid"/>
                      <a:miter/>
                    </a:ln>
                  </p:spPr>
                  <p:txBody>
                    <a:bodyPr rtlCol="0" anchor="ctr"/>
                    <a:lstStyle/>
                    <a:p>
                      <a:endParaRPr lang="nb-NO"/>
                    </a:p>
                  </p:txBody>
                </p:sp>
                <p:sp>
                  <p:nvSpPr>
                    <p:cNvPr id="146" name="Friform 145">
                      <a:extLst>
                        <a:ext uri="{FF2B5EF4-FFF2-40B4-BE49-F238E27FC236}">
                          <a16:creationId xmlns:a16="http://schemas.microsoft.com/office/drawing/2014/main" id="{F70AA664-C13B-FABC-E77B-31B065D72F80}"/>
                        </a:ext>
                      </a:extLst>
                    </p:cNvPr>
                    <p:cNvSpPr/>
                    <p:nvPr/>
                  </p:nvSpPr>
                  <p:spPr>
                    <a:xfrm>
                      <a:off x="8682902" y="4348694"/>
                      <a:ext cx="119338" cy="233210"/>
                    </a:xfrm>
                    <a:custGeom>
                      <a:avLst/>
                      <a:gdLst>
                        <a:gd name="connsiteX0" fmla="*/ 119339 w 119338"/>
                        <a:gd name="connsiteY0" fmla="*/ 0 h 233210"/>
                        <a:gd name="connsiteX1" fmla="*/ 12411 w 119338"/>
                        <a:gd name="connsiteY1" fmla="*/ 83382 h 233210"/>
                        <a:gd name="connsiteX2" fmla="*/ 0 w 119338"/>
                        <a:gd name="connsiteY2" fmla="*/ 233210 h 233210"/>
                        <a:gd name="connsiteX3" fmla="*/ 88354 w 119338"/>
                        <a:gd name="connsiteY3" fmla="*/ 179851 h 233210"/>
                        <a:gd name="connsiteX4" fmla="*/ 119339 w 119338"/>
                        <a:gd name="connsiteY4" fmla="*/ 0 h 233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38" h="233210">
                          <a:moveTo>
                            <a:pt x="119339" y="0"/>
                          </a:moveTo>
                          <a:cubicBezTo>
                            <a:pt x="119339" y="0"/>
                            <a:pt x="41138" y="34119"/>
                            <a:pt x="12411" y="83382"/>
                          </a:cubicBezTo>
                          <a:lnTo>
                            <a:pt x="0" y="233210"/>
                          </a:lnTo>
                          <a:lnTo>
                            <a:pt x="88354" y="179851"/>
                          </a:lnTo>
                          <a:lnTo>
                            <a:pt x="119339" y="0"/>
                          </a:lnTo>
                          <a:close/>
                        </a:path>
                      </a:pathLst>
                    </a:custGeom>
                    <a:solidFill>
                      <a:srgbClr val="3287D7"/>
                    </a:solidFill>
                    <a:ln w="9525" cap="flat">
                      <a:noFill/>
                      <a:prstDash val="solid"/>
                      <a:miter/>
                    </a:ln>
                  </p:spPr>
                  <p:txBody>
                    <a:bodyPr rtlCol="0" anchor="ctr"/>
                    <a:lstStyle/>
                    <a:p>
                      <a:endParaRPr lang="nb-NO"/>
                    </a:p>
                  </p:txBody>
                </p:sp>
              </p:grpSp>
            </p:grpSp>
            <p:sp>
              <p:nvSpPr>
                <p:cNvPr id="129" name="Friform 128">
                  <a:extLst>
                    <a:ext uri="{FF2B5EF4-FFF2-40B4-BE49-F238E27FC236}">
                      <a16:creationId xmlns:a16="http://schemas.microsoft.com/office/drawing/2014/main" id="{FB7F220E-5678-57FF-6796-84D33AE0C8D9}"/>
                    </a:ext>
                  </a:extLst>
                </p:cNvPr>
                <p:cNvSpPr/>
                <p:nvPr/>
              </p:nvSpPr>
              <p:spPr>
                <a:xfrm>
                  <a:off x="8682977" y="3740893"/>
                  <a:ext cx="447952" cy="288151"/>
                </a:xfrm>
                <a:custGeom>
                  <a:avLst/>
                  <a:gdLst>
                    <a:gd name="connsiteX0" fmla="*/ 1506 w 447952"/>
                    <a:gd name="connsiteY0" fmla="*/ 275169 h 288151"/>
                    <a:gd name="connsiteX1" fmla="*/ 88193 w 447952"/>
                    <a:gd name="connsiteY1" fmla="*/ 33415 h 288151"/>
                    <a:gd name="connsiteX2" fmla="*/ 88193 w 447952"/>
                    <a:gd name="connsiteY2" fmla="*/ 62457 h 288151"/>
                    <a:gd name="connsiteX3" fmla="*/ 357074 w 447952"/>
                    <a:gd name="connsiteY3" fmla="*/ 24043 h 288151"/>
                    <a:gd name="connsiteX4" fmla="*/ 325223 w 447952"/>
                    <a:gd name="connsiteY4" fmla="*/ 35282 h 288151"/>
                    <a:gd name="connsiteX5" fmla="*/ 429217 w 447952"/>
                    <a:gd name="connsiteY5" fmla="*/ 84003 h 288151"/>
                    <a:gd name="connsiteX6" fmla="*/ 395489 w 447952"/>
                    <a:gd name="connsiteY6" fmla="*/ 85879 h 288151"/>
                    <a:gd name="connsiteX7" fmla="*/ 447952 w 447952"/>
                    <a:gd name="connsiteY7" fmla="*/ 148649 h 288151"/>
                    <a:gd name="connsiteX8" fmla="*/ 416101 w 447952"/>
                    <a:gd name="connsiteY8" fmla="*/ 132447 h 288151"/>
                    <a:gd name="connsiteX9" fmla="*/ 442304 w 447952"/>
                    <a:gd name="connsiteY9" fmla="*/ 288152 h 288151"/>
                    <a:gd name="connsiteX10" fmla="*/ 385230 w 447952"/>
                    <a:gd name="connsiteY10" fmla="*/ 141162 h 288151"/>
                    <a:gd name="connsiteX11" fmla="*/ 358951 w 447952"/>
                    <a:gd name="connsiteY11" fmla="*/ 113997 h 288151"/>
                    <a:gd name="connsiteX12" fmla="*/ 229544 w 447952"/>
                    <a:gd name="connsiteY12" fmla="*/ 99004 h 288151"/>
                    <a:gd name="connsiteX13" fmla="*/ 105052 w 447952"/>
                    <a:gd name="connsiteY13" fmla="*/ 101814 h 288151"/>
                    <a:gd name="connsiteX14" fmla="*/ 57761 w 447952"/>
                    <a:gd name="connsiteY14" fmla="*/ 132456 h 288151"/>
                    <a:gd name="connsiteX15" fmla="*/ 38530 w 447952"/>
                    <a:gd name="connsiteY15" fmla="*/ 182386 h 288151"/>
                    <a:gd name="connsiteX16" fmla="*/ 1506 w 447952"/>
                    <a:gd name="connsiteY16" fmla="*/ 275169 h 28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952" h="288151">
                      <a:moveTo>
                        <a:pt x="1506" y="275169"/>
                      </a:moveTo>
                      <a:cubicBezTo>
                        <a:pt x="1506" y="275169"/>
                        <a:pt x="-18611" y="107434"/>
                        <a:pt x="88193" y="33415"/>
                      </a:cubicBezTo>
                      <a:lnTo>
                        <a:pt x="88193" y="62457"/>
                      </a:lnTo>
                      <a:cubicBezTo>
                        <a:pt x="88193" y="62457"/>
                        <a:pt x="202493" y="-47157"/>
                        <a:pt x="357074" y="24043"/>
                      </a:cubicBezTo>
                      <a:lnTo>
                        <a:pt x="325223" y="35282"/>
                      </a:lnTo>
                      <a:cubicBezTo>
                        <a:pt x="325223" y="35282"/>
                        <a:pt x="393612" y="37159"/>
                        <a:pt x="429217" y="84003"/>
                      </a:cubicBezTo>
                      <a:lnTo>
                        <a:pt x="395489" y="85879"/>
                      </a:lnTo>
                      <a:cubicBezTo>
                        <a:pt x="395489" y="85879"/>
                        <a:pt x="437646" y="101805"/>
                        <a:pt x="447952" y="148649"/>
                      </a:cubicBezTo>
                      <a:lnTo>
                        <a:pt x="416101" y="132447"/>
                      </a:lnTo>
                      <a:cubicBezTo>
                        <a:pt x="416101" y="132447"/>
                        <a:pt x="455401" y="185358"/>
                        <a:pt x="442304" y="288152"/>
                      </a:cubicBezTo>
                      <a:lnTo>
                        <a:pt x="385230" y="141162"/>
                      </a:lnTo>
                      <a:lnTo>
                        <a:pt x="358951" y="113997"/>
                      </a:lnTo>
                      <a:lnTo>
                        <a:pt x="229544" y="99004"/>
                      </a:lnTo>
                      <a:lnTo>
                        <a:pt x="105052" y="101814"/>
                      </a:lnTo>
                      <a:lnTo>
                        <a:pt x="57761" y="132456"/>
                      </a:lnTo>
                      <a:lnTo>
                        <a:pt x="38530" y="182386"/>
                      </a:lnTo>
                      <a:lnTo>
                        <a:pt x="1506" y="275169"/>
                      </a:lnTo>
                      <a:close/>
                    </a:path>
                  </a:pathLst>
                </a:custGeom>
                <a:solidFill>
                  <a:srgbClr val="051733"/>
                </a:solidFill>
                <a:ln w="9525" cap="flat">
                  <a:noFill/>
                  <a:prstDash val="solid"/>
                  <a:miter/>
                </a:ln>
              </p:spPr>
              <p:txBody>
                <a:bodyPr rtlCol="0" anchor="ctr"/>
                <a:lstStyle/>
                <a:p>
                  <a:endParaRPr lang="nb-NO"/>
                </a:p>
              </p:txBody>
            </p:sp>
            <p:grpSp>
              <p:nvGrpSpPr>
                <p:cNvPr id="130" name="Grafikk 379">
                  <a:extLst>
                    <a:ext uri="{FF2B5EF4-FFF2-40B4-BE49-F238E27FC236}">
                      <a16:creationId xmlns:a16="http://schemas.microsoft.com/office/drawing/2014/main" id="{F8FCB05B-3ACC-D8D6-FA87-6EEA29E275F4}"/>
                    </a:ext>
                  </a:extLst>
                </p:cNvPr>
                <p:cNvGrpSpPr/>
                <p:nvPr/>
              </p:nvGrpSpPr>
              <p:grpSpPr>
                <a:xfrm>
                  <a:off x="8774292" y="3991785"/>
                  <a:ext cx="260384" cy="246019"/>
                  <a:chOff x="8774292" y="3991785"/>
                  <a:chExt cx="260384" cy="246019"/>
                </a:xfrm>
              </p:grpSpPr>
              <p:sp>
                <p:nvSpPr>
                  <p:cNvPr id="134" name="Friform 133">
                    <a:extLst>
                      <a:ext uri="{FF2B5EF4-FFF2-40B4-BE49-F238E27FC236}">
                        <a16:creationId xmlns:a16="http://schemas.microsoft.com/office/drawing/2014/main" id="{EF2D6147-7905-9909-2854-835E1548F956}"/>
                      </a:ext>
                    </a:extLst>
                  </p:cNvPr>
                  <p:cNvSpPr/>
                  <p:nvPr/>
                </p:nvSpPr>
                <p:spPr>
                  <a:xfrm>
                    <a:off x="8895538" y="4045028"/>
                    <a:ext cx="29774" cy="108975"/>
                  </a:xfrm>
                  <a:custGeom>
                    <a:avLst/>
                    <a:gdLst>
                      <a:gd name="connsiteX0" fmla="*/ 0 w 29774"/>
                      <a:gd name="connsiteY0" fmla="*/ 0 h 108975"/>
                      <a:gd name="connsiteX1" fmla="*/ 0 w 29774"/>
                      <a:gd name="connsiteY1" fmla="*/ 108975 h 108975"/>
                      <a:gd name="connsiteX2" fmla="*/ 18469 w 29774"/>
                      <a:gd name="connsiteY2" fmla="*/ 108975 h 108975"/>
                      <a:gd name="connsiteX3" fmla="*/ 0 w 29774"/>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4" h="108975">
                        <a:moveTo>
                          <a:pt x="0" y="0"/>
                        </a:moveTo>
                        <a:lnTo>
                          <a:pt x="0" y="108975"/>
                        </a:lnTo>
                        <a:lnTo>
                          <a:pt x="18469" y="108975"/>
                        </a:lnTo>
                        <a:cubicBezTo>
                          <a:pt x="50121" y="108966"/>
                          <a:pt x="5877" y="12516"/>
                          <a:pt x="0" y="0"/>
                        </a:cubicBezTo>
                        <a:close/>
                      </a:path>
                    </a:pathLst>
                  </a:custGeom>
                  <a:solidFill>
                    <a:srgbClr val="CDABA6"/>
                  </a:solidFill>
                  <a:ln w="9525" cap="flat">
                    <a:noFill/>
                    <a:prstDash val="solid"/>
                    <a:miter/>
                  </a:ln>
                </p:spPr>
                <p:txBody>
                  <a:bodyPr rtlCol="0" anchor="ctr"/>
                  <a:lstStyle/>
                  <a:p>
                    <a:endParaRPr lang="nb-NO"/>
                  </a:p>
                </p:txBody>
              </p:sp>
              <p:grpSp>
                <p:nvGrpSpPr>
                  <p:cNvPr id="135" name="Grafikk 379">
                    <a:extLst>
                      <a:ext uri="{FF2B5EF4-FFF2-40B4-BE49-F238E27FC236}">
                        <a16:creationId xmlns:a16="http://schemas.microsoft.com/office/drawing/2014/main" id="{69B20130-8F49-A256-E803-6968BEC61426}"/>
                      </a:ext>
                    </a:extLst>
                  </p:cNvPr>
                  <p:cNvGrpSpPr/>
                  <p:nvPr/>
                </p:nvGrpSpPr>
                <p:grpSpPr>
                  <a:xfrm>
                    <a:off x="8774292" y="3991785"/>
                    <a:ext cx="260384" cy="71207"/>
                    <a:chOff x="8774292" y="3991785"/>
                    <a:chExt cx="260384" cy="71207"/>
                  </a:xfrm>
                  <a:solidFill>
                    <a:srgbClr val="051733"/>
                  </a:solidFill>
                </p:grpSpPr>
                <p:grpSp>
                  <p:nvGrpSpPr>
                    <p:cNvPr id="137" name="Grafikk 379">
                      <a:extLst>
                        <a:ext uri="{FF2B5EF4-FFF2-40B4-BE49-F238E27FC236}">
                          <a16:creationId xmlns:a16="http://schemas.microsoft.com/office/drawing/2014/main" id="{FE14BE9D-8584-2DB2-7D39-0FD3D5EC00C4}"/>
                        </a:ext>
                      </a:extLst>
                    </p:cNvPr>
                    <p:cNvGrpSpPr/>
                    <p:nvPr/>
                  </p:nvGrpSpPr>
                  <p:grpSpPr>
                    <a:xfrm>
                      <a:off x="8942929" y="3991785"/>
                      <a:ext cx="91746" cy="71207"/>
                      <a:chOff x="8942929" y="3991785"/>
                      <a:chExt cx="91746" cy="71207"/>
                    </a:xfrm>
                    <a:solidFill>
                      <a:srgbClr val="051733"/>
                    </a:solidFill>
                  </p:grpSpPr>
                  <p:sp>
                    <p:nvSpPr>
                      <p:cNvPr id="141" name="Friform 140">
                        <a:extLst>
                          <a:ext uri="{FF2B5EF4-FFF2-40B4-BE49-F238E27FC236}">
                            <a16:creationId xmlns:a16="http://schemas.microsoft.com/office/drawing/2014/main" id="{974443C7-253B-3097-F022-EE02ED31A1F4}"/>
                          </a:ext>
                        </a:extLst>
                      </p:cNvPr>
                      <p:cNvSpPr/>
                      <p:nvPr/>
                    </p:nvSpPr>
                    <p:spPr>
                      <a:xfrm>
                        <a:off x="8942929" y="3991785"/>
                        <a:ext cx="91746" cy="28306"/>
                      </a:xfrm>
                      <a:custGeom>
                        <a:avLst/>
                        <a:gdLst>
                          <a:gd name="connsiteX0" fmla="*/ 86882 w 91746"/>
                          <a:gd name="connsiteY0" fmla="*/ 10781 h 28306"/>
                          <a:gd name="connsiteX1" fmla="*/ 6377 w 91746"/>
                          <a:gd name="connsiteY1" fmla="*/ 6876 h 28306"/>
                          <a:gd name="connsiteX2" fmla="*/ 11444 w 91746"/>
                          <a:gd name="connsiteY2" fmla="*/ 25240 h 28306"/>
                          <a:gd name="connsiteX3" fmla="*/ 77271 w 91746"/>
                          <a:gd name="connsiteY3" fmla="*/ 27221 h 28306"/>
                          <a:gd name="connsiteX4" fmla="*/ 86882 w 91746"/>
                          <a:gd name="connsiteY4" fmla="*/ 10781 h 28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06">
                            <a:moveTo>
                              <a:pt x="86882" y="10781"/>
                            </a:moveTo>
                            <a:cubicBezTo>
                              <a:pt x="61355" y="-1830"/>
                              <a:pt x="32980" y="-3697"/>
                              <a:pt x="6377" y="6876"/>
                            </a:cubicBezTo>
                            <a:cubicBezTo>
                              <a:pt x="-4891" y="11362"/>
                              <a:pt x="14" y="29793"/>
                              <a:pt x="11444" y="25240"/>
                            </a:cubicBezTo>
                            <a:cubicBezTo>
                              <a:pt x="33247" y="16572"/>
                              <a:pt x="56078" y="16753"/>
                              <a:pt x="77271" y="27221"/>
                            </a:cubicBezTo>
                            <a:cubicBezTo>
                              <a:pt x="88244" y="32650"/>
                              <a:pt x="97903" y="16220"/>
                              <a:pt x="86882" y="10781"/>
                            </a:cubicBezTo>
                            <a:close/>
                          </a:path>
                        </a:pathLst>
                      </a:custGeom>
                      <a:solidFill>
                        <a:srgbClr val="051733"/>
                      </a:solidFill>
                      <a:ln w="9525" cap="flat">
                        <a:noFill/>
                        <a:prstDash val="solid"/>
                        <a:miter/>
                      </a:ln>
                    </p:spPr>
                    <p:txBody>
                      <a:bodyPr rtlCol="0" anchor="ctr"/>
                      <a:lstStyle/>
                      <a:p>
                        <a:endParaRPr lang="nb-NO"/>
                      </a:p>
                    </p:txBody>
                  </p:sp>
                  <p:sp>
                    <p:nvSpPr>
                      <p:cNvPr id="142" name="Friform 141">
                        <a:extLst>
                          <a:ext uri="{FF2B5EF4-FFF2-40B4-BE49-F238E27FC236}">
                            <a16:creationId xmlns:a16="http://schemas.microsoft.com/office/drawing/2014/main" id="{8DD24651-997E-D9AF-1F54-A0278B006D25}"/>
                          </a:ext>
                        </a:extLst>
                      </p:cNvPr>
                      <p:cNvSpPr/>
                      <p:nvPr/>
                    </p:nvSpPr>
                    <p:spPr>
                      <a:xfrm>
                        <a:off x="8970900" y="4027064"/>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138" name="Grafikk 379">
                      <a:extLst>
                        <a:ext uri="{FF2B5EF4-FFF2-40B4-BE49-F238E27FC236}">
                          <a16:creationId xmlns:a16="http://schemas.microsoft.com/office/drawing/2014/main" id="{05D147FF-A516-692E-711B-4A3F316F1C16}"/>
                        </a:ext>
                      </a:extLst>
                    </p:cNvPr>
                    <p:cNvGrpSpPr/>
                    <p:nvPr/>
                  </p:nvGrpSpPr>
                  <p:grpSpPr>
                    <a:xfrm>
                      <a:off x="8774292" y="3991785"/>
                      <a:ext cx="91742" cy="71207"/>
                      <a:chOff x="8774292" y="3991785"/>
                      <a:chExt cx="91742" cy="71207"/>
                    </a:xfrm>
                    <a:solidFill>
                      <a:srgbClr val="051733"/>
                    </a:solidFill>
                  </p:grpSpPr>
                  <p:sp>
                    <p:nvSpPr>
                      <p:cNvPr id="139" name="Friform 138">
                        <a:extLst>
                          <a:ext uri="{FF2B5EF4-FFF2-40B4-BE49-F238E27FC236}">
                            <a16:creationId xmlns:a16="http://schemas.microsoft.com/office/drawing/2014/main" id="{78F3D042-2E56-B65C-C0D4-08246676B0FA}"/>
                          </a:ext>
                        </a:extLst>
                      </p:cNvPr>
                      <p:cNvSpPr/>
                      <p:nvPr/>
                    </p:nvSpPr>
                    <p:spPr>
                      <a:xfrm>
                        <a:off x="8774292" y="3991785"/>
                        <a:ext cx="91742" cy="28306"/>
                      </a:xfrm>
                      <a:custGeom>
                        <a:avLst/>
                        <a:gdLst>
                          <a:gd name="connsiteX0" fmla="*/ 4860 w 91742"/>
                          <a:gd name="connsiteY0" fmla="*/ 10781 h 28306"/>
                          <a:gd name="connsiteX1" fmla="*/ 85365 w 91742"/>
                          <a:gd name="connsiteY1" fmla="*/ 6876 h 28306"/>
                          <a:gd name="connsiteX2" fmla="*/ 80298 w 91742"/>
                          <a:gd name="connsiteY2" fmla="*/ 25240 h 28306"/>
                          <a:gd name="connsiteX3" fmla="*/ 14471 w 91742"/>
                          <a:gd name="connsiteY3" fmla="*/ 27221 h 28306"/>
                          <a:gd name="connsiteX4" fmla="*/ 4860 w 91742"/>
                          <a:gd name="connsiteY4" fmla="*/ 10781 h 28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06">
                            <a:moveTo>
                              <a:pt x="4860" y="10781"/>
                            </a:moveTo>
                            <a:cubicBezTo>
                              <a:pt x="30387" y="-1830"/>
                              <a:pt x="58762" y="-3697"/>
                              <a:pt x="85365" y="6876"/>
                            </a:cubicBezTo>
                            <a:cubicBezTo>
                              <a:pt x="96634" y="11362"/>
                              <a:pt x="91728" y="29793"/>
                              <a:pt x="80298" y="25240"/>
                            </a:cubicBezTo>
                            <a:cubicBezTo>
                              <a:pt x="58495" y="16572"/>
                              <a:pt x="35664" y="16753"/>
                              <a:pt x="14471" y="27221"/>
                            </a:cubicBezTo>
                            <a:cubicBezTo>
                              <a:pt x="3498" y="32650"/>
                              <a:pt x="-6151" y="16220"/>
                              <a:pt x="4860" y="10781"/>
                            </a:cubicBezTo>
                            <a:close/>
                          </a:path>
                        </a:pathLst>
                      </a:custGeom>
                      <a:solidFill>
                        <a:srgbClr val="051733"/>
                      </a:solidFill>
                      <a:ln w="9525" cap="flat">
                        <a:noFill/>
                        <a:prstDash val="solid"/>
                        <a:miter/>
                      </a:ln>
                    </p:spPr>
                    <p:txBody>
                      <a:bodyPr rtlCol="0" anchor="ctr"/>
                      <a:lstStyle/>
                      <a:p>
                        <a:endParaRPr lang="nb-NO"/>
                      </a:p>
                    </p:txBody>
                  </p:sp>
                  <p:sp>
                    <p:nvSpPr>
                      <p:cNvPr id="140" name="Friform 139">
                        <a:extLst>
                          <a:ext uri="{FF2B5EF4-FFF2-40B4-BE49-F238E27FC236}">
                            <a16:creationId xmlns:a16="http://schemas.microsoft.com/office/drawing/2014/main" id="{72593531-E1DA-2F85-A46B-C9870F0024BE}"/>
                          </a:ext>
                        </a:extLst>
                      </p:cNvPr>
                      <p:cNvSpPr/>
                      <p:nvPr/>
                    </p:nvSpPr>
                    <p:spPr>
                      <a:xfrm>
                        <a:off x="8802136" y="4027064"/>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136" name="Friform 135">
                    <a:extLst>
                      <a:ext uri="{FF2B5EF4-FFF2-40B4-BE49-F238E27FC236}">
                        <a16:creationId xmlns:a16="http://schemas.microsoft.com/office/drawing/2014/main" id="{F94806BF-D22E-BD48-8AEF-BCEF9AC514FD}"/>
                      </a:ext>
                    </a:extLst>
                  </p:cNvPr>
                  <p:cNvSpPr/>
                  <p:nvPr/>
                </p:nvSpPr>
                <p:spPr>
                  <a:xfrm>
                    <a:off x="8845951" y="4196561"/>
                    <a:ext cx="117071" cy="41243"/>
                  </a:xfrm>
                  <a:custGeom>
                    <a:avLst/>
                    <a:gdLst>
                      <a:gd name="connsiteX0" fmla="*/ 0 w 117071"/>
                      <a:gd name="connsiteY0" fmla="*/ 0 h 41243"/>
                      <a:gd name="connsiteX1" fmla="*/ 58541 w 117071"/>
                      <a:gd name="connsiteY1" fmla="*/ 41243 h 41243"/>
                      <a:gd name="connsiteX2" fmla="*/ 117072 w 117071"/>
                      <a:gd name="connsiteY2" fmla="*/ 0 h 41243"/>
                      <a:gd name="connsiteX3" fmla="*/ 0 w 11707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71" h="41243">
                        <a:moveTo>
                          <a:pt x="0" y="0"/>
                        </a:moveTo>
                        <a:cubicBezTo>
                          <a:pt x="6334" y="23641"/>
                          <a:pt x="30099" y="41243"/>
                          <a:pt x="58541" y="41243"/>
                        </a:cubicBezTo>
                        <a:cubicBezTo>
                          <a:pt x="86973" y="41243"/>
                          <a:pt x="110747" y="23641"/>
                          <a:pt x="117072" y="0"/>
                        </a:cubicBezTo>
                        <a:lnTo>
                          <a:pt x="0" y="0"/>
                        </a:lnTo>
                        <a:close/>
                      </a:path>
                    </a:pathLst>
                  </a:custGeom>
                  <a:solidFill>
                    <a:srgbClr val="FFFFFF"/>
                  </a:solidFill>
                  <a:ln w="9525" cap="flat">
                    <a:noFill/>
                    <a:prstDash val="solid"/>
                    <a:miter/>
                  </a:ln>
                </p:spPr>
                <p:txBody>
                  <a:bodyPr rtlCol="0" anchor="ctr"/>
                  <a:lstStyle/>
                  <a:p>
                    <a:endParaRPr lang="nb-NO"/>
                  </a:p>
                </p:txBody>
              </p:sp>
            </p:grpSp>
            <p:grpSp>
              <p:nvGrpSpPr>
                <p:cNvPr id="131" name="Grafikk 379">
                  <a:extLst>
                    <a:ext uri="{FF2B5EF4-FFF2-40B4-BE49-F238E27FC236}">
                      <a16:creationId xmlns:a16="http://schemas.microsoft.com/office/drawing/2014/main" id="{4DBCE1D7-63BB-E4A7-D55F-9B84C05ACDE8}"/>
                    </a:ext>
                  </a:extLst>
                </p:cNvPr>
                <p:cNvGrpSpPr/>
                <p:nvPr/>
              </p:nvGrpSpPr>
              <p:grpSpPr>
                <a:xfrm>
                  <a:off x="8555772" y="4569513"/>
                  <a:ext cx="698658" cy="183070"/>
                  <a:chOff x="8555772" y="4569513"/>
                  <a:chExt cx="698658" cy="183070"/>
                </a:xfrm>
                <a:solidFill>
                  <a:srgbClr val="718F26"/>
                </a:solidFill>
              </p:grpSpPr>
              <p:sp>
                <p:nvSpPr>
                  <p:cNvPr id="132" name="Friform 131">
                    <a:extLst>
                      <a:ext uri="{FF2B5EF4-FFF2-40B4-BE49-F238E27FC236}">
                        <a16:creationId xmlns:a16="http://schemas.microsoft.com/office/drawing/2014/main" id="{6A32543F-1819-4BC3-1E50-30FDB5FA7D4D}"/>
                      </a:ext>
                    </a:extLst>
                  </p:cNvPr>
                  <p:cNvSpPr/>
                  <p:nvPr/>
                </p:nvSpPr>
                <p:spPr>
                  <a:xfrm>
                    <a:off x="9202329" y="4569513"/>
                    <a:ext cx="52101" cy="183070"/>
                  </a:xfrm>
                  <a:custGeom>
                    <a:avLst/>
                    <a:gdLst>
                      <a:gd name="connsiteX0" fmla="*/ 52102 w 52101"/>
                      <a:gd name="connsiteY0" fmla="*/ 151924 h 183070"/>
                      <a:gd name="connsiteX1" fmla="*/ 0 w 52101"/>
                      <a:gd name="connsiteY1" fmla="*/ 183071 h 183070"/>
                      <a:gd name="connsiteX2" fmla="*/ 33528 w 52101"/>
                      <a:gd name="connsiteY2" fmla="*/ 0 h 183070"/>
                      <a:gd name="connsiteX3" fmla="*/ 52102 w 52101"/>
                      <a:gd name="connsiteY3" fmla="*/ 151924 h 183070"/>
                    </a:gdLst>
                    <a:ahLst/>
                    <a:cxnLst>
                      <a:cxn ang="0">
                        <a:pos x="connsiteX0" y="connsiteY0"/>
                      </a:cxn>
                      <a:cxn ang="0">
                        <a:pos x="connsiteX1" y="connsiteY1"/>
                      </a:cxn>
                      <a:cxn ang="0">
                        <a:pos x="connsiteX2" y="connsiteY2"/>
                      </a:cxn>
                      <a:cxn ang="0">
                        <a:pos x="connsiteX3" y="connsiteY3"/>
                      </a:cxn>
                    </a:cxnLst>
                    <a:rect l="l" t="t" r="r" b="b"/>
                    <a:pathLst>
                      <a:path w="52101" h="183070">
                        <a:moveTo>
                          <a:pt x="52102" y="151924"/>
                        </a:moveTo>
                        <a:cubicBezTo>
                          <a:pt x="35338" y="163163"/>
                          <a:pt x="17907" y="173546"/>
                          <a:pt x="0" y="183071"/>
                        </a:cubicBezTo>
                        <a:lnTo>
                          <a:pt x="33528" y="0"/>
                        </a:lnTo>
                        <a:lnTo>
                          <a:pt x="52102" y="151924"/>
                        </a:lnTo>
                        <a:close/>
                      </a:path>
                    </a:pathLst>
                  </a:custGeom>
                  <a:solidFill>
                    <a:schemeClr val="accent5">
                      <a:lumMod val="50000"/>
                    </a:schemeClr>
                  </a:solidFill>
                  <a:ln w="9525" cap="flat">
                    <a:noFill/>
                    <a:prstDash val="solid"/>
                    <a:miter/>
                  </a:ln>
                </p:spPr>
                <p:txBody>
                  <a:bodyPr rtlCol="0" anchor="ctr"/>
                  <a:lstStyle/>
                  <a:p>
                    <a:endParaRPr lang="nb-NO" dirty="0"/>
                  </a:p>
                </p:txBody>
              </p:sp>
              <p:sp>
                <p:nvSpPr>
                  <p:cNvPr id="133" name="Friform 132">
                    <a:extLst>
                      <a:ext uri="{FF2B5EF4-FFF2-40B4-BE49-F238E27FC236}">
                        <a16:creationId xmlns:a16="http://schemas.microsoft.com/office/drawing/2014/main" id="{ED5A0C2D-9426-009A-3D2A-050C5CB175F8}"/>
                      </a:ext>
                    </a:extLst>
                  </p:cNvPr>
                  <p:cNvSpPr/>
                  <p:nvPr/>
                </p:nvSpPr>
                <p:spPr>
                  <a:xfrm>
                    <a:off x="8555772" y="4569513"/>
                    <a:ext cx="49053" cy="173259"/>
                  </a:xfrm>
                  <a:custGeom>
                    <a:avLst/>
                    <a:gdLst>
                      <a:gd name="connsiteX0" fmla="*/ 49054 w 49053"/>
                      <a:gd name="connsiteY0" fmla="*/ 173260 h 173259"/>
                      <a:gd name="connsiteX1" fmla="*/ 0 w 49053"/>
                      <a:gd name="connsiteY1" fmla="*/ 141827 h 173259"/>
                      <a:gd name="connsiteX2" fmla="*/ 17335 w 49053"/>
                      <a:gd name="connsiteY2" fmla="*/ 0 h 173259"/>
                      <a:gd name="connsiteX3" fmla="*/ 49054 w 49053"/>
                      <a:gd name="connsiteY3" fmla="*/ 173260 h 173259"/>
                    </a:gdLst>
                    <a:ahLst/>
                    <a:cxnLst>
                      <a:cxn ang="0">
                        <a:pos x="connsiteX0" y="connsiteY0"/>
                      </a:cxn>
                      <a:cxn ang="0">
                        <a:pos x="connsiteX1" y="connsiteY1"/>
                      </a:cxn>
                      <a:cxn ang="0">
                        <a:pos x="connsiteX2" y="connsiteY2"/>
                      </a:cxn>
                      <a:cxn ang="0">
                        <a:pos x="connsiteX3" y="connsiteY3"/>
                      </a:cxn>
                    </a:cxnLst>
                    <a:rect l="l" t="t" r="r" b="b"/>
                    <a:pathLst>
                      <a:path w="49053" h="173259">
                        <a:moveTo>
                          <a:pt x="49054" y="173260"/>
                        </a:moveTo>
                        <a:cubicBezTo>
                          <a:pt x="32194" y="163544"/>
                          <a:pt x="15811" y="153067"/>
                          <a:pt x="0" y="141827"/>
                        </a:cubicBezTo>
                        <a:lnTo>
                          <a:pt x="17335" y="0"/>
                        </a:lnTo>
                        <a:lnTo>
                          <a:pt x="49054" y="173260"/>
                        </a:lnTo>
                        <a:close/>
                      </a:path>
                    </a:pathLst>
                  </a:custGeom>
                  <a:solidFill>
                    <a:schemeClr val="accent5">
                      <a:lumMod val="50000"/>
                    </a:schemeClr>
                  </a:solidFill>
                  <a:ln w="9525" cap="flat">
                    <a:noFill/>
                    <a:prstDash val="solid"/>
                    <a:miter/>
                  </a:ln>
                </p:spPr>
                <p:txBody>
                  <a:bodyPr rtlCol="0" anchor="ctr"/>
                  <a:lstStyle/>
                  <a:p>
                    <a:endParaRPr lang="nb-NO"/>
                  </a:p>
                </p:txBody>
              </p:sp>
            </p:grpSp>
          </p:grpSp>
        </p:grpSp>
        <p:sp>
          <p:nvSpPr>
            <p:cNvPr id="163" name="Avrundet rektangel 162">
              <a:extLst>
                <a:ext uri="{FF2B5EF4-FFF2-40B4-BE49-F238E27FC236}">
                  <a16:creationId xmlns:a16="http://schemas.microsoft.com/office/drawing/2014/main" id="{E05B5017-A09A-D1FD-87F1-BA09CF78A830}"/>
                </a:ext>
              </a:extLst>
            </p:cNvPr>
            <p:cNvSpPr/>
            <p:nvPr/>
          </p:nvSpPr>
          <p:spPr>
            <a:xfrm>
              <a:off x="342048" y="4383676"/>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64" name="Grafikk 379">
              <a:extLst>
                <a:ext uri="{FF2B5EF4-FFF2-40B4-BE49-F238E27FC236}">
                  <a16:creationId xmlns:a16="http://schemas.microsoft.com/office/drawing/2014/main" id="{EBFCFD56-FA76-5214-A4EB-FDF48943F2C1}"/>
                </a:ext>
              </a:extLst>
            </p:cNvPr>
            <p:cNvGrpSpPr/>
            <p:nvPr/>
          </p:nvGrpSpPr>
          <p:grpSpPr>
            <a:xfrm>
              <a:off x="410241" y="4437999"/>
              <a:ext cx="310158" cy="310158"/>
              <a:chOff x="8295358" y="5030522"/>
              <a:chExt cx="1234344" cy="1234344"/>
            </a:xfrm>
          </p:grpSpPr>
          <p:sp>
            <p:nvSpPr>
              <p:cNvPr id="165" name="Friform 164">
                <a:extLst>
                  <a:ext uri="{FF2B5EF4-FFF2-40B4-BE49-F238E27FC236}">
                    <a16:creationId xmlns:a16="http://schemas.microsoft.com/office/drawing/2014/main" id="{519F18BA-E726-A8DE-9D96-9B8A738DDDB0}"/>
                  </a:ext>
                </a:extLst>
              </p:cNvPr>
              <p:cNvSpPr/>
              <p:nvPr/>
            </p:nvSpPr>
            <p:spPr>
              <a:xfrm>
                <a:off x="8295358" y="5030522"/>
                <a:ext cx="1234344" cy="1234344"/>
              </a:xfrm>
              <a:custGeom>
                <a:avLst/>
                <a:gdLst>
                  <a:gd name="connsiteX0" fmla="*/ 1234345 w 1234344"/>
                  <a:gd name="connsiteY0" fmla="*/ 617125 h 1234344"/>
                  <a:gd name="connsiteX1" fmla="*/ 1092422 w 1234344"/>
                  <a:gd name="connsiteY1" fmla="*/ 1010888 h 1234344"/>
                  <a:gd name="connsiteX2" fmla="*/ 961358 w 1234344"/>
                  <a:gd name="connsiteY2" fmla="*/ 1129475 h 1234344"/>
                  <a:gd name="connsiteX3" fmla="*/ 902684 w 1234344"/>
                  <a:gd name="connsiteY3" fmla="*/ 1164431 h 1234344"/>
                  <a:gd name="connsiteX4" fmla="*/ 617125 w 1234344"/>
                  <a:gd name="connsiteY4" fmla="*/ 1234345 h 1234344"/>
                  <a:gd name="connsiteX5" fmla="*/ 313754 w 1234344"/>
                  <a:gd name="connsiteY5" fmla="*/ 1154716 h 1234344"/>
                  <a:gd name="connsiteX6" fmla="*/ 258127 w 1234344"/>
                  <a:gd name="connsiteY6" fmla="*/ 1119188 h 1234344"/>
                  <a:gd name="connsiteX7" fmla="*/ 130016 w 1234344"/>
                  <a:gd name="connsiteY7" fmla="*/ 996029 h 1234344"/>
                  <a:gd name="connsiteX8" fmla="*/ 0 w 1234344"/>
                  <a:gd name="connsiteY8" fmla="*/ 617125 h 1234344"/>
                  <a:gd name="connsiteX9" fmla="*/ 617125 w 1234344"/>
                  <a:gd name="connsiteY9" fmla="*/ 0 h 1234344"/>
                  <a:gd name="connsiteX10" fmla="*/ 1234345 w 1234344"/>
                  <a:gd name="connsiteY10" fmla="*/ 617125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344" h="1234344">
                    <a:moveTo>
                      <a:pt x="1234345" y="617125"/>
                    </a:moveTo>
                    <a:cubicBezTo>
                      <a:pt x="1234345" y="766763"/>
                      <a:pt x="1181100" y="904018"/>
                      <a:pt x="1092422" y="1010888"/>
                    </a:cubicBezTo>
                    <a:cubicBezTo>
                      <a:pt x="1054703" y="1056418"/>
                      <a:pt x="1010602" y="1096423"/>
                      <a:pt x="961358" y="1129475"/>
                    </a:cubicBezTo>
                    <a:cubicBezTo>
                      <a:pt x="942499" y="1142238"/>
                      <a:pt x="922973" y="1153859"/>
                      <a:pt x="902684" y="1164431"/>
                    </a:cubicBezTo>
                    <a:cubicBezTo>
                      <a:pt x="817340" y="1209104"/>
                      <a:pt x="720185" y="1234345"/>
                      <a:pt x="617125" y="1234345"/>
                    </a:cubicBezTo>
                    <a:cubicBezTo>
                      <a:pt x="506825" y="1234345"/>
                      <a:pt x="403289" y="1205389"/>
                      <a:pt x="313754" y="1154716"/>
                    </a:cubicBezTo>
                    <a:cubicBezTo>
                      <a:pt x="294513" y="1143857"/>
                      <a:pt x="275939" y="1132046"/>
                      <a:pt x="258127" y="1119188"/>
                    </a:cubicBezTo>
                    <a:cubicBezTo>
                      <a:pt x="209741" y="1084517"/>
                      <a:pt x="166497" y="1042988"/>
                      <a:pt x="130016" y="996029"/>
                    </a:cubicBezTo>
                    <a:cubicBezTo>
                      <a:pt x="48482" y="891445"/>
                      <a:pt x="0" y="759905"/>
                      <a:pt x="0" y="617125"/>
                    </a:cubicBezTo>
                    <a:cubicBezTo>
                      <a:pt x="0" y="276320"/>
                      <a:pt x="276320" y="0"/>
                      <a:pt x="617125" y="0"/>
                    </a:cubicBezTo>
                    <a:cubicBezTo>
                      <a:pt x="958025" y="0"/>
                      <a:pt x="1234345" y="276320"/>
                      <a:pt x="1234345" y="617125"/>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166" name="Grafikk 379">
                <a:extLst>
                  <a:ext uri="{FF2B5EF4-FFF2-40B4-BE49-F238E27FC236}">
                    <a16:creationId xmlns:a16="http://schemas.microsoft.com/office/drawing/2014/main" id="{56649FAD-DBF9-768A-5F16-A545557BFE33}"/>
                  </a:ext>
                </a:extLst>
              </p:cNvPr>
              <p:cNvGrpSpPr/>
              <p:nvPr/>
            </p:nvGrpSpPr>
            <p:grpSpPr>
              <a:xfrm>
                <a:off x="8425374" y="5217136"/>
                <a:ext cx="962406" cy="1047730"/>
                <a:chOff x="8425374" y="5217136"/>
                <a:chExt cx="962406" cy="1047730"/>
              </a:xfrm>
            </p:grpSpPr>
            <p:grpSp>
              <p:nvGrpSpPr>
                <p:cNvPr id="167" name="Grafikk 379">
                  <a:extLst>
                    <a:ext uri="{FF2B5EF4-FFF2-40B4-BE49-F238E27FC236}">
                      <a16:creationId xmlns:a16="http://schemas.microsoft.com/office/drawing/2014/main" id="{84147130-FE7E-D238-394E-1FB88ED9E8DE}"/>
                    </a:ext>
                  </a:extLst>
                </p:cNvPr>
                <p:cNvGrpSpPr/>
                <p:nvPr/>
              </p:nvGrpSpPr>
              <p:grpSpPr>
                <a:xfrm>
                  <a:off x="8425374" y="5238669"/>
                  <a:ext cx="962406" cy="1026197"/>
                  <a:chOff x="8425374" y="5238669"/>
                  <a:chExt cx="962406" cy="1026197"/>
                </a:xfrm>
              </p:grpSpPr>
              <p:grpSp>
                <p:nvGrpSpPr>
                  <p:cNvPr id="182" name="Grafikk 379">
                    <a:extLst>
                      <a:ext uri="{FF2B5EF4-FFF2-40B4-BE49-F238E27FC236}">
                        <a16:creationId xmlns:a16="http://schemas.microsoft.com/office/drawing/2014/main" id="{CDFD1D14-5B57-84D8-BF29-A727EADF4C00}"/>
                      </a:ext>
                    </a:extLst>
                  </p:cNvPr>
                  <p:cNvGrpSpPr/>
                  <p:nvPr/>
                </p:nvGrpSpPr>
                <p:grpSpPr>
                  <a:xfrm>
                    <a:off x="8425374" y="5677461"/>
                    <a:ext cx="962406" cy="587406"/>
                    <a:chOff x="8425374" y="5677461"/>
                    <a:chExt cx="962406" cy="587406"/>
                  </a:xfrm>
                </p:grpSpPr>
                <p:sp>
                  <p:nvSpPr>
                    <p:cNvPr id="187" name="Friform 186">
                      <a:extLst>
                        <a:ext uri="{FF2B5EF4-FFF2-40B4-BE49-F238E27FC236}">
                          <a16:creationId xmlns:a16="http://schemas.microsoft.com/office/drawing/2014/main" id="{44D7A377-ABD8-278E-EE50-470EE6A9C356}"/>
                        </a:ext>
                      </a:extLst>
                    </p:cNvPr>
                    <p:cNvSpPr/>
                    <p:nvPr/>
                  </p:nvSpPr>
                  <p:spPr>
                    <a:xfrm>
                      <a:off x="8425374" y="5836338"/>
                      <a:ext cx="962406" cy="428529"/>
                    </a:xfrm>
                    <a:custGeom>
                      <a:avLst/>
                      <a:gdLst>
                        <a:gd name="connsiteX0" fmla="*/ 962406 w 962406"/>
                        <a:gd name="connsiteY0" fmla="*/ 205073 h 428529"/>
                        <a:gd name="connsiteX1" fmla="*/ 831342 w 962406"/>
                        <a:gd name="connsiteY1" fmla="*/ 323660 h 428529"/>
                        <a:gd name="connsiteX2" fmla="*/ 772668 w 962406"/>
                        <a:gd name="connsiteY2" fmla="*/ 358616 h 428529"/>
                        <a:gd name="connsiteX3" fmla="*/ 487109 w 962406"/>
                        <a:gd name="connsiteY3" fmla="*/ 428530 h 428529"/>
                        <a:gd name="connsiteX4" fmla="*/ 183737 w 962406"/>
                        <a:gd name="connsiteY4" fmla="*/ 348901 h 428529"/>
                        <a:gd name="connsiteX5" fmla="*/ 128111 w 962406"/>
                        <a:gd name="connsiteY5" fmla="*/ 313372 h 428529"/>
                        <a:gd name="connsiteX6" fmla="*/ 0 w 962406"/>
                        <a:gd name="connsiteY6" fmla="*/ 190214 h 428529"/>
                        <a:gd name="connsiteX7" fmla="*/ 115062 w 962406"/>
                        <a:gd name="connsiteY7" fmla="*/ 80963 h 428529"/>
                        <a:gd name="connsiteX8" fmla="*/ 262985 w 962406"/>
                        <a:gd name="connsiteY8" fmla="*/ 40100 h 428529"/>
                        <a:gd name="connsiteX9" fmla="*/ 316325 w 962406"/>
                        <a:gd name="connsiteY9" fmla="*/ 25337 h 428529"/>
                        <a:gd name="connsiteX10" fmla="*/ 362426 w 962406"/>
                        <a:gd name="connsiteY10" fmla="*/ 12573 h 428529"/>
                        <a:gd name="connsiteX11" fmla="*/ 364712 w 962406"/>
                        <a:gd name="connsiteY11" fmla="*/ 0 h 428529"/>
                        <a:gd name="connsiteX12" fmla="*/ 593503 w 962406"/>
                        <a:gd name="connsiteY12" fmla="*/ 0 h 428529"/>
                        <a:gd name="connsiteX13" fmla="*/ 595789 w 962406"/>
                        <a:gd name="connsiteY13" fmla="*/ 12573 h 428529"/>
                        <a:gd name="connsiteX14" fmla="*/ 641890 w 962406"/>
                        <a:gd name="connsiteY14" fmla="*/ 25337 h 428529"/>
                        <a:gd name="connsiteX15" fmla="*/ 695230 w 962406"/>
                        <a:gd name="connsiteY15" fmla="*/ 40100 h 428529"/>
                        <a:gd name="connsiteX16" fmla="*/ 843153 w 962406"/>
                        <a:gd name="connsiteY16" fmla="*/ 80963 h 428529"/>
                        <a:gd name="connsiteX17" fmla="*/ 962406 w 962406"/>
                        <a:gd name="connsiteY17" fmla="*/ 205073 h 42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62406" h="428529">
                          <a:moveTo>
                            <a:pt x="962406" y="205073"/>
                          </a:moveTo>
                          <a:cubicBezTo>
                            <a:pt x="924687" y="250603"/>
                            <a:pt x="880586" y="290608"/>
                            <a:pt x="831342" y="323660"/>
                          </a:cubicBezTo>
                          <a:cubicBezTo>
                            <a:pt x="812483" y="336423"/>
                            <a:pt x="792956" y="348044"/>
                            <a:pt x="772668" y="358616"/>
                          </a:cubicBezTo>
                          <a:cubicBezTo>
                            <a:pt x="687324" y="403288"/>
                            <a:pt x="590169" y="428530"/>
                            <a:pt x="487109" y="428530"/>
                          </a:cubicBezTo>
                          <a:cubicBezTo>
                            <a:pt x="376809" y="428530"/>
                            <a:pt x="273272" y="399574"/>
                            <a:pt x="183737" y="348901"/>
                          </a:cubicBezTo>
                          <a:cubicBezTo>
                            <a:pt x="164497" y="338042"/>
                            <a:pt x="145923" y="326231"/>
                            <a:pt x="128111" y="313372"/>
                          </a:cubicBezTo>
                          <a:cubicBezTo>
                            <a:pt x="79724" y="278702"/>
                            <a:pt x="36481" y="237172"/>
                            <a:pt x="0" y="190214"/>
                          </a:cubicBezTo>
                          <a:cubicBezTo>
                            <a:pt x="17526" y="137446"/>
                            <a:pt x="60389" y="96012"/>
                            <a:pt x="115062" y="80963"/>
                          </a:cubicBezTo>
                          <a:lnTo>
                            <a:pt x="262985" y="40100"/>
                          </a:lnTo>
                          <a:lnTo>
                            <a:pt x="316325" y="25337"/>
                          </a:lnTo>
                          <a:lnTo>
                            <a:pt x="362426" y="12573"/>
                          </a:lnTo>
                          <a:lnTo>
                            <a:pt x="364712" y="0"/>
                          </a:lnTo>
                          <a:lnTo>
                            <a:pt x="593503" y="0"/>
                          </a:lnTo>
                          <a:lnTo>
                            <a:pt x="595789" y="12573"/>
                          </a:lnTo>
                          <a:lnTo>
                            <a:pt x="641890" y="25337"/>
                          </a:lnTo>
                          <a:lnTo>
                            <a:pt x="695230" y="40100"/>
                          </a:lnTo>
                          <a:lnTo>
                            <a:pt x="843153" y="80963"/>
                          </a:lnTo>
                          <a:cubicBezTo>
                            <a:pt x="902875" y="97441"/>
                            <a:pt x="948500" y="145256"/>
                            <a:pt x="962406" y="205073"/>
                          </a:cubicBezTo>
                          <a:close/>
                        </a:path>
                      </a:pathLst>
                    </a:custGeom>
                    <a:solidFill>
                      <a:schemeClr val="accent6">
                        <a:lumMod val="20000"/>
                        <a:lumOff val="80000"/>
                      </a:schemeClr>
                    </a:solidFill>
                    <a:ln w="9525" cap="flat">
                      <a:noFill/>
                      <a:prstDash val="solid"/>
                      <a:miter/>
                    </a:ln>
                  </p:spPr>
                  <p:txBody>
                    <a:bodyPr rtlCol="0" anchor="ctr"/>
                    <a:lstStyle/>
                    <a:p>
                      <a:endParaRPr lang="nb-NO"/>
                    </a:p>
                  </p:txBody>
                </p:sp>
                <p:sp>
                  <p:nvSpPr>
                    <p:cNvPr id="188" name="Friform 187">
                      <a:extLst>
                        <a:ext uri="{FF2B5EF4-FFF2-40B4-BE49-F238E27FC236}">
                          <a16:creationId xmlns:a16="http://schemas.microsoft.com/office/drawing/2014/main" id="{E9937EBA-F633-713A-411B-47486724DBA6}"/>
                        </a:ext>
                      </a:extLst>
                    </p:cNvPr>
                    <p:cNvSpPr/>
                    <p:nvPr/>
                  </p:nvSpPr>
                  <p:spPr>
                    <a:xfrm>
                      <a:off x="8741699" y="5836338"/>
                      <a:ext cx="325564" cy="118491"/>
                    </a:xfrm>
                    <a:custGeom>
                      <a:avLst/>
                      <a:gdLst>
                        <a:gd name="connsiteX0" fmla="*/ 277225 w 325564"/>
                        <a:gd name="connsiteY0" fmla="*/ 0 h 118491"/>
                        <a:gd name="connsiteX1" fmla="*/ 48339 w 325564"/>
                        <a:gd name="connsiteY1" fmla="*/ 0 h 118491"/>
                        <a:gd name="connsiteX2" fmla="*/ 46101 w 325564"/>
                        <a:gd name="connsiteY2" fmla="*/ 12573 h 118491"/>
                        <a:gd name="connsiteX3" fmla="*/ 0 w 325564"/>
                        <a:gd name="connsiteY3" fmla="*/ 25337 h 118491"/>
                        <a:gd name="connsiteX4" fmla="*/ 1333 w 325564"/>
                        <a:gd name="connsiteY4" fmla="*/ 28956 h 118491"/>
                        <a:gd name="connsiteX5" fmla="*/ 3239 w 325564"/>
                        <a:gd name="connsiteY5" fmla="*/ 33528 h 118491"/>
                        <a:gd name="connsiteX6" fmla="*/ 162782 w 325564"/>
                        <a:gd name="connsiteY6" fmla="*/ 118491 h 118491"/>
                        <a:gd name="connsiteX7" fmla="*/ 322326 w 325564"/>
                        <a:gd name="connsiteY7" fmla="*/ 33528 h 118491"/>
                        <a:gd name="connsiteX8" fmla="*/ 324231 w 325564"/>
                        <a:gd name="connsiteY8" fmla="*/ 28956 h 118491"/>
                        <a:gd name="connsiteX9" fmla="*/ 325565 w 325564"/>
                        <a:gd name="connsiteY9" fmla="*/ 25337 h 118491"/>
                        <a:gd name="connsiteX10" fmla="*/ 279464 w 325564"/>
                        <a:gd name="connsiteY10" fmla="*/ 12573 h 118491"/>
                        <a:gd name="connsiteX11" fmla="*/ 277225 w 325564"/>
                        <a:gd name="connsiteY11" fmla="*/ 0 h 11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64" h="118491">
                          <a:moveTo>
                            <a:pt x="277225" y="0"/>
                          </a:moveTo>
                          <a:lnTo>
                            <a:pt x="48339" y="0"/>
                          </a:lnTo>
                          <a:lnTo>
                            <a:pt x="46101" y="12573"/>
                          </a:lnTo>
                          <a:lnTo>
                            <a:pt x="0" y="25337"/>
                          </a:lnTo>
                          <a:lnTo>
                            <a:pt x="1333" y="28956"/>
                          </a:lnTo>
                          <a:cubicBezTo>
                            <a:pt x="2000" y="30671"/>
                            <a:pt x="2667" y="32195"/>
                            <a:pt x="3239" y="33528"/>
                          </a:cubicBezTo>
                          <a:cubicBezTo>
                            <a:pt x="20574" y="83820"/>
                            <a:pt x="84963" y="118491"/>
                            <a:pt x="162782" y="118491"/>
                          </a:cubicBezTo>
                          <a:cubicBezTo>
                            <a:pt x="240602" y="118491"/>
                            <a:pt x="304991" y="83820"/>
                            <a:pt x="322326" y="33528"/>
                          </a:cubicBezTo>
                          <a:cubicBezTo>
                            <a:pt x="322898" y="32195"/>
                            <a:pt x="323564" y="30671"/>
                            <a:pt x="324231" y="28956"/>
                          </a:cubicBezTo>
                          <a:lnTo>
                            <a:pt x="325565" y="25337"/>
                          </a:lnTo>
                          <a:lnTo>
                            <a:pt x="279464" y="12573"/>
                          </a:lnTo>
                          <a:lnTo>
                            <a:pt x="277225" y="0"/>
                          </a:lnTo>
                          <a:close/>
                        </a:path>
                      </a:pathLst>
                    </a:custGeom>
                    <a:solidFill>
                      <a:schemeClr val="accent6">
                        <a:lumMod val="20000"/>
                        <a:lumOff val="80000"/>
                      </a:schemeClr>
                    </a:solidFill>
                    <a:ln w="9525" cap="flat">
                      <a:noFill/>
                      <a:prstDash val="solid"/>
                      <a:miter/>
                    </a:ln>
                  </p:spPr>
                  <p:txBody>
                    <a:bodyPr rtlCol="0" anchor="ctr"/>
                    <a:lstStyle/>
                    <a:p>
                      <a:endParaRPr lang="nb-NO"/>
                    </a:p>
                  </p:txBody>
                </p:sp>
                <p:sp>
                  <p:nvSpPr>
                    <p:cNvPr id="189" name="Friform 188">
                      <a:extLst>
                        <a:ext uri="{FF2B5EF4-FFF2-40B4-BE49-F238E27FC236}">
                          <a16:creationId xmlns:a16="http://schemas.microsoft.com/office/drawing/2014/main" id="{FA2A7D31-309F-2E32-0D56-7FF230D69A45}"/>
                        </a:ext>
                      </a:extLst>
                    </p:cNvPr>
                    <p:cNvSpPr/>
                    <p:nvPr/>
                  </p:nvSpPr>
                  <p:spPr>
                    <a:xfrm>
                      <a:off x="8787801" y="5677461"/>
                      <a:ext cx="233362" cy="229742"/>
                    </a:xfrm>
                    <a:custGeom>
                      <a:avLst/>
                      <a:gdLst>
                        <a:gd name="connsiteX0" fmla="*/ 233363 w 233362"/>
                        <a:gd name="connsiteY0" fmla="*/ 171450 h 229742"/>
                        <a:gd name="connsiteX1" fmla="*/ 231934 w 233362"/>
                        <a:gd name="connsiteY1" fmla="*/ 174307 h 229742"/>
                        <a:gd name="connsiteX2" fmla="*/ 116681 w 233362"/>
                        <a:gd name="connsiteY2" fmla="*/ 229743 h 229742"/>
                        <a:gd name="connsiteX3" fmla="*/ 1429 w 233362"/>
                        <a:gd name="connsiteY3" fmla="*/ 174307 h 229742"/>
                        <a:gd name="connsiteX4" fmla="*/ 0 w 233362"/>
                        <a:gd name="connsiteY4" fmla="*/ 171450 h 229742"/>
                        <a:gd name="connsiteX5" fmla="*/ 18478 w 233362"/>
                        <a:gd name="connsiteY5" fmla="*/ 67818 h 229742"/>
                        <a:gd name="connsiteX6" fmla="*/ 30575 w 233362"/>
                        <a:gd name="connsiteY6" fmla="*/ 0 h 229742"/>
                        <a:gd name="connsiteX7" fmla="*/ 116681 w 233362"/>
                        <a:gd name="connsiteY7" fmla="*/ 33718 h 229742"/>
                        <a:gd name="connsiteX8" fmla="*/ 202787 w 233362"/>
                        <a:gd name="connsiteY8" fmla="*/ 0 h 229742"/>
                        <a:gd name="connsiteX9" fmla="*/ 229934 w 233362"/>
                        <a:gd name="connsiteY9" fmla="*/ 152400 h 229742"/>
                        <a:gd name="connsiteX10" fmla="*/ 233363 w 233362"/>
                        <a:gd name="connsiteY10" fmla="*/ 171450 h 22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 h="229742">
                          <a:moveTo>
                            <a:pt x="233363" y="171450"/>
                          </a:moveTo>
                          <a:cubicBezTo>
                            <a:pt x="232981" y="172498"/>
                            <a:pt x="232410" y="173355"/>
                            <a:pt x="231934" y="174307"/>
                          </a:cubicBezTo>
                          <a:cubicBezTo>
                            <a:pt x="223647" y="205645"/>
                            <a:pt x="175260" y="229743"/>
                            <a:pt x="116681" y="229743"/>
                          </a:cubicBezTo>
                          <a:cubicBezTo>
                            <a:pt x="58102" y="229743"/>
                            <a:pt x="9715" y="205645"/>
                            <a:pt x="1429" y="174307"/>
                          </a:cubicBezTo>
                          <a:cubicBezTo>
                            <a:pt x="952" y="173355"/>
                            <a:pt x="381" y="172498"/>
                            <a:pt x="0" y="171450"/>
                          </a:cubicBezTo>
                          <a:lnTo>
                            <a:pt x="18478" y="67818"/>
                          </a:lnTo>
                          <a:lnTo>
                            <a:pt x="30575" y="0"/>
                          </a:lnTo>
                          <a:lnTo>
                            <a:pt x="116681" y="33718"/>
                          </a:lnTo>
                          <a:lnTo>
                            <a:pt x="202787" y="0"/>
                          </a:lnTo>
                          <a:lnTo>
                            <a:pt x="229934" y="152400"/>
                          </a:lnTo>
                          <a:lnTo>
                            <a:pt x="233363" y="171450"/>
                          </a:lnTo>
                          <a:close/>
                        </a:path>
                      </a:pathLst>
                    </a:custGeom>
                    <a:solidFill>
                      <a:srgbClr val="F69779"/>
                    </a:solidFill>
                    <a:ln w="9525" cap="flat">
                      <a:noFill/>
                      <a:prstDash val="solid"/>
                      <a:miter/>
                    </a:ln>
                  </p:spPr>
                  <p:txBody>
                    <a:bodyPr rtlCol="0" anchor="ctr"/>
                    <a:lstStyle/>
                    <a:p>
                      <a:endParaRPr lang="nb-NO"/>
                    </a:p>
                  </p:txBody>
                </p:sp>
                <p:sp>
                  <p:nvSpPr>
                    <p:cNvPr id="190" name="Friform 189">
                      <a:extLst>
                        <a:ext uri="{FF2B5EF4-FFF2-40B4-BE49-F238E27FC236}">
                          <a16:creationId xmlns:a16="http://schemas.microsoft.com/office/drawing/2014/main" id="{9EB4AE4C-CD22-DD38-83C0-4F8DBBC38DCE}"/>
                        </a:ext>
                      </a:extLst>
                    </p:cNvPr>
                    <p:cNvSpPr/>
                    <p:nvPr/>
                  </p:nvSpPr>
                  <p:spPr>
                    <a:xfrm>
                      <a:off x="8806279" y="5677461"/>
                      <a:ext cx="211455" cy="163163"/>
                    </a:xfrm>
                    <a:custGeom>
                      <a:avLst/>
                      <a:gdLst>
                        <a:gd name="connsiteX0" fmla="*/ 211455 w 211455"/>
                        <a:gd name="connsiteY0" fmla="*/ 152400 h 163163"/>
                        <a:gd name="connsiteX1" fmla="*/ 156782 w 211455"/>
                        <a:gd name="connsiteY1" fmla="*/ 163163 h 163163"/>
                        <a:gd name="connsiteX2" fmla="*/ 0 w 211455"/>
                        <a:gd name="connsiteY2" fmla="*/ 67818 h 163163"/>
                        <a:gd name="connsiteX3" fmla="*/ 12097 w 211455"/>
                        <a:gd name="connsiteY3" fmla="*/ 0 h 163163"/>
                        <a:gd name="connsiteX4" fmla="*/ 98203 w 211455"/>
                        <a:gd name="connsiteY4" fmla="*/ 33718 h 163163"/>
                        <a:gd name="connsiteX5" fmla="*/ 184309 w 211455"/>
                        <a:gd name="connsiteY5" fmla="*/ 0 h 163163"/>
                        <a:gd name="connsiteX6" fmla="*/ 211455 w 211455"/>
                        <a:gd name="connsiteY6" fmla="*/ 152400 h 16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455" h="163163">
                          <a:moveTo>
                            <a:pt x="211455" y="152400"/>
                          </a:moveTo>
                          <a:cubicBezTo>
                            <a:pt x="180689" y="163163"/>
                            <a:pt x="156782" y="163163"/>
                            <a:pt x="156782" y="163163"/>
                          </a:cubicBezTo>
                          <a:cubicBezTo>
                            <a:pt x="156782" y="163163"/>
                            <a:pt x="54388" y="163163"/>
                            <a:pt x="0" y="67818"/>
                          </a:cubicBezTo>
                          <a:lnTo>
                            <a:pt x="12097" y="0"/>
                          </a:lnTo>
                          <a:lnTo>
                            <a:pt x="98203" y="33718"/>
                          </a:lnTo>
                          <a:lnTo>
                            <a:pt x="184309" y="0"/>
                          </a:lnTo>
                          <a:lnTo>
                            <a:pt x="211455" y="152400"/>
                          </a:lnTo>
                          <a:close/>
                        </a:path>
                      </a:pathLst>
                    </a:custGeom>
                    <a:solidFill>
                      <a:srgbClr val="F37A67"/>
                    </a:solidFill>
                    <a:ln w="9525" cap="flat">
                      <a:noFill/>
                      <a:prstDash val="solid"/>
                      <a:miter/>
                    </a:ln>
                  </p:spPr>
                  <p:txBody>
                    <a:bodyPr rtlCol="0" anchor="ctr"/>
                    <a:lstStyle/>
                    <a:p>
                      <a:endParaRPr lang="nb-NO"/>
                    </a:p>
                  </p:txBody>
                </p:sp>
              </p:grpSp>
              <p:grpSp>
                <p:nvGrpSpPr>
                  <p:cNvPr id="183" name="Grafikk 379">
                    <a:extLst>
                      <a:ext uri="{FF2B5EF4-FFF2-40B4-BE49-F238E27FC236}">
                        <a16:creationId xmlns:a16="http://schemas.microsoft.com/office/drawing/2014/main" id="{C693C012-E8FC-4CB7-FD6A-859AE052C203}"/>
                      </a:ext>
                    </a:extLst>
                  </p:cNvPr>
                  <p:cNvGrpSpPr/>
                  <p:nvPr/>
                </p:nvGrpSpPr>
                <p:grpSpPr>
                  <a:xfrm>
                    <a:off x="8676122" y="5238669"/>
                    <a:ext cx="456733" cy="416150"/>
                    <a:chOff x="8676122" y="5238669"/>
                    <a:chExt cx="456733" cy="416150"/>
                  </a:xfrm>
                  <a:solidFill>
                    <a:srgbClr val="051733"/>
                  </a:solidFill>
                </p:grpSpPr>
                <p:sp>
                  <p:nvSpPr>
                    <p:cNvPr id="185" name="Friform 184">
                      <a:extLst>
                        <a:ext uri="{FF2B5EF4-FFF2-40B4-BE49-F238E27FC236}">
                          <a16:creationId xmlns:a16="http://schemas.microsoft.com/office/drawing/2014/main" id="{E97FC562-1F8B-D852-0E2A-74C256471538}"/>
                        </a:ext>
                      </a:extLst>
                    </p:cNvPr>
                    <p:cNvSpPr/>
                    <p:nvPr/>
                  </p:nvSpPr>
                  <p:spPr>
                    <a:xfrm>
                      <a:off x="8945077" y="5238669"/>
                      <a:ext cx="187777" cy="416150"/>
                    </a:xfrm>
                    <a:custGeom>
                      <a:avLst/>
                      <a:gdLst>
                        <a:gd name="connsiteX0" fmla="*/ 36757 w 187777"/>
                        <a:gd name="connsiteY0" fmla="*/ 374 h 416150"/>
                        <a:gd name="connsiteX1" fmla="*/ 170840 w 187777"/>
                        <a:gd name="connsiteY1" fmla="*/ 63887 h 416150"/>
                        <a:gd name="connsiteX2" fmla="*/ 96012 w 187777"/>
                        <a:gd name="connsiteY2" fmla="*/ 416150 h 416150"/>
                        <a:gd name="connsiteX3" fmla="*/ 0 w 187777"/>
                        <a:gd name="connsiteY3" fmla="*/ 22234 h 416150"/>
                        <a:gd name="connsiteX4" fmla="*/ 36757 w 187777"/>
                        <a:gd name="connsiteY4" fmla="*/ 374 h 416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7" h="416150">
                          <a:moveTo>
                            <a:pt x="36757" y="374"/>
                          </a:moveTo>
                          <a:cubicBezTo>
                            <a:pt x="36757" y="374"/>
                            <a:pt x="138370" y="-8817"/>
                            <a:pt x="170840" y="63887"/>
                          </a:cubicBezTo>
                          <a:cubicBezTo>
                            <a:pt x="194634" y="117151"/>
                            <a:pt x="210369" y="399205"/>
                            <a:pt x="96012" y="416150"/>
                          </a:cubicBezTo>
                          <a:lnTo>
                            <a:pt x="0" y="22234"/>
                          </a:lnTo>
                          <a:lnTo>
                            <a:pt x="36757" y="374"/>
                          </a:lnTo>
                          <a:close/>
                        </a:path>
                      </a:pathLst>
                    </a:custGeom>
                    <a:solidFill>
                      <a:srgbClr val="051733"/>
                    </a:solidFill>
                    <a:ln w="9525" cap="flat">
                      <a:noFill/>
                      <a:prstDash val="solid"/>
                      <a:miter/>
                    </a:ln>
                  </p:spPr>
                  <p:txBody>
                    <a:bodyPr rtlCol="0" anchor="ctr"/>
                    <a:lstStyle/>
                    <a:p>
                      <a:endParaRPr lang="nb-NO"/>
                    </a:p>
                  </p:txBody>
                </p:sp>
                <p:sp>
                  <p:nvSpPr>
                    <p:cNvPr id="186" name="Friform 185">
                      <a:extLst>
                        <a:ext uri="{FF2B5EF4-FFF2-40B4-BE49-F238E27FC236}">
                          <a16:creationId xmlns:a16="http://schemas.microsoft.com/office/drawing/2014/main" id="{E569A77E-D200-108F-0CBB-F44941205C96}"/>
                        </a:ext>
                      </a:extLst>
                    </p:cNvPr>
                    <p:cNvSpPr/>
                    <p:nvPr/>
                  </p:nvSpPr>
                  <p:spPr>
                    <a:xfrm>
                      <a:off x="8676122" y="5238669"/>
                      <a:ext cx="187773" cy="416150"/>
                    </a:xfrm>
                    <a:custGeom>
                      <a:avLst/>
                      <a:gdLst>
                        <a:gd name="connsiteX0" fmla="*/ 151017 w 187773"/>
                        <a:gd name="connsiteY0" fmla="*/ 374 h 416150"/>
                        <a:gd name="connsiteX1" fmla="*/ 16933 w 187773"/>
                        <a:gd name="connsiteY1" fmla="*/ 63887 h 416150"/>
                        <a:gd name="connsiteX2" fmla="*/ 91762 w 187773"/>
                        <a:gd name="connsiteY2" fmla="*/ 416150 h 416150"/>
                        <a:gd name="connsiteX3" fmla="*/ 187774 w 187773"/>
                        <a:gd name="connsiteY3" fmla="*/ 22234 h 416150"/>
                        <a:gd name="connsiteX4" fmla="*/ 151017 w 187773"/>
                        <a:gd name="connsiteY4" fmla="*/ 374 h 416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73" h="416150">
                          <a:moveTo>
                            <a:pt x="151017" y="374"/>
                          </a:moveTo>
                          <a:cubicBezTo>
                            <a:pt x="151017" y="374"/>
                            <a:pt x="49404" y="-8817"/>
                            <a:pt x="16933" y="63887"/>
                          </a:cubicBezTo>
                          <a:cubicBezTo>
                            <a:pt x="-6851" y="117151"/>
                            <a:pt x="-22595" y="399205"/>
                            <a:pt x="91762" y="416150"/>
                          </a:cubicBezTo>
                          <a:lnTo>
                            <a:pt x="187774" y="22234"/>
                          </a:lnTo>
                          <a:lnTo>
                            <a:pt x="151017" y="374"/>
                          </a:lnTo>
                          <a:close/>
                        </a:path>
                      </a:pathLst>
                    </a:custGeom>
                    <a:solidFill>
                      <a:srgbClr val="051733"/>
                    </a:solidFill>
                    <a:ln w="9525" cap="flat">
                      <a:noFill/>
                      <a:prstDash val="solid"/>
                      <a:miter/>
                    </a:ln>
                  </p:spPr>
                  <p:txBody>
                    <a:bodyPr rtlCol="0" anchor="ctr"/>
                    <a:lstStyle/>
                    <a:p>
                      <a:endParaRPr lang="nb-NO"/>
                    </a:p>
                  </p:txBody>
                </p:sp>
              </p:grpSp>
              <p:sp>
                <p:nvSpPr>
                  <p:cNvPr id="184" name="Friform 183">
                    <a:extLst>
                      <a:ext uri="{FF2B5EF4-FFF2-40B4-BE49-F238E27FC236}">
                        <a16:creationId xmlns:a16="http://schemas.microsoft.com/office/drawing/2014/main" id="{96A34EC1-5042-2580-D8A3-4196D5DC66F6}"/>
                      </a:ext>
                    </a:extLst>
                  </p:cNvPr>
                  <p:cNvSpPr/>
                  <p:nvPr/>
                </p:nvSpPr>
                <p:spPr>
                  <a:xfrm>
                    <a:off x="8671140" y="5292553"/>
                    <a:ext cx="466699" cy="454344"/>
                  </a:xfrm>
                  <a:custGeom>
                    <a:avLst/>
                    <a:gdLst>
                      <a:gd name="connsiteX0" fmla="*/ 466019 w 466699"/>
                      <a:gd name="connsiteY0" fmla="*/ 198741 h 454344"/>
                      <a:gd name="connsiteX1" fmla="*/ 456246 w 466699"/>
                      <a:gd name="connsiteY1" fmla="*/ 178377 h 454344"/>
                      <a:gd name="connsiteX2" fmla="*/ 436891 w 466699"/>
                      <a:gd name="connsiteY2" fmla="*/ 172243 h 454344"/>
                      <a:gd name="connsiteX3" fmla="*/ 417022 w 466699"/>
                      <a:gd name="connsiteY3" fmla="*/ 177872 h 454344"/>
                      <a:gd name="connsiteX4" fmla="*/ 354167 w 466699"/>
                      <a:gd name="connsiteY4" fmla="*/ 231 h 454344"/>
                      <a:gd name="connsiteX5" fmla="*/ 233352 w 466699"/>
                      <a:gd name="connsiteY5" fmla="*/ 10432 h 454344"/>
                      <a:gd name="connsiteX6" fmla="*/ 112537 w 466699"/>
                      <a:gd name="connsiteY6" fmla="*/ 231 h 454344"/>
                      <a:gd name="connsiteX7" fmla="*/ 49681 w 466699"/>
                      <a:gd name="connsiteY7" fmla="*/ 177872 h 454344"/>
                      <a:gd name="connsiteX8" fmla="*/ 29812 w 466699"/>
                      <a:gd name="connsiteY8" fmla="*/ 172243 h 454344"/>
                      <a:gd name="connsiteX9" fmla="*/ 10457 w 466699"/>
                      <a:gd name="connsiteY9" fmla="*/ 178377 h 454344"/>
                      <a:gd name="connsiteX10" fmla="*/ 684 w 466699"/>
                      <a:gd name="connsiteY10" fmla="*/ 198741 h 454344"/>
                      <a:gd name="connsiteX11" fmla="*/ 10695 w 466699"/>
                      <a:gd name="connsiteY11" fmla="*/ 242833 h 454344"/>
                      <a:gd name="connsiteX12" fmla="*/ 47233 w 466699"/>
                      <a:gd name="connsiteY12" fmla="*/ 268617 h 454344"/>
                      <a:gd name="connsiteX13" fmla="*/ 233342 w 466699"/>
                      <a:gd name="connsiteY13" fmla="*/ 454345 h 454344"/>
                      <a:gd name="connsiteX14" fmla="*/ 419470 w 466699"/>
                      <a:gd name="connsiteY14" fmla="*/ 268626 h 454344"/>
                      <a:gd name="connsiteX15" fmla="*/ 456008 w 466699"/>
                      <a:gd name="connsiteY15" fmla="*/ 242842 h 454344"/>
                      <a:gd name="connsiteX16" fmla="*/ 466019 w 466699"/>
                      <a:gd name="connsiteY16" fmla="*/ 198741 h 45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699" h="454344">
                        <a:moveTo>
                          <a:pt x="466019" y="198741"/>
                        </a:moveTo>
                        <a:cubicBezTo>
                          <a:pt x="464866" y="191140"/>
                          <a:pt x="462047" y="183425"/>
                          <a:pt x="456246" y="178377"/>
                        </a:cubicBezTo>
                        <a:cubicBezTo>
                          <a:pt x="451017" y="173824"/>
                          <a:pt x="443816" y="171948"/>
                          <a:pt x="436891" y="172243"/>
                        </a:cubicBezTo>
                        <a:cubicBezTo>
                          <a:pt x="429967" y="172538"/>
                          <a:pt x="423261" y="174853"/>
                          <a:pt x="417022" y="177872"/>
                        </a:cubicBezTo>
                        <a:cubicBezTo>
                          <a:pt x="417022" y="177872"/>
                          <a:pt x="416413" y="2279"/>
                          <a:pt x="354167" y="231"/>
                        </a:cubicBezTo>
                        <a:cubicBezTo>
                          <a:pt x="313352" y="-1807"/>
                          <a:pt x="295188" y="10432"/>
                          <a:pt x="233352" y="10432"/>
                        </a:cubicBezTo>
                        <a:cubicBezTo>
                          <a:pt x="171506" y="10432"/>
                          <a:pt x="153351" y="-1817"/>
                          <a:pt x="112537" y="231"/>
                        </a:cubicBezTo>
                        <a:cubicBezTo>
                          <a:pt x="50291" y="2269"/>
                          <a:pt x="49681" y="177872"/>
                          <a:pt x="49681" y="177872"/>
                        </a:cubicBezTo>
                        <a:cubicBezTo>
                          <a:pt x="43442" y="174853"/>
                          <a:pt x="36737" y="172538"/>
                          <a:pt x="29812" y="172243"/>
                        </a:cubicBezTo>
                        <a:cubicBezTo>
                          <a:pt x="22887" y="171948"/>
                          <a:pt x="15686" y="173824"/>
                          <a:pt x="10457" y="178377"/>
                        </a:cubicBezTo>
                        <a:cubicBezTo>
                          <a:pt x="4656" y="183416"/>
                          <a:pt x="1847" y="191140"/>
                          <a:pt x="684" y="198741"/>
                        </a:cubicBezTo>
                        <a:cubicBezTo>
                          <a:pt x="-1640" y="214001"/>
                          <a:pt x="2018" y="230079"/>
                          <a:pt x="10695" y="242833"/>
                        </a:cubicBezTo>
                        <a:cubicBezTo>
                          <a:pt x="19372" y="255587"/>
                          <a:pt x="32193" y="265178"/>
                          <a:pt x="47233" y="268617"/>
                        </a:cubicBezTo>
                        <a:cubicBezTo>
                          <a:pt x="73751" y="454345"/>
                          <a:pt x="233342" y="454345"/>
                          <a:pt x="233342" y="454345"/>
                        </a:cubicBezTo>
                        <a:cubicBezTo>
                          <a:pt x="233342" y="454345"/>
                          <a:pt x="392933" y="454345"/>
                          <a:pt x="419470" y="268626"/>
                        </a:cubicBezTo>
                        <a:cubicBezTo>
                          <a:pt x="434510" y="265188"/>
                          <a:pt x="447331" y="255596"/>
                          <a:pt x="456008" y="242842"/>
                        </a:cubicBezTo>
                        <a:cubicBezTo>
                          <a:pt x="464685" y="230079"/>
                          <a:pt x="468333" y="213991"/>
                          <a:pt x="466019" y="198741"/>
                        </a:cubicBezTo>
                        <a:close/>
                      </a:path>
                    </a:pathLst>
                  </a:custGeom>
                  <a:solidFill>
                    <a:srgbClr val="F69779"/>
                  </a:solidFill>
                  <a:ln w="9525" cap="flat">
                    <a:noFill/>
                    <a:prstDash val="solid"/>
                    <a:miter/>
                  </a:ln>
                </p:spPr>
                <p:txBody>
                  <a:bodyPr rtlCol="0" anchor="ctr"/>
                  <a:lstStyle/>
                  <a:p>
                    <a:endParaRPr lang="nb-NO"/>
                  </a:p>
                </p:txBody>
              </p:sp>
            </p:grpSp>
            <p:sp>
              <p:nvSpPr>
                <p:cNvPr id="168" name="Friform 167">
                  <a:extLst>
                    <a:ext uri="{FF2B5EF4-FFF2-40B4-BE49-F238E27FC236}">
                      <a16:creationId xmlns:a16="http://schemas.microsoft.com/office/drawing/2014/main" id="{A2AD8A92-AB0A-2406-4B6B-D29F36BDB0DA}"/>
                    </a:ext>
                  </a:extLst>
                </p:cNvPr>
                <p:cNvSpPr/>
                <p:nvPr/>
              </p:nvSpPr>
              <p:spPr>
                <a:xfrm>
                  <a:off x="8700336" y="5217136"/>
                  <a:ext cx="325005" cy="170840"/>
                </a:xfrm>
                <a:custGeom>
                  <a:avLst/>
                  <a:gdLst>
                    <a:gd name="connsiteX0" fmla="*/ 324961 w 325005"/>
                    <a:gd name="connsiteY0" fmla="*/ 75657 h 170840"/>
                    <a:gd name="connsiteX1" fmla="*/ 146272 w 325005"/>
                    <a:gd name="connsiteY1" fmla="*/ 0 h 170840"/>
                    <a:gd name="connsiteX2" fmla="*/ 844 w 325005"/>
                    <a:gd name="connsiteY2" fmla="*/ 91773 h 170840"/>
                    <a:gd name="connsiteX3" fmla="*/ 33315 w 325005"/>
                    <a:gd name="connsiteY3" fmla="*/ 81886 h 170840"/>
                    <a:gd name="connsiteX4" fmla="*/ 844 w 325005"/>
                    <a:gd name="connsiteY4" fmla="*/ 170840 h 170840"/>
                    <a:gd name="connsiteX5" fmla="*/ 103914 w 325005"/>
                    <a:gd name="connsiteY5" fmla="*/ 112957 h 170840"/>
                    <a:gd name="connsiteX6" fmla="*/ 324961 w 325005"/>
                    <a:gd name="connsiteY6" fmla="*/ 75657 h 1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005" h="170840">
                      <a:moveTo>
                        <a:pt x="324961" y="75657"/>
                      </a:moveTo>
                      <a:cubicBezTo>
                        <a:pt x="324961" y="75657"/>
                        <a:pt x="332647" y="0"/>
                        <a:pt x="146272" y="0"/>
                      </a:cubicBezTo>
                      <a:cubicBezTo>
                        <a:pt x="47440" y="0"/>
                        <a:pt x="13550" y="62122"/>
                        <a:pt x="844" y="91773"/>
                      </a:cubicBezTo>
                      <a:lnTo>
                        <a:pt x="33315" y="81886"/>
                      </a:lnTo>
                      <a:cubicBezTo>
                        <a:pt x="33315" y="81886"/>
                        <a:pt x="-6214" y="134121"/>
                        <a:pt x="844" y="170840"/>
                      </a:cubicBezTo>
                      <a:cubicBezTo>
                        <a:pt x="844" y="170840"/>
                        <a:pt x="57318" y="117186"/>
                        <a:pt x="103914" y="112957"/>
                      </a:cubicBezTo>
                      <a:cubicBezTo>
                        <a:pt x="150510" y="108718"/>
                        <a:pt x="277745" y="101898"/>
                        <a:pt x="324961" y="75657"/>
                      </a:cubicBezTo>
                      <a:close/>
                    </a:path>
                  </a:pathLst>
                </a:custGeom>
                <a:solidFill>
                  <a:srgbClr val="051733"/>
                </a:solidFill>
                <a:ln w="9525" cap="flat">
                  <a:noFill/>
                  <a:prstDash val="solid"/>
                  <a:miter/>
                </a:ln>
              </p:spPr>
              <p:txBody>
                <a:bodyPr rtlCol="0" anchor="ctr"/>
                <a:lstStyle/>
                <a:p>
                  <a:endParaRPr lang="nb-NO"/>
                </a:p>
              </p:txBody>
            </p:sp>
            <p:grpSp>
              <p:nvGrpSpPr>
                <p:cNvPr id="169" name="Grafikk 379">
                  <a:extLst>
                    <a:ext uri="{FF2B5EF4-FFF2-40B4-BE49-F238E27FC236}">
                      <a16:creationId xmlns:a16="http://schemas.microsoft.com/office/drawing/2014/main" id="{A2B2308D-47BD-542B-EF53-7B2D8843629E}"/>
                    </a:ext>
                  </a:extLst>
                </p:cNvPr>
                <p:cNvGrpSpPr/>
                <p:nvPr/>
              </p:nvGrpSpPr>
              <p:grpSpPr>
                <a:xfrm>
                  <a:off x="8553485" y="5988738"/>
                  <a:ext cx="703230" cy="206216"/>
                  <a:chOff x="8553485" y="5988738"/>
                  <a:chExt cx="703230" cy="206216"/>
                </a:xfrm>
                <a:solidFill>
                  <a:srgbClr val="9C7672"/>
                </a:solidFill>
              </p:grpSpPr>
              <p:sp>
                <p:nvSpPr>
                  <p:cNvPr id="180" name="Friform 179">
                    <a:extLst>
                      <a:ext uri="{FF2B5EF4-FFF2-40B4-BE49-F238E27FC236}">
                        <a16:creationId xmlns:a16="http://schemas.microsoft.com/office/drawing/2014/main" id="{1804718F-C91F-DEB6-AEDD-1681972E8790}"/>
                      </a:ext>
                    </a:extLst>
                  </p:cNvPr>
                  <p:cNvSpPr/>
                  <p:nvPr/>
                </p:nvSpPr>
                <p:spPr>
                  <a:xfrm>
                    <a:off x="9198042" y="5988738"/>
                    <a:ext cx="58674" cy="206216"/>
                  </a:xfrm>
                  <a:custGeom>
                    <a:avLst/>
                    <a:gdLst>
                      <a:gd name="connsiteX0" fmla="*/ 58674 w 58674"/>
                      <a:gd name="connsiteY0" fmla="*/ 171260 h 206216"/>
                      <a:gd name="connsiteX1" fmla="*/ 0 w 58674"/>
                      <a:gd name="connsiteY1" fmla="*/ 206216 h 206216"/>
                      <a:gd name="connsiteX2" fmla="*/ 37814 w 58674"/>
                      <a:gd name="connsiteY2" fmla="*/ 0 h 206216"/>
                      <a:gd name="connsiteX3" fmla="*/ 58674 w 58674"/>
                      <a:gd name="connsiteY3" fmla="*/ 171260 h 206216"/>
                    </a:gdLst>
                    <a:ahLst/>
                    <a:cxnLst>
                      <a:cxn ang="0">
                        <a:pos x="connsiteX0" y="connsiteY0"/>
                      </a:cxn>
                      <a:cxn ang="0">
                        <a:pos x="connsiteX1" y="connsiteY1"/>
                      </a:cxn>
                      <a:cxn ang="0">
                        <a:pos x="connsiteX2" y="connsiteY2"/>
                      </a:cxn>
                      <a:cxn ang="0">
                        <a:pos x="connsiteX3" y="connsiteY3"/>
                      </a:cxn>
                    </a:cxnLst>
                    <a:rect l="l" t="t" r="r" b="b"/>
                    <a:pathLst>
                      <a:path w="58674" h="206216">
                        <a:moveTo>
                          <a:pt x="58674" y="171260"/>
                        </a:moveTo>
                        <a:cubicBezTo>
                          <a:pt x="39815" y="184023"/>
                          <a:pt x="20288" y="195644"/>
                          <a:pt x="0" y="206216"/>
                        </a:cubicBezTo>
                        <a:lnTo>
                          <a:pt x="37814" y="0"/>
                        </a:lnTo>
                        <a:lnTo>
                          <a:pt x="58674" y="171260"/>
                        </a:lnTo>
                        <a:close/>
                      </a:path>
                    </a:pathLst>
                  </a:custGeom>
                  <a:solidFill>
                    <a:schemeClr val="accent6">
                      <a:lumMod val="40000"/>
                      <a:lumOff val="60000"/>
                    </a:schemeClr>
                  </a:solidFill>
                  <a:ln w="9525" cap="flat">
                    <a:noFill/>
                    <a:prstDash val="solid"/>
                    <a:miter/>
                  </a:ln>
                </p:spPr>
                <p:txBody>
                  <a:bodyPr rtlCol="0" anchor="ctr"/>
                  <a:lstStyle/>
                  <a:p>
                    <a:endParaRPr lang="nb-NO"/>
                  </a:p>
                </p:txBody>
              </p:sp>
              <p:sp>
                <p:nvSpPr>
                  <p:cNvPr id="181" name="Friform 180">
                    <a:extLst>
                      <a:ext uri="{FF2B5EF4-FFF2-40B4-BE49-F238E27FC236}">
                        <a16:creationId xmlns:a16="http://schemas.microsoft.com/office/drawing/2014/main" id="{73BCD6DE-EF67-3D8D-4270-E77E1D75C923}"/>
                      </a:ext>
                    </a:extLst>
                  </p:cNvPr>
                  <p:cNvSpPr/>
                  <p:nvPr/>
                </p:nvSpPr>
                <p:spPr>
                  <a:xfrm>
                    <a:off x="8553485" y="5988738"/>
                    <a:ext cx="55626" cy="196500"/>
                  </a:xfrm>
                  <a:custGeom>
                    <a:avLst/>
                    <a:gdLst>
                      <a:gd name="connsiteX0" fmla="*/ 55626 w 55626"/>
                      <a:gd name="connsiteY0" fmla="*/ 196501 h 196500"/>
                      <a:gd name="connsiteX1" fmla="*/ 0 w 55626"/>
                      <a:gd name="connsiteY1" fmla="*/ 160972 h 196500"/>
                      <a:gd name="connsiteX2" fmla="*/ 19622 w 55626"/>
                      <a:gd name="connsiteY2" fmla="*/ 0 h 196500"/>
                      <a:gd name="connsiteX3" fmla="*/ 55626 w 55626"/>
                      <a:gd name="connsiteY3" fmla="*/ 196501 h 196500"/>
                    </a:gdLst>
                    <a:ahLst/>
                    <a:cxnLst>
                      <a:cxn ang="0">
                        <a:pos x="connsiteX0" y="connsiteY0"/>
                      </a:cxn>
                      <a:cxn ang="0">
                        <a:pos x="connsiteX1" y="connsiteY1"/>
                      </a:cxn>
                      <a:cxn ang="0">
                        <a:pos x="connsiteX2" y="connsiteY2"/>
                      </a:cxn>
                      <a:cxn ang="0">
                        <a:pos x="connsiteX3" y="connsiteY3"/>
                      </a:cxn>
                    </a:cxnLst>
                    <a:rect l="l" t="t" r="r" b="b"/>
                    <a:pathLst>
                      <a:path w="55626" h="196500">
                        <a:moveTo>
                          <a:pt x="55626" y="196501"/>
                        </a:moveTo>
                        <a:cubicBezTo>
                          <a:pt x="36386" y="185642"/>
                          <a:pt x="17812" y="173831"/>
                          <a:pt x="0" y="160972"/>
                        </a:cubicBezTo>
                        <a:lnTo>
                          <a:pt x="19622" y="0"/>
                        </a:lnTo>
                        <a:lnTo>
                          <a:pt x="55626" y="196501"/>
                        </a:lnTo>
                        <a:close/>
                      </a:path>
                    </a:pathLst>
                  </a:custGeom>
                  <a:solidFill>
                    <a:schemeClr val="accent6">
                      <a:lumMod val="40000"/>
                      <a:lumOff val="60000"/>
                    </a:schemeClr>
                  </a:solidFill>
                  <a:ln w="9525" cap="flat">
                    <a:noFill/>
                    <a:prstDash val="solid"/>
                    <a:miter/>
                  </a:ln>
                </p:spPr>
                <p:txBody>
                  <a:bodyPr rtlCol="0" anchor="ctr"/>
                  <a:lstStyle/>
                  <a:p>
                    <a:endParaRPr lang="nb-NO"/>
                  </a:p>
                </p:txBody>
              </p:sp>
            </p:grpSp>
            <p:grpSp>
              <p:nvGrpSpPr>
                <p:cNvPr id="170" name="Grafikk 379">
                  <a:extLst>
                    <a:ext uri="{FF2B5EF4-FFF2-40B4-BE49-F238E27FC236}">
                      <a16:creationId xmlns:a16="http://schemas.microsoft.com/office/drawing/2014/main" id="{7639CCA5-E262-EBDD-9175-6BA742DE183E}"/>
                    </a:ext>
                  </a:extLst>
                </p:cNvPr>
                <p:cNvGrpSpPr/>
                <p:nvPr/>
              </p:nvGrpSpPr>
              <p:grpSpPr>
                <a:xfrm>
                  <a:off x="8774292" y="5444343"/>
                  <a:ext cx="260384" cy="246023"/>
                  <a:chOff x="8774292" y="5444343"/>
                  <a:chExt cx="260384" cy="246023"/>
                </a:xfrm>
              </p:grpSpPr>
              <p:sp>
                <p:nvSpPr>
                  <p:cNvPr id="171" name="Friform 170">
                    <a:extLst>
                      <a:ext uri="{FF2B5EF4-FFF2-40B4-BE49-F238E27FC236}">
                        <a16:creationId xmlns:a16="http://schemas.microsoft.com/office/drawing/2014/main" id="{2B47ABFC-D435-0D75-F3EB-ECF91AFB1158}"/>
                      </a:ext>
                    </a:extLst>
                  </p:cNvPr>
                  <p:cNvSpPr/>
                  <p:nvPr/>
                </p:nvSpPr>
                <p:spPr>
                  <a:xfrm>
                    <a:off x="8895538" y="5497581"/>
                    <a:ext cx="29774" cy="108975"/>
                  </a:xfrm>
                  <a:custGeom>
                    <a:avLst/>
                    <a:gdLst>
                      <a:gd name="connsiteX0" fmla="*/ 0 w 29774"/>
                      <a:gd name="connsiteY0" fmla="*/ 0 h 108975"/>
                      <a:gd name="connsiteX1" fmla="*/ 0 w 29774"/>
                      <a:gd name="connsiteY1" fmla="*/ 108976 h 108975"/>
                      <a:gd name="connsiteX2" fmla="*/ 18469 w 29774"/>
                      <a:gd name="connsiteY2" fmla="*/ 108976 h 108975"/>
                      <a:gd name="connsiteX3" fmla="*/ 0 w 29774"/>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4" h="108975">
                        <a:moveTo>
                          <a:pt x="0" y="0"/>
                        </a:moveTo>
                        <a:lnTo>
                          <a:pt x="0" y="108976"/>
                        </a:lnTo>
                        <a:lnTo>
                          <a:pt x="18469" y="108976"/>
                        </a:lnTo>
                        <a:cubicBezTo>
                          <a:pt x="50121" y="108976"/>
                          <a:pt x="5877" y="12525"/>
                          <a:pt x="0" y="0"/>
                        </a:cubicBezTo>
                        <a:close/>
                      </a:path>
                    </a:pathLst>
                  </a:custGeom>
                  <a:solidFill>
                    <a:srgbClr val="F37A67"/>
                  </a:solidFill>
                  <a:ln w="9525" cap="flat">
                    <a:noFill/>
                    <a:prstDash val="solid"/>
                    <a:miter/>
                  </a:ln>
                </p:spPr>
                <p:txBody>
                  <a:bodyPr rtlCol="0" anchor="ctr"/>
                  <a:lstStyle/>
                  <a:p>
                    <a:endParaRPr lang="nb-NO"/>
                  </a:p>
                </p:txBody>
              </p:sp>
              <p:grpSp>
                <p:nvGrpSpPr>
                  <p:cNvPr id="172" name="Grafikk 379">
                    <a:extLst>
                      <a:ext uri="{FF2B5EF4-FFF2-40B4-BE49-F238E27FC236}">
                        <a16:creationId xmlns:a16="http://schemas.microsoft.com/office/drawing/2014/main" id="{9AD19421-B0C6-199B-47DD-F87039488918}"/>
                      </a:ext>
                    </a:extLst>
                  </p:cNvPr>
                  <p:cNvGrpSpPr/>
                  <p:nvPr/>
                </p:nvGrpSpPr>
                <p:grpSpPr>
                  <a:xfrm>
                    <a:off x="8774292" y="5444343"/>
                    <a:ext cx="260384" cy="71201"/>
                    <a:chOff x="8774292" y="5444343"/>
                    <a:chExt cx="260384" cy="71201"/>
                  </a:xfrm>
                  <a:solidFill>
                    <a:srgbClr val="051733"/>
                  </a:solidFill>
                </p:grpSpPr>
                <p:grpSp>
                  <p:nvGrpSpPr>
                    <p:cNvPr id="174" name="Grafikk 379">
                      <a:extLst>
                        <a:ext uri="{FF2B5EF4-FFF2-40B4-BE49-F238E27FC236}">
                          <a16:creationId xmlns:a16="http://schemas.microsoft.com/office/drawing/2014/main" id="{3688F235-C314-DF50-0AAE-2FB2F2BF92F7}"/>
                        </a:ext>
                      </a:extLst>
                    </p:cNvPr>
                    <p:cNvGrpSpPr/>
                    <p:nvPr/>
                  </p:nvGrpSpPr>
                  <p:grpSpPr>
                    <a:xfrm>
                      <a:off x="8942929" y="5444343"/>
                      <a:ext cx="91746" cy="71201"/>
                      <a:chOff x="8942929" y="5444343"/>
                      <a:chExt cx="91746" cy="71201"/>
                    </a:xfrm>
                    <a:solidFill>
                      <a:srgbClr val="051733"/>
                    </a:solidFill>
                  </p:grpSpPr>
                  <p:sp>
                    <p:nvSpPr>
                      <p:cNvPr id="178" name="Friform 177">
                        <a:extLst>
                          <a:ext uri="{FF2B5EF4-FFF2-40B4-BE49-F238E27FC236}">
                            <a16:creationId xmlns:a16="http://schemas.microsoft.com/office/drawing/2014/main" id="{E6B8E778-AA96-A87E-E25B-27077497906D}"/>
                          </a:ext>
                        </a:extLst>
                      </p:cNvPr>
                      <p:cNvSpPr/>
                      <p:nvPr/>
                    </p:nvSpPr>
                    <p:spPr>
                      <a:xfrm>
                        <a:off x="8942929" y="5444343"/>
                        <a:ext cx="91746" cy="28310"/>
                      </a:xfrm>
                      <a:custGeom>
                        <a:avLst/>
                        <a:gdLst>
                          <a:gd name="connsiteX0" fmla="*/ 86882 w 91746"/>
                          <a:gd name="connsiteY0" fmla="*/ 10785 h 28310"/>
                          <a:gd name="connsiteX1" fmla="*/ 6377 w 91746"/>
                          <a:gd name="connsiteY1" fmla="*/ 6880 h 28310"/>
                          <a:gd name="connsiteX2" fmla="*/ 11444 w 91746"/>
                          <a:gd name="connsiteY2" fmla="*/ 25244 h 28310"/>
                          <a:gd name="connsiteX3" fmla="*/ 77271 w 91746"/>
                          <a:gd name="connsiteY3" fmla="*/ 27225 h 28310"/>
                          <a:gd name="connsiteX4" fmla="*/ 86882 w 91746"/>
                          <a:gd name="connsiteY4" fmla="*/ 10785 h 2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10">
                            <a:moveTo>
                              <a:pt x="86882" y="10785"/>
                            </a:moveTo>
                            <a:cubicBezTo>
                              <a:pt x="61355" y="-1826"/>
                              <a:pt x="32980" y="-3703"/>
                              <a:pt x="6377" y="6880"/>
                            </a:cubicBezTo>
                            <a:cubicBezTo>
                              <a:pt x="-4891" y="11366"/>
                              <a:pt x="14" y="29787"/>
                              <a:pt x="11444" y="25244"/>
                            </a:cubicBezTo>
                            <a:cubicBezTo>
                              <a:pt x="33247" y="16576"/>
                              <a:pt x="56078" y="16757"/>
                              <a:pt x="77271" y="27225"/>
                            </a:cubicBezTo>
                            <a:cubicBezTo>
                              <a:pt x="88244" y="32654"/>
                              <a:pt x="97903" y="16224"/>
                              <a:pt x="86882" y="10785"/>
                            </a:cubicBezTo>
                            <a:close/>
                          </a:path>
                        </a:pathLst>
                      </a:custGeom>
                      <a:solidFill>
                        <a:srgbClr val="051733"/>
                      </a:solidFill>
                      <a:ln w="9525" cap="flat">
                        <a:noFill/>
                        <a:prstDash val="solid"/>
                        <a:miter/>
                      </a:ln>
                    </p:spPr>
                    <p:txBody>
                      <a:bodyPr rtlCol="0" anchor="ctr"/>
                      <a:lstStyle/>
                      <a:p>
                        <a:endParaRPr lang="nb-NO"/>
                      </a:p>
                    </p:txBody>
                  </p:sp>
                  <p:sp>
                    <p:nvSpPr>
                      <p:cNvPr id="179" name="Friform 178">
                        <a:extLst>
                          <a:ext uri="{FF2B5EF4-FFF2-40B4-BE49-F238E27FC236}">
                            <a16:creationId xmlns:a16="http://schemas.microsoft.com/office/drawing/2014/main" id="{30ECC110-F54A-AB48-57FC-DA10A2779A60}"/>
                          </a:ext>
                        </a:extLst>
                      </p:cNvPr>
                      <p:cNvSpPr/>
                      <p:nvPr/>
                    </p:nvSpPr>
                    <p:spPr>
                      <a:xfrm>
                        <a:off x="8970900" y="547961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5" y="35928"/>
                              <a:pt x="17964" y="35928"/>
                            </a:cubicBezTo>
                            <a:cubicBezTo>
                              <a:pt x="8043" y="35928"/>
                              <a:pt x="0" y="27885"/>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175" name="Grafikk 379">
                      <a:extLst>
                        <a:ext uri="{FF2B5EF4-FFF2-40B4-BE49-F238E27FC236}">
                          <a16:creationId xmlns:a16="http://schemas.microsoft.com/office/drawing/2014/main" id="{BAFE6511-D250-7055-494B-16AB039E75FD}"/>
                        </a:ext>
                      </a:extLst>
                    </p:cNvPr>
                    <p:cNvGrpSpPr/>
                    <p:nvPr/>
                  </p:nvGrpSpPr>
                  <p:grpSpPr>
                    <a:xfrm>
                      <a:off x="8774292" y="5444343"/>
                      <a:ext cx="91742" cy="71201"/>
                      <a:chOff x="8774292" y="5444343"/>
                      <a:chExt cx="91742" cy="71201"/>
                    </a:xfrm>
                    <a:solidFill>
                      <a:srgbClr val="051733"/>
                    </a:solidFill>
                  </p:grpSpPr>
                  <p:sp>
                    <p:nvSpPr>
                      <p:cNvPr id="176" name="Friform 175">
                        <a:extLst>
                          <a:ext uri="{FF2B5EF4-FFF2-40B4-BE49-F238E27FC236}">
                            <a16:creationId xmlns:a16="http://schemas.microsoft.com/office/drawing/2014/main" id="{98FF58CC-ED29-756B-38C0-6EB1DCC44CC4}"/>
                          </a:ext>
                        </a:extLst>
                      </p:cNvPr>
                      <p:cNvSpPr/>
                      <p:nvPr/>
                    </p:nvSpPr>
                    <p:spPr>
                      <a:xfrm>
                        <a:off x="8774292" y="5444343"/>
                        <a:ext cx="91742" cy="28310"/>
                      </a:xfrm>
                      <a:custGeom>
                        <a:avLst/>
                        <a:gdLst>
                          <a:gd name="connsiteX0" fmla="*/ 4860 w 91742"/>
                          <a:gd name="connsiteY0" fmla="*/ 10785 h 28310"/>
                          <a:gd name="connsiteX1" fmla="*/ 85365 w 91742"/>
                          <a:gd name="connsiteY1" fmla="*/ 6880 h 28310"/>
                          <a:gd name="connsiteX2" fmla="*/ 80298 w 91742"/>
                          <a:gd name="connsiteY2" fmla="*/ 25244 h 28310"/>
                          <a:gd name="connsiteX3" fmla="*/ 14471 w 91742"/>
                          <a:gd name="connsiteY3" fmla="*/ 27225 h 28310"/>
                          <a:gd name="connsiteX4" fmla="*/ 4860 w 91742"/>
                          <a:gd name="connsiteY4" fmla="*/ 10785 h 2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0">
                            <a:moveTo>
                              <a:pt x="4860" y="10785"/>
                            </a:moveTo>
                            <a:cubicBezTo>
                              <a:pt x="30387" y="-1826"/>
                              <a:pt x="58762" y="-3703"/>
                              <a:pt x="85365" y="6880"/>
                            </a:cubicBezTo>
                            <a:cubicBezTo>
                              <a:pt x="96634" y="11366"/>
                              <a:pt x="91728" y="29787"/>
                              <a:pt x="80298" y="25244"/>
                            </a:cubicBezTo>
                            <a:cubicBezTo>
                              <a:pt x="58495" y="16576"/>
                              <a:pt x="35664" y="16757"/>
                              <a:pt x="14471" y="27225"/>
                            </a:cubicBezTo>
                            <a:cubicBezTo>
                              <a:pt x="3498" y="32654"/>
                              <a:pt x="-6151" y="16224"/>
                              <a:pt x="4860" y="10785"/>
                            </a:cubicBezTo>
                            <a:close/>
                          </a:path>
                        </a:pathLst>
                      </a:custGeom>
                      <a:solidFill>
                        <a:srgbClr val="051733"/>
                      </a:solidFill>
                      <a:ln w="9525" cap="flat">
                        <a:noFill/>
                        <a:prstDash val="solid"/>
                        <a:miter/>
                      </a:ln>
                    </p:spPr>
                    <p:txBody>
                      <a:bodyPr rtlCol="0" anchor="ctr"/>
                      <a:lstStyle/>
                      <a:p>
                        <a:endParaRPr lang="nb-NO"/>
                      </a:p>
                    </p:txBody>
                  </p:sp>
                  <p:sp>
                    <p:nvSpPr>
                      <p:cNvPr id="177" name="Friform 176">
                        <a:extLst>
                          <a:ext uri="{FF2B5EF4-FFF2-40B4-BE49-F238E27FC236}">
                            <a16:creationId xmlns:a16="http://schemas.microsoft.com/office/drawing/2014/main" id="{B5A10422-89AF-B2B5-0560-5FCB776AD2B4}"/>
                          </a:ext>
                        </a:extLst>
                      </p:cNvPr>
                      <p:cNvSpPr/>
                      <p:nvPr/>
                    </p:nvSpPr>
                    <p:spPr>
                      <a:xfrm>
                        <a:off x="8802136" y="547961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5" y="35928"/>
                              <a:pt x="17964" y="35928"/>
                            </a:cubicBezTo>
                            <a:cubicBezTo>
                              <a:pt x="8043" y="35928"/>
                              <a:pt x="0" y="27885"/>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173" name="Friform 172">
                    <a:extLst>
                      <a:ext uri="{FF2B5EF4-FFF2-40B4-BE49-F238E27FC236}">
                        <a16:creationId xmlns:a16="http://schemas.microsoft.com/office/drawing/2014/main" id="{6B1546AF-15A6-94A5-D07B-1C1974E6731F}"/>
                      </a:ext>
                    </a:extLst>
                  </p:cNvPr>
                  <p:cNvSpPr/>
                  <p:nvPr/>
                </p:nvSpPr>
                <p:spPr>
                  <a:xfrm>
                    <a:off x="8845951" y="5649124"/>
                    <a:ext cx="117071" cy="41243"/>
                  </a:xfrm>
                  <a:custGeom>
                    <a:avLst/>
                    <a:gdLst>
                      <a:gd name="connsiteX0" fmla="*/ 0 w 117071"/>
                      <a:gd name="connsiteY0" fmla="*/ 0 h 41243"/>
                      <a:gd name="connsiteX1" fmla="*/ 58541 w 117071"/>
                      <a:gd name="connsiteY1" fmla="*/ 41243 h 41243"/>
                      <a:gd name="connsiteX2" fmla="*/ 117072 w 117071"/>
                      <a:gd name="connsiteY2" fmla="*/ 0 h 41243"/>
                      <a:gd name="connsiteX3" fmla="*/ 0 w 11707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71" h="41243">
                        <a:moveTo>
                          <a:pt x="0" y="0"/>
                        </a:moveTo>
                        <a:cubicBezTo>
                          <a:pt x="6334" y="23641"/>
                          <a:pt x="30099" y="41243"/>
                          <a:pt x="58541" y="41243"/>
                        </a:cubicBezTo>
                        <a:cubicBezTo>
                          <a:pt x="86973" y="41243"/>
                          <a:pt x="110747" y="23641"/>
                          <a:pt x="117072" y="0"/>
                        </a:cubicBezTo>
                        <a:lnTo>
                          <a:pt x="0" y="0"/>
                        </a:lnTo>
                        <a:close/>
                      </a:path>
                    </a:pathLst>
                  </a:custGeom>
                  <a:solidFill>
                    <a:srgbClr val="FFFFFF"/>
                  </a:solidFill>
                  <a:ln w="9525" cap="flat">
                    <a:noFill/>
                    <a:prstDash val="solid"/>
                    <a:miter/>
                  </a:ln>
                </p:spPr>
                <p:txBody>
                  <a:bodyPr rtlCol="0" anchor="ctr"/>
                  <a:lstStyle/>
                  <a:p>
                    <a:endParaRPr lang="nb-NO"/>
                  </a:p>
                </p:txBody>
              </p:sp>
            </p:grpSp>
          </p:grpSp>
        </p:grpSp>
        <p:grpSp>
          <p:nvGrpSpPr>
            <p:cNvPr id="198" name="Grafikk 379">
              <a:extLst>
                <a:ext uri="{FF2B5EF4-FFF2-40B4-BE49-F238E27FC236}">
                  <a16:creationId xmlns:a16="http://schemas.microsoft.com/office/drawing/2014/main" id="{5AF870ED-A7BC-F19F-779E-074E79E5B50B}"/>
                </a:ext>
              </a:extLst>
            </p:cNvPr>
            <p:cNvGrpSpPr/>
            <p:nvPr/>
          </p:nvGrpSpPr>
          <p:grpSpPr>
            <a:xfrm>
              <a:off x="888919" y="4437516"/>
              <a:ext cx="310158" cy="310158"/>
              <a:chOff x="11187624" y="5030522"/>
              <a:chExt cx="1234344" cy="1234344"/>
            </a:xfrm>
          </p:grpSpPr>
          <p:sp>
            <p:nvSpPr>
              <p:cNvPr id="199" name="Friform 198">
                <a:extLst>
                  <a:ext uri="{FF2B5EF4-FFF2-40B4-BE49-F238E27FC236}">
                    <a16:creationId xmlns:a16="http://schemas.microsoft.com/office/drawing/2014/main" id="{B8C3EBFE-935F-98F8-2ACD-249FB73F1421}"/>
                  </a:ext>
                </a:extLst>
              </p:cNvPr>
              <p:cNvSpPr/>
              <p:nvPr/>
            </p:nvSpPr>
            <p:spPr>
              <a:xfrm>
                <a:off x="11187624" y="5030522"/>
                <a:ext cx="1234344" cy="1234344"/>
              </a:xfrm>
              <a:custGeom>
                <a:avLst/>
                <a:gdLst>
                  <a:gd name="connsiteX0" fmla="*/ 1234345 w 1234344"/>
                  <a:gd name="connsiteY0" fmla="*/ 617125 h 1234344"/>
                  <a:gd name="connsiteX1" fmla="*/ 1098614 w 1234344"/>
                  <a:gd name="connsiteY1" fmla="*/ 1003268 h 1234344"/>
                  <a:gd name="connsiteX2" fmla="*/ 968883 w 1234344"/>
                  <a:gd name="connsiteY2" fmla="*/ 1124331 h 1234344"/>
                  <a:gd name="connsiteX3" fmla="*/ 911638 w 1234344"/>
                  <a:gd name="connsiteY3" fmla="*/ 1159669 h 1234344"/>
                  <a:gd name="connsiteX4" fmla="*/ 617220 w 1234344"/>
                  <a:gd name="connsiteY4" fmla="*/ 1234345 h 1234344"/>
                  <a:gd name="connsiteX5" fmla="*/ 322802 w 1234344"/>
                  <a:gd name="connsiteY5" fmla="*/ 1159669 h 1234344"/>
                  <a:gd name="connsiteX6" fmla="*/ 265557 w 1234344"/>
                  <a:gd name="connsiteY6" fmla="*/ 1124426 h 1234344"/>
                  <a:gd name="connsiteX7" fmla="*/ 135827 w 1234344"/>
                  <a:gd name="connsiteY7" fmla="*/ 1003268 h 1234344"/>
                  <a:gd name="connsiteX8" fmla="*/ 0 w 1234344"/>
                  <a:gd name="connsiteY8" fmla="*/ 617125 h 1234344"/>
                  <a:gd name="connsiteX9" fmla="*/ 617220 w 1234344"/>
                  <a:gd name="connsiteY9" fmla="*/ 0 h 1234344"/>
                  <a:gd name="connsiteX10" fmla="*/ 1234345 w 1234344"/>
                  <a:gd name="connsiteY10" fmla="*/ 617125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344" h="1234344">
                    <a:moveTo>
                      <a:pt x="1234345" y="617125"/>
                    </a:moveTo>
                    <a:cubicBezTo>
                      <a:pt x="1234345" y="763238"/>
                      <a:pt x="1183577" y="897541"/>
                      <a:pt x="1098614" y="1003268"/>
                    </a:cubicBezTo>
                    <a:cubicBezTo>
                      <a:pt x="1061466" y="1049655"/>
                      <a:pt x="1017746" y="1090422"/>
                      <a:pt x="968883" y="1124331"/>
                    </a:cubicBezTo>
                    <a:cubicBezTo>
                      <a:pt x="950500" y="1137190"/>
                      <a:pt x="931450" y="1149001"/>
                      <a:pt x="911638" y="1159669"/>
                    </a:cubicBezTo>
                    <a:cubicBezTo>
                      <a:pt x="824198" y="1207294"/>
                      <a:pt x="723805" y="1234345"/>
                      <a:pt x="617220" y="1234345"/>
                    </a:cubicBezTo>
                    <a:cubicBezTo>
                      <a:pt x="510635" y="1234345"/>
                      <a:pt x="410242" y="1207294"/>
                      <a:pt x="322802" y="1159669"/>
                    </a:cubicBezTo>
                    <a:cubicBezTo>
                      <a:pt x="302990" y="1149001"/>
                      <a:pt x="283940" y="1137190"/>
                      <a:pt x="265557" y="1124426"/>
                    </a:cubicBezTo>
                    <a:cubicBezTo>
                      <a:pt x="216598" y="1090422"/>
                      <a:pt x="172879" y="1049655"/>
                      <a:pt x="135827" y="1003268"/>
                    </a:cubicBezTo>
                    <a:cubicBezTo>
                      <a:pt x="50768" y="897541"/>
                      <a:pt x="0" y="763238"/>
                      <a:pt x="0" y="617125"/>
                    </a:cubicBezTo>
                    <a:cubicBezTo>
                      <a:pt x="0" y="276320"/>
                      <a:pt x="276320" y="0"/>
                      <a:pt x="617220" y="0"/>
                    </a:cubicBezTo>
                    <a:cubicBezTo>
                      <a:pt x="958024" y="0"/>
                      <a:pt x="1234345" y="276320"/>
                      <a:pt x="1234345" y="617125"/>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200" name="Grafikk 379">
                <a:extLst>
                  <a:ext uri="{FF2B5EF4-FFF2-40B4-BE49-F238E27FC236}">
                    <a16:creationId xmlns:a16="http://schemas.microsoft.com/office/drawing/2014/main" id="{DAD235EF-C1B3-4B1E-AF0C-910113AA1A37}"/>
                  </a:ext>
                </a:extLst>
              </p:cNvPr>
              <p:cNvGrpSpPr/>
              <p:nvPr/>
            </p:nvGrpSpPr>
            <p:grpSpPr>
              <a:xfrm>
                <a:off x="11323451" y="5137218"/>
                <a:ext cx="962786" cy="1127648"/>
                <a:chOff x="11323451" y="5137218"/>
                <a:chExt cx="962786" cy="1127648"/>
              </a:xfrm>
            </p:grpSpPr>
            <p:grpSp>
              <p:nvGrpSpPr>
                <p:cNvPr id="201" name="Grafikk 379">
                  <a:extLst>
                    <a:ext uri="{FF2B5EF4-FFF2-40B4-BE49-F238E27FC236}">
                      <a16:creationId xmlns:a16="http://schemas.microsoft.com/office/drawing/2014/main" id="{04CC484F-5057-CA59-7B1C-06E8A137BE97}"/>
                    </a:ext>
                  </a:extLst>
                </p:cNvPr>
                <p:cNvGrpSpPr/>
                <p:nvPr/>
              </p:nvGrpSpPr>
              <p:grpSpPr>
                <a:xfrm>
                  <a:off x="11323451" y="5137218"/>
                  <a:ext cx="962786" cy="1127648"/>
                  <a:chOff x="11323451" y="5137218"/>
                  <a:chExt cx="962786" cy="1127648"/>
                </a:xfrm>
              </p:grpSpPr>
              <p:sp>
                <p:nvSpPr>
                  <p:cNvPr id="221" name="Friform 220">
                    <a:extLst>
                      <a:ext uri="{FF2B5EF4-FFF2-40B4-BE49-F238E27FC236}">
                        <a16:creationId xmlns:a16="http://schemas.microsoft.com/office/drawing/2014/main" id="{C2AA71FA-A806-8FBA-E0B1-F352916CAEE0}"/>
                      </a:ext>
                    </a:extLst>
                  </p:cNvPr>
                  <p:cNvSpPr/>
                  <p:nvPr/>
                </p:nvSpPr>
                <p:spPr>
                  <a:xfrm>
                    <a:off x="11323451" y="5823669"/>
                    <a:ext cx="962786" cy="441197"/>
                  </a:xfrm>
                  <a:custGeom>
                    <a:avLst/>
                    <a:gdLst>
                      <a:gd name="connsiteX0" fmla="*/ 962787 w 962786"/>
                      <a:gd name="connsiteY0" fmla="*/ 210121 h 441197"/>
                      <a:gd name="connsiteX1" fmla="*/ 833056 w 962786"/>
                      <a:gd name="connsiteY1" fmla="*/ 331184 h 441197"/>
                      <a:gd name="connsiteX2" fmla="*/ 775811 w 962786"/>
                      <a:gd name="connsiteY2" fmla="*/ 366522 h 441197"/>
                      <a:gd name="connsiteX3" fmla="*/ 481393 w 962786"/>
                      <a:gd name="connsiteY3" fmla="*/ 441198 h 441197"/>
                      <a:gd name="connsiteX4" fmla="*/ 186976 w 962786"/>
                      <a:gd name="connsiteY4" fmla="*/ 366522 h 441197"/>
                      <a:gd name="connsiteX5" fmla="*/ 129730 w 962786"/>
                      <a:gd name="connsiteY5" fmla="*/ 331280 h 441197"/>
                      <a:gd name="connsiteX6" fmla="*/ 0 w 962786"/>
                      <a:gd name="connsiteY6" fmla="*/ 210121 h 441197"/>
                      <a:gd name="connsiteX7" fmla="*/ 117348 w 962786"/>
                      <a:gd name="connsiteY7" fmla="*/ 93631 h 441197"/>
                      <a:gd name="connsiteX8" fmla="*/ 265271 w 962786"/>
                      <a:gd name="connsiteY8" fmla="*/ 52768 h 441197"/>
                      <a:gd name="connsiteX9" fmla="*/ 318706 w 962786"/>
                      <a:gd name="connsiteY9" fmla="*/ 38005 h 441197"/>
                      <a:gd name="connsiteX10" fmla="*/ 364712 w 962786"/>
                      <a:gd name="connsiteY10" fmla="*/ 25241 h 441197"/>
                      <a:gd name="connsiteX11" fmla="*/ 369189 w 962786"/>
                      <a:gd name="connsiteY11" fmla="*/ 0 h 441197"/>
                      <a:gd name="connsiteX12" fmla="*/ 593598 w 962786"/>
                      <a:gd name="connsiteY12" fmla="*/ 0 h 441197"/>
                      <a:gd name="connsiteX13" fmla="*/ 598075 w 962786"/>
                      <a:gd name="connsiteY13" fmla="*/ 25241 h 441197"/>
                      <a:gd name="connsiteX14" fmla="*/ 644080 w 962786"/>
                      <a:gd name="connsiteY14" fmla="*/ 38005 h 441197"/>
                      <a:gd name="connsiteX15" fmla="*/ 697516 w 962786"/>
                      <a:gd name="connsiteY15" fmla="*/ 52768 h 441197"/>
                      <a:gd name="connsiteX16" fmla="*/ 845439 w 962786"/>
                      <a:gd name="connsiteY16" fmla="*/ 93631 h 441197"/>
                      <a:gd name="connsiteX17" fmla="*/ 962787 w 962786"/>
                      <a:gd name="connsiteY17" fmla="*/ 210121 h 44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62786" h="441197">
                        <a:moveTo>
                          <a:pt x="962787" y="210121"/>
                        </a:moveTo>
                        <a:cubicBezTo>
                          <a:pt x="925639" y="256508"/>
                          <a:pt x="881920" y="297275"/>
                          <a:pt x="833056" y="331184"/>
                        </a:cubicBezTo>
                        <a:cubicBezTo>
                          <a:pt x="814673" y="344043"/>
                          <a:pt x="795623" y="355854"/>
                          <a:pt x="775811" y="366522"/>
                        </a:cubicBezTo>
                        <a:cubicBezTo>
                          <a:pt x="688372" y="414147"/>
                          <a:pt x="587978" y="441198"/>
                          <a:pt x="481393" y="441198"/>
                        </a:cubicBezTo>
                        <a:cubicBezTo>
                          <a:pt x="374809" y="441198"/>
                          <a:pt x="274415" y="414147"/>
                          <a:pt x="186976" y="366522"/>
                        </a:cubicBezTo>
                        <a:cubicBezTo>
                          <a:pt x="167164" y="355854"/>
                          <a:pt x="148114" y="344043"/>
                          <a:pt x="129730" y="331280"/>
                        </a:cubicBezTo>
                        <a:cubicBezTo>
                          <a:pt x="80772" y="297275"/>
                          <a:pt x="37052" y="256508"/>
                          <a:pt x="0" y="210121"/>
                        </a:cubicBezTo>
                        <a:cubicBezTo>
                          <a:pt x="15907" y="153924"/>
                          <a:pt x="60103" y="109442"/>
                          <a:pt x="117348" y="93631"/>
                        </a:cubicBezTo>
                        <a:lnTo>
                          <a:pt x="265271" y="52768"/>
                        </a:lnTo>
                        <a:lnTo>
                          <a:pt x="318706" y="38005"/>
                        </a:lnTo>
                        <a:lnTo>
                          <a:pt x="364712" y="25241"/>
                        </a:lnTo>
                        <a:lnTo>
                          <a:pt x="369189" y="0"/>
                        </a:lnTo>
                        <a:lnTo>
                          <a:pt x="593598" y="0"/>
                        </a:lnTo>
                        <a:lnTo>
                          <a:pt x="598075" y="25241"/>
                        </a:lnTo>
                        <a:lnTo>
                          <a:pt x="644080" y="38005"/>
                        </a:lnTo>
                        <a:lnTo>
                          <a:pt x="697516" y="52768"/>
                        </a:lnTo>
                        <a:lnTo>
                          <a:pt x="845439" y="93631"/>
                        </a:lnTo>
                        <a:cubicBezTo>
                          <a:pt x="902684" y="109442"/>
                          <a:pt x="946880" y="153924"/>
                          <a:pt x="962787" y="210121"/>
                        </a:cubicBezTo>
                        <a:close/>
                      </a:path>
                    </a:pathLst>
                  </a:custGeom>
                  <a:solidFill>
                    <a:schemeClr val="accent2">
                      <a:lumMod val="60000"/>
                      <a:lumOff val="40000"/>
                    </a:schemeClr>
                  </a:solidFill>
                  <a:ln w="9525" cap="flat">
                    <a:noFill/>
                    <a:prstDash val="solid"/>
                    <a:miter/>
                  </a:ln>
                </p:spPr>
                <p:txBody>
                  <a:bodyPr rtlCol="0" anchor="ctr"/>
                  <a:lstStyle/>
                  <a:p>
                    <a:endParaRPr lang="nb-NO"/>
                  </a:p>
                </p:txBody>
              </p:sp>
              <p:sp>
                <p:nvSpPr>
                  <p:cNvPr id="222" name="Friform 221">
                    <a:extLst>
                      <a:ext uri="{FF2B5EF4-FFF2-40B4-BE49-F238E27FC236}">
                        <a16:creationId xmlns:a16="http://schemas.microsoft.com/office/drawing/2014/main" id="{94CDE422-0515-E504-741F-584DE0B5E35F}"/>
                      </a:ext>
                    </a:extLst>
                  </p:cNvPr>
                  <p:cNvSpPr/>
                  <p:nvPr/>
                </p:nvSpPr>
                <p:spPr>
                  <a:xfrm>
                    <a:off x="11642157" y="5823641"/>
                    <a:ext cx="325374" cy="268538"/>
                  </a:xfrm>
                  <a:custGeom>
                    <a:avLst/>
                    <a:gdLst>
                      <a:gd name="connsiteX0" fmla="*/ 274863 w 325374"/>
                      <a:gd name="connsiteY0" fmla="*/ 0 h 268538"/>
                      <a:gd name="connsiteX1" fmla="*/ 50511 w 325374"/>
                      <a:gd name="connsiteY1" fmla="*/ 0 h 268538"/>
                      <a:gd name="connsiteX2" fmla="*/ 46006 w 325374"/>
                      <a:gd name="connsiteY2" fmla="*/ 25270 h 268538"/>
                      <a:gd name="connsiteX3" fmla="*/ 0 w 325374"/>
                      <a:gd name="connsiteY3" fmla="*/ 38033 h 268538"/>
                      <a:gd name="connsiteX4" fmla="*/ 138779 w 325374"/>
                      <a:gd name="connsiteY4" fmla="*/ 254727 h 268538"/>
                      <a:gd name="connsiteX5" fmla="*/ 162782 w 325374"/>
                      <a:gd name="connsiteY5" fmla="*/ 268538 h 268538"/>
                      <a:gd name="connsiteX6" fmla="*/ 186690 w 325374"/>
                      <a:gd name="connsiteY6" fmla="*/ 254632 h 268538"/>
                      <a:gd name="connsiteX7" fmla="*/ 325374 w 325374"/>
                      <a:gd name="connsiteY7" fmla="*/ 38033 h 268538"/>
                      <a:gd name="connsiteX8" fmla="*/ 279368 w 325374"/>
                      <a:gd name="connsiteY8" fmla="*/ 25270 h 268538"/>
                      <a:gd name="connsiteX9" fmla="*/ 274863 w 325374"/>
                      <a:gd name="connsiteY9" fmla="*/ 0 h 26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374" h="268538">
                        <a:moveTo>
                          <a:pt x="274863" y="0"/>
                        </a:moveTo>
                        <a:lnTo>
                          <a:pt x="50511" y="0"/>
                        </a:lnTo>
                        <a:lnTo>
                          <a:pt x="46006" y="25270"/>
                        </a:lnTo>
                        <a:lnTo>
                          <a:pt x="0" y="38033"/>
                        </a:lnTo>
                        <a:cubicBezTo>
                          <a:pt x="26670" y="188052"/>
                          <a:pt x="134207" y="251965"/>
                          <a:pt x="138779" y="254727"/>
                        </a:cubicBezTo>
                        <a:lnTo>
                          <a:pt x="162782" y="268538"/>
                        </a:lnTo>
                        <a:lnTo>
                          <a:pt x="186690" y="254632"/>
                        </a:lnTo>
                        <a:cubicBezTo>
                          <a:pt x="191262" y="251965"/>
                          <a:pt x="298895" y="187671"/>
                          <a:pt x="325374" y="38033"/>
                        </a:cubicBezTo>
                        <a:lnTo>
                          <a:pt x="279368" y="25270"/>
                        </a:lnTo>
                        <a:lnTo>
                          <a:pt x="274863" y="0"/>
                        </a:lnTo>
                        <a:close/>
                      </a:path>
                    </a:pathLst>
                  </a:custGeom>
                  <a:solidFill>
                    <a:schemeClr val="accent2">
                      <a:lumMod val="60000"/>
                      <a:lumOff val="40000"/>
                    </a:schemeClr>
                  </a:solidFill>
                  <a:ln w="9525" cap="flat">
                    <a:noFill/>
                    <a:prstDash val="solid"/>
                    <a:miter/>
                  </a:ln>
                </p:spPr>
                <p:txBody>
                  <a:bodyPr rtlCol="0" anchor="ctr"/>
                  <a:lstStyle/>
                  <a:p>
                    <a:endParaRPr lang="nb-NO"/>
                  </a:p>
                </p:txBody>
              </p:sp>
              <p:sp>
                <p:nvSpPr>
                  <p:cNvPr id="223" name="Friform 222">
                    <a:extLst>
                      <a:ext uri="{FF2B5EF4-FFF2-40B4-BE49-F238E27FC236}">
                        <a16:creationId xmlns:a16="http://schemas.microsoft.com/office/drawing/2014/main" id="{87E795A3-5270-5C4C-229A-98D0B9913446}"/>
                      </a:ext>
                    </a:extLst>
                  </p:cNvPr>
                  <p:cNvSpPr/>
                  <p:nvPr/>
                </p:nvSpPr>
                <p:spPr>
                  <a:xfrm>
                    <a:off x="11688163" y="5677461"/>
                    <a:ext cx="233362" cy="359663"/>
                  </a:xfrm>
                  <a:custGeom>
                    <a:avLst/>
                    <a:gdLst>
                      <a:gd name="connsiteX0" fmla="*/ 233363 w 233362"/>
                      <a:gd name="connsiteY0" fmla="*/ 171450 h 359663"/>
                      <a:gd name="connsiteX1" fmla="*/ 231458 w 233362"/>
                      <a:gd name="connsiteY1" fmla="*/ 182023 h 359663"/>
                      <a:gd name="connsiteX2" fmla="*/ 116681 w 233362"/>
                      <a:gd name="connsiteY2" fmla="*/ 359664 h 359663"/>
                      <a:gd name="connsiteX3" fmla="*/ 0 w 233362"/>
                      <a:gd name="connsiteY3" fmla="*/ 171450 h 359663"/>
                      <a:gd name="connsiteX4" fmla="*/ 11430 w 233362"/>
                      <a:gd name="connsiteY4" fmla="*/ 107442 h 359663"/>
                      <a:gd name="connsiteX5" fmla="*/ 30575 w 233362"/>
                      <a:gd name="connsiteY5" fmla="*/ 0 h 359663"/>
                      <a:gd name="connsiteX6" fmla="*/ 116681 w 233362"/>
                      <a:gd name="connsiteY6" fmla="*/ 33718 h 359663"/>
                      <a:gd name="connsiteX7" fmla="*/ 202787 w 233362"/>
                      <a:gd name="connsiteY7" fmla="*/ 0 h 359663"/>
                      <a:gd name="connsiteX8" fmla="*/ 233363 w 233362"/>
                      <a:gd name="connsiteY8" fmla="*/ 171450 h 35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362" h="359663">
                        <a:moveTo>
                          <a:pt x="233363" y="171450"/>
                        </a:moveTo>
                        <a:cubicBezTo>
                          <a:pt x="232791" y="175070"/>
                          <a:pt x="232125" y="178594"/>
                          <a:pt x="231458" y="182023"/>
                        </a:cubicBezTo>
                        <a:cubicBezTo>
                          <a:pt x="206788" y="305943"/>
                          <a:pt x="118396" y="358616"/>
                          <a:pt x="116681" y="359664"/>
                        </a:cubicBezTo>
                        <a:cubicBezTo>
                          <a:pt x="114872" y="358616"/>
                          <a:pt x="21527" y="302990"/>
                          <a:pt x="0" y="171450"/>
                        </a:cubicBezTo>
                        <a:lnTo>
                          <a:pt x="11430" y="107442"/>
                        </a:lnTo>
                        <a:lnTo>
                          <a:pt x="30575" y="0"/>
                        </a:lnTo>
                        <a:lnTo>
                          <a:pt x="116681" y="33718"/>
                        </a:lnTo>
                        <a:lnTo>
                          <a:pt x="202787" y="0"/>
                        </a:lnTo>
                        <a:lnTo>
                          <a:pt x="233363" y="171450"/>
                        </a:lnTo>
                        <a:close/>
                      </a:path>
                    </a:pathLst>
                  </a:custGeom>
                  <a:solidFill>
                    <a:schemeClr val="accent2">
                      <a:lumMod val="20000"/>
                      <a:lumOff val="80000"/>
                    </a:schemeClr>
                  </a:solidFill>
                  <a:ln w="9525" cap="flat">
                    <a:noFill/>
                    <a:prstDash val="solid"/>
                    <a:miter/>
                  </a:ln>
                </p:spPr>
                <p:txBody>
                  <a:bodyPr rtlCol="0" anchor="ctr"/>
                  <a:lstStyle/>
                  <a:p>
                    <a:endParaRPr lang="nb-NO" dirty="0"/>
                  </a:p>
                </p:txBody>
              </p:sp>
              <p:sp>
                <p:nvSpPr>
                  <p:cNvPr id="224" name="Friform 223">
                    <a:extLst>
                      <a:ext uri="{FF2B5EF4-FFF2-40B4-BE49-F238E27FC236}">
                        <a16:creationId xmlns:a16="http://schemas.microsoft.com/office/drawing/2014/main" id="{0D4689A9-1D35-612F-53E6-26CFAE506DF6}"/>
                      </a:ext>
                    </a:extLst>
                  </p:cNvPr>
                  <p:cNvSpPr/>
                  <p:nvPr/>
                </p:nvSpPr>
                <p:spPr>
                  <a:xfrm>
                    <a:off x="11699593" y="5677461"/>
                    <a:ext cx="221932" cy="197358"/>
                  </a:xfrm>
                  <a:custGeom>
                    <a:avLst/>
                    <a:gdLst>
                      <a:gd name="connsiteX0" fmla="*/ 221932 w 221932"/>
                      <a:gd name="connsiteY0" fmla="*/ 171450 h 197358"/>
                      <a:gd name="connsiteX1" fmla="*/ 220028 w 221932"/>
                      <a:gd name="connsiteY1" fmla="*/ 182023 h 197358"/>
                      <a:gd name="connsiteX2" fmla="*/ 153448 w 221932"/>
                      <a:gd name="connsiteY2" fmla="*/ 197358 h 197358"/>
                      <a:gd name="connsiteX3" fmla="*/ 0 w 221932"/>
                      <a:gd name="connsiteY3" fmla="*/ 107442 h 197358"/>
                      <a:gd name="connsiteX4" fmla="*/ 19145 w 221932"/>
                      <a:gd name="connsiteY4" fmla="*/ 0 h 197358"/>
                      <a:gd name="connsiteX5" fmla="*/ 105251 w 221932"/>
                      <a:gd name="connsiteY5" fmla="*/ 33718 h 197358"/>
                      <a:gd name="connsiteX6" fmla="*/ 191357 w 221932"/>
                      <a:gd name="connsiteY6" fmla="*/ 0 h 197358"/>
                      <a:gd name="connsiteX7" fmla="*/ 221932 w 221932"/>
                      <a:gd name="connsiteY7" fmla="*/ 171450 h 19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932" h="197358">
                        <a:moveTo>
                          <a:pt x="221932" y="171450"/>
                        </a:moveTo>
                        <a:cubicBezTo>
                          <a:pt x="221361" y="175070"/>
                          <a:pt x="220694" y="178594"/>
                          <a:pt x="220028" y="182023"/>
                        </a:cubicBezTo>
                        <a:cubicBezTo>
                          <a:pt x="183642" y="197358"/>
                          <a:pt x="153448" y="197358"/>
                          <a:pt x="153448" y="197358"/>
                        </a:cubicBezTo>
                        <a:cubicBezTo>
                          <a:pt x="153448" y="197358"/>
                          <a:pt x="55054" y="197358"/>
                          <a:pt x="0" y="107442"/>
                        </a:cubicBezTo>
                        <a:lnTo>
                          <a:pt x="19145" y="0"/>
                        </a:lnTo>
                        <a:lnTo>
                          <a:pt x="105251" y="33718"/>
                        </a:lnTo>
                        <a:lnTo>
                          <a:pt x="191357" y="0"/>
                        </a:lnTo>
                        <a:lnTo>
                          <a:pt x="221932" y="171450"/>
                        </a:lnTo>
                        <a:close/>
                      </a:path>
                    </a:pathLst>
                  </a:custGeom>
                  <a:solidFill>
                    <a:schemeClr val="accent2">
                      <a:lumMod val="40000"/>
                      <a:lumOff val="60000"/>
                    </a:schemeClr>
                  </a:solidFill>
                  <a:ln w="9525" cap="flat">
                    <a:noFill/>
                    <a:prstDash val="solid"/>
                    <a:miter/>
                  </a:ln>
                </p:spPr>
                <p:txBody>
                  <a:bodyPr rtlCol="0" anchor="ctr"/>
                  <a:lstStyle/>
                  <a:p>
                    <a:endParaRPr lang="nb-NO"/>
                  </a:p>
                </p:txBody>
              </p:sp>
              <p:sp>
                <p:nvSpPr>
                  <p:cNvPr id="225" name="Friform 224">
                    <a:extLst>
                      <a:ext uri="{FF2B5EF4-FFF2-40B4-BE49-F238E27FC236}">
                        <a16:creationId xmlns:a16="http://schemas.microsoft.com/office/drawing/2014/main" id="{93791F0C-7251-42B1-67EF-63A0FA08BB4D}"/>
                      </a:ext>
                    </a:extLst>
                  </p:cNvPr>
                  <p:cNvSpPr/>
                  <p:nvPr/>
                </p:nvSpPr>
                <p:spPr>
                  <a:xfrm>
                    <a:off x="11542552" y="5225966"/>
                    <a:ext cx="524488" cy="433092"/>
                  </a:xfrm>
                  <a:custGeom>
                    <a:avLst/>
                    <a:gdLst>
                      <a:gd name="connsiteX0" fmla="*/ 508447 w 524488"/>
                      <a:gd name="connsiteY0" fmla="*/ 66599 h 433092"/>
                      <a:gd name="connsiteX1" fmla="*/ 262244 w 524488"/>
                      <a:gd name="connsiteY1" fmla="*/ 0 h 433092"/>
                      <a:gd name="connsiteX2" fmla="*/ 16042 w 524488"/>
                      <a:gd name="connsiteY2" fmla="*/ 66599 h 433092"/>
                      <a:gd name="connsiteX3" fmla="*/ 88737 w 524488"/>
                      <a:gd name="connsiteY3" fmla="*/ 388439 h 433092"/>
                      <a:gd name="connsiteX4" fmla="*/ 262244 w 524488"/>
                      <a:gd name="connsiteY4" fmla="*/ 433092 h 433092"/>
                      <a:gd name="connsiteX5" fmla="*/ 435752 w 524488"/>
                      <a:gd name="connsiteY5" fmla="*/ 388439 h 433092"/>
                      <a:gd name="connsiteX6" fmla="*/ 508447 w 524488"/>
                      <a:gd name="connsiteY6" fmla="*/ 66599 h 43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488" h="433092">
                        <a:moveTo>
                          <a:pt x="508447" y="66599"/>
                        </a:moveTo>
                        <a:cubicBezTo>
                          <a:pt x="476757" y="2114"/>
                          <a:pt x="262244" y="0"/>
                          <a:pt x="262244" y="0"/>
                        </a:cubicBezTo>
                        <a:cubicBezTo>
                          <a:pt x="262244" y="0"/>
                          <a:pt x="47732" y="2114"/>
                          <a:pt x="16042" y="66599"/>
                        </a:cubicBezTo>
                        <a:cubicBezTo>
                          <a:pt x="-45223" y="219818"/>
                          <a:pt x="88737" y="388439"/>
                          <a:pt x="88737" y="388439"/>
                        </a:cubicBezTo>
                        <a:lnTo>
                          <a:pt x="262244" y="433092"/>
                        </a:lnTo>
                        <a:lnTo>
                          <a:pt x="435752" y="388439"/>
                        </a:lnTo>
                        <a:cubicBezTo>
                          <a:pt x="435752" y="388439"/>
                          <a:pt x="569711" y="219818"/>
                          <a:pt x="508447" y="66599"/>
                        </a:cubicBezTo>
                        <a:close/>
                      </a:path>
                    </a:pathLst>
                  </a:custGeom>
                  <a:solidFill>
                    <a:srgbClr val="E44424"/>
                  </a:solidFill>
                  <a:ln w="9525" cap="flat">
                    <a:noFill/>
                    <a:prstDash val="solid"/>
                    <a:miter/>
                  </a:ln>
                </p:spPr>
                <p:txBody>
                  <a:bodyPr rtlCol="0" anchor="ctr"/>
                  <a:lstStyle/>
                  <a:p>
                    <a:endParaRPr lang="nb-NO"/>
                  </a:p>
                </p:txBody>
              </p:sp>
              <p:sp>
                <p:nvSpPr>
                  <p:cNvPr id="226" name="Friform 225">
                    <a:extLst>
                      <a:ext uri="{FF2B5EF4-FFF2-40B4-BE49-F238E27FC236}">
                        <a16:creationId xmlns:a16="http://schemas.microsoft.com/office/drawing/2014/main" id="{6A825E11-7D39-E949-FF56-B044F92D73C7}"/>
                      </a:ext>
                    </a:extLst>
                  </p:cNvPr>
                  <p:cNvSpPr/>
                  <p:nvPr/>
                </p:nvSpPr>
                <p:spPr>
                  <a:xfrm>
                    <a:off x="11565214" y="5137218"/>
                    <a:ext cx="472323" cy="249224"/>
                  </a:xfrm>
                  <a:custGeom>
                    <a:avLst/>
                    <a:gdLst>
                      <a:gd name="connsiteX0" fmla="*/ 156087 w 472323"/>
                      <a:gd name="connsiteY0" fmla="*/ 213382 h 249224"/>
                      <a:gd name="connsiteX1" fmla="*/ 353 w 472323"/>
                      <a:gd name="connsiteY1" fmla="*/ 128229 h 249224"/>
                      <a:gd name="connsiteX2" fmla="*/ 45168 w 472323"/>
                      <a:gd name="connsiteY2" fmla="*/ 105816 h 249224"/>
                      <a:gd name="connsiteX3" fmla="*/ 22756 w 472323"/>
                      <a:gd name="connsiteY3" fmla="*/ 72203 h 249224"/>
                      <a:gd name="connsiteX4" fmla="*/ 76943 w 472323"/>
                      <a:gd name="connsiteY4" fmla="*/ 54277 h 249224"/>
                      <a:gd name="connsiteX5" fmla="*/ 55245 w 472323"/>
                      <a:gd name="connsiteY5" fmla="*/ 9462 h 249224"/>
                      <a:gd name="connsiteX6" fmla="*/ 191929 w 472323"/>
                      <a:gd name="connsiteY6" fmla="*/ 9462 h 249224"/>
                      <a:gd name="connsiteX7" fmla="*/ 452981 w 472323"/>
                      <a:gd name="connsiteY7" fmla="*/ 83404 h 249224"/>
                      <a:gd name="connsiteX8" fmla="*/ 441780 w 472323"/>
                      <a:gd name="connsiteY8" fmla="*/ 249225 h 249224"/>
                      <a:gd name="connsiteX9" fmla="*/ 156087 w 472323"/>
                      <a:gd name="connsiteY9" fmla="*/ 213382 h 24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2323" h="249224">
                        <a:moveTo>
                          <a:pt x="156087" y="213382"/>
                        </a:moveTo>
                        <a:cubicBezTo>
                          <a:pt x="156087" y="213382"/>
                          <a:pt x="-8610" y="198819"/>
                          <a:pt x="353" y="128229"/>
                        </a:cubicBezTo>
                        <a:cubicBezTo>
                          <a:pt x="2591" y="105816"/>
                          <a:pt x="45168" y="105816"/>
                          <a:pt x="45168" y="105816"/>
                        </a:cubicBezTo>
                        <a:cubicBezTo>
                          <a:pt x="45168" y="105816"/>
                          <a:pt x="12678" y="94615"/>
                          <a:pt x="22756" y="72203"/>
                        </a:cubicBezTo>
                        <a:cubicBezTo>
                          <a:pt x="32843" y="49791"/>
                          <a:pt x="76943" y="54277"/>
                          <a:pt x="76943" y="54277"/>
                        </a:cubicBezTo>
                        <a:cubicBezTo>
                          <a:pt x="76943" y="54277"/>
                          <a:pt x="37319" y="30750"/>
                          <a:pt x="55245" y="9462"/>
                        </a:cubicBezTo>
                        <a:cubicBezTo>
                          <a:pt x="73172" y="-11827"/>
                          <a:pt x="191929" y="9462"/>
                          <a:pt x="191929" y="9462"/>
                        </a:cubicBezTo>
                        <a:cubicBezTo>
                          <a:pt x="191929" y="9462"/>
                          <a:pt x="364475" y="-8464"/>
                          <a:pt x="452981" y="83404"/>
                        </a:cubicBezTo>
                        <a:cubicBezTo>
                          <a:pt x="502282" y="127095"/>
                          <a:pt x="441780" y="249225"/>
                          <a:pt x="441780" y="249225"/>
                        </a:cubicBezTo>
                        <a:lnTo>
                          <a:pt x="156087" y="213382"/>
                        </a:lnTo>
                        <a:close/>
                      </a:path>
                    </a:pathLst>
                  </a:custGeom>
                  <a:solidFill>
                    <a:srgbClr val="E44424"/>
                  </a:solidFill>
                  <a:ln w="9525" cap="flat">
                    <a:noFill/>
                    <a:prstDash val="solid"/>
                    <a:miter/>
                  </a:ln>
                </p:spPr>
                <p:txBody>
                  <a:bodyPr rtlCol="0" anchor="ctr"/>
                  <a:lstStyle/>
                  <a:p>
                    <a:endParaRPr lang="nb-NO"/>
                  </a:p>
                </p:txBody>
              </p:sp>
              <p:sp>
                <p:nvSpPr>
                  <p:cNvPr id="227" name="Friform 226">
                    <a:extLst>
                      <a:ext uri="{FF2B5EF4-FFF2-40B4-BE49-F238E27FC236}">
                        <a16:creationId xmlns:a16="http://schemas.microsoft.com/office/drawing/2014/main" id="{0626D6A4-F5F5-75C2-572F-1F9AAABA51DA}"/>
                      </a:ext>
                    </a:extLst>
                  </p:cNvPr>
                  <p:cNvSpPr/>
                  <p:nvPr/>
                </p:nvSpPr>
                <p:spPr>
                  <a:xfrm>
                    <a:off x="11571502" y="5292553"/>
                    <a:ext cx="466699" cy="454335"/>
                  </a:xfrm>
                  <a:custGeom>
                    <a:avLst/>
                    <a:gdLst>
                      <a:gd name="connsiteX0" fmla="*/ 466019 w 466699"/>
                      <a:gd name="connsiteY0" fmla="*/ 198741 h 454335"/>
                      <a:gd name="connsiteX1" fmla="*/ 456246 w 466699"/>
                      <a:gd name="connsiteY1" fmla="*/ 178377 h 454335"/>
                      <a:gd name="connsiteX2" fmla="*/ 436892 w 466699"/>
                      <a:gd name="connsiteY2" fmla="*/ 172243 h 454335"/>
                      <a:gd name="connsiteX3" fmla="*/ 417022 w 466699"/>
                      <a:gd name="connsiteY3" fmla="*/ 177872 h 454335"/>
                      <a:gd name="connsiteX4" fmla="*/ 354167 w 466699"/>
                      <a:gd name="connsiteY4" fmla="*/ 231 h 454335"/>
                      <a:gd name="connsiteX5" fmla="*/ 233352 w 466699"/>
                      <a:gd name="connsiteY5" fmla="*/ 10432 h 454335"/>
                      <a:gd name="connsiteX6" fmla="*/ 112537 w 466699"/>
                      <a:gd name="connsiteY6" fmla="*/ 231 h 454335"/>
                      <a:gd name="connsiteX7" fmla="*/ 49681 w 466699"/>
                      <a:gd name="connsiteY7" fmla="*/ 177872 h 454335"/>
                      <a:gd name="connsiteX8" fmla="*/ 29812 w 466699"/>
                      <a:gd name="connsiteY8" fmla="*/ 172243 h 454335"/>
                      <a:gd name="connsiteX9" fmla="*/ 10457 w 466699"/>
                      <a:gd name="connsiteY9" fmla="*/ 178377 h 454335"/>
                      <a:gd name="connsiteX10" fmla="*/ 684 w 466699"/>
                      <a:gd name="connsiteY10" fmla="*/ 198741 h 454335"/>
                      <a:gd name="connsiteX11" fmla="*/ 10695 w 466699"/>
                      <a:gd name="connsiteY11" fmla="*/ 242833 h 454335"/>
                      <a:gd name="connsiteX12" fmla="*/ 47233 w 466699"/>
                      <a:gd name="connsiteY12" fmla="*/ 268617 h 454335"/>
                      <a:gd name="connsiteX13" fmla="*/ 233361 w 466699"/>
                      <a:gd name="connsiteY13" fmla="*/ 454335 h 454335"/>
                      <a:gd name="connsiteX14" fmla="*/ 419489 w 466699"/>
                      <a:gd name="connsiteY14" fmla="*/ 268617 h 454335"/>
                      <a:gd name="connsiteX15" fmla="*/ 456027 w 466699"/>
                      <a:gd name="connsiteY15" fmla="*/ 242833 h 454335"/>
                      <a:gd name="connsiteX16" fmla="*/ 466019 w 466699"/>
                      <a:gd name="connsiteY16" fmla="*/ 198741 h 4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699" h="454335">
                        <a:moveTo>
                          <a:pt x="466019" y="198741"/>
                        </a:moveTo>
                        <a:cubicBezTo>
                          <a:pt x="464866" y="191140"/>
                          <a:pt x="462047" y="183425"/>
                          <a:pt x="456246" y="178377"/>
                        </a:cubicBezTo>
                        <a:cubicBezTo>
                          <a:pt x="451017" y="173824"/>
                          <a:pt x="443816" y="171948"/>
                          <a:pt x="436892" y="172243"/>
                        </a:cubicBezTo>
                        <a:cubicBezTo>
                          <a:pt x="429967" y="172538"/>
                          <a:pt x="423261" y="174853"/>
                          <a:pt x="417022" y="177872"/>
                        </a:cubicBezTo>
                        <a:cubicBezTo>
                          <a:pt x="417022" y="177872"/>
                          <a:pt x="416413" y="2279"/>
                          <a:pt x="354167" y="231"/>
                        </a:cubicBezTo>
                        <a:cubicBezTo>
                          <a:pt x="313352" y="-1807"/>
                          <a:pt x="295188" y="10432"/>
                          <a:pt x="233352" y="10432"/>
                        </a:cubicBezTo>
                        <a:cubicBezTo>
                          <a:pt x="171515" y="10432"/>
                          <a:pt x="153351" y="-1817"/>
                          <a:pt x="112537" y="231"/>
                        </a:cubicBezTo>
                        <a:cubicBezTo>
                          <a:pt x="50291" y="2269"/>
                          <a:pt x="49681" y="177872"/>
                          <a:pt x="49681" y="177872"/>
                        </a:cubicBezTo>
                        <a:cubicBezTo>
                          <a:pt x="43442" y="174853"/>
                          <a:pt x="36737" y="172538"/>
                          <a:pt x="29812" y="172243"/>
                        </a:cubicBezTo>
                        <a:cubicBezTo>
                          <a:pt x="22887" y="171948"/>
                          <a:pt x="15686" y="173824"/>
                          <a:pt x="10457" y="178377"/>
                        </a:cubicBezTo>
                        <a:cubicBezTo>
                          <a:pt x="4657" y="183416"/>
                          <a:pt x="1847" y="191140"/>
                          <a:pt x="684" y="198741"/>
                        </a:cubicBezTo>
                        <a:cubicBezTo>
                          <a:pt x="-1640" y="214001"/>
                          <a:pt x="2018" y="230079"/>
                          <a:pt x="10695" y="242833"/>
                        </a:cubicBezTo>
                        <a:cubicBezTo>
                          <a:pt x="19373" y="255587"/>
                          <a:pt x="32193" y="265178"/>
                          <a:pt x="47233" y="268617"/>
                        </a:cubicBezTo>
                        <a:cubicBezTo>
                          <a:pt x="73760" y="454335"/>
                          <a:pt x="233361" y="454335"/>
                          <a:pt x="233361" y="454335"/>
                        </a:cubicBezTo>
                        <a:cubicBezTo>
                          <a:pt x="233361" y="454335"/>
                          <a:pt x="392953" y="454335"/>
                          <a:pt x="419489" y="268617"/>
                        </a:cubicBezTo>
                        <a:cubicBezTo>
                          <a:pt x="434529" y="265178"/>
                          <a:pt x="447350" y="255587"/>
                          <a:pt x="456027" y="242833"/>
                        </a:cubicBezTo>
                        <a:cubicBezTo>
                          <a:pt x="464685" y="230079"/>
                          <a:pt x="468334" y="213991"/>
                          <a:pt x="466019" y="198741"/>
                        </a:cubicBezTo>
                        <a:close/>
                      </a:path>
                    </a:pathLst>
                  </a:custGeom>
                  <a:solidFill>
                    <a:schemeClr val="accent2">
                      <a:lumMod val="20000"/>
                      <a:lumOff val="80000"/>
                    </a:schemeClr>
                  </a:solidFill>
                  <a:ln w="9525" cap="flat">
                    <a:noFill/>
                    <a:prstDash val="solid"/>
                    <a:miter/>
                  </a:ln>
                </p:spPr>
                <p:txBody>
                  <a:bodyPr rtlCol="0" anchor="ctr"/>
                  <a:lstStyle/>
                  <a:p>
                    <a:endParaRPr lang="nb-NO" dirty="0"/>
                  </a:p>
                </p:txBody>
              </p:sp>
            </p:grpSp>
            <p:grpSp>
              <p:nvGrpSpPr>
                <p:cNvPr id="202" name="Grafikk 379">
                  <a:extLst>
                    <a:ext uri="{FF2B5EF4-FFF2-40B4-BE49-F238E27FC236}">
                      <a16:creationId xmlns:a16="http://schemas.microsoft.com/office/drawing/2014/main" id="{DF78F486-A511-2B31-D278-70DA4F282B58}"/>
                    </a:ext>
                  </a:extLst>
                </p:cNvPr>
                <p:cNvGrpSpPr/>
                <p:nvPr/>
              </p:nvGrpSpPr>
              <p:grpSpPr>
                <a:xfrm>
                  <a:off x="11756648" y="5717201"/>
                  <a:ext cx="96393" cy="54430"/>
                  <a:chOff x="11756648" y="5717201"/>
                  <a:chExt cx="96393" cy="54430"/>
                </a:xfrm>
                <a:solidFill>
                  <a:srgbClr val="E44424"/>
                </a:solidFill>
              </p:grpSpPr>
              <p:sp>
                <p:nvSpPr>
                  <p:cNvPr id="216" name="Friform 215">
                    <a:extLst>
                      <a:ext uri="{FF2B5EF4-FFF2-40B4-BE49-F238E27FC236}">
                        <a16:creationId xmlns:a16="http://schemas.microsoft.com/office/drawing/2014/main" id="{5A072E3C-48D3-9931-B4C8-2ADFFE64A650}"/>
                      </a:ext>
                    </a:extLst>
                  </p:cNvPr>
                  <p:cNvSpPr/>
                  <p:nvPr/>
                </p:nvSpPr>
                <p:spPr>
                  <a:xfrm>
                    <a:off x="11756648" y="5717201"/>
                    <a:ext cx="9525" cy="43791"/>
                  </a:xfrm>
                  <a:custGeom>
                    <a:avLst/>
                    <a:gdLst>
                      <a:gd name="connsiteX0" fmla="*/ 0 w 9525"/>
                      <a:gd name="connsiteY0" fmla="*/ 4608 h 43791"/>
                      <a:gd name="connsiteX1" fmla="*/ 0 w 9525"/>
                      <a:gd name="connsiteY1" fmla="*/ 39183 h 43791"/>
                      <a:gd name="connsiteX2" fmla="*/ 9525 w 9525"/>
                      <a:gd name="connsiteY2" fmla="*/ 39183 h 43791"/>
                      <a:gd name="connsiteX3" fmla="*/ 9525 w 9525"/>
                      <a:gd name="connsiteY3" fmla="*/ 4608 h 43791"/>
                      <a:gd name="connsiteX4" fmla="*/ 0 w 9525"/>
                      <a:gd name="connsiteY4" fmla="*/ 4608 h 4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43791">
                        <a:moveTo>
                          <a:pt x="0" y="4608"/>
                        </a:moveTo>
                        <a:lnTo>
                          <a:pt x="0" y="39183"/>
                        </a:lnTo>
                        <a:cubicBezTo>
                          <a:pt x="0" y="45327"/>
                          <a:pt x="9525" y="45327"/>
                          <a:pt x="9525" y="39183"/>
                        </a:cubicBezTo>
                        <a:lnTo>
                          <a:pt x="9525" y="4608"/>
                        </a:lnTo>
                        <a:cubicBezTo>
                          <a:pt x="9525" y="-1536"/>
                          <a:pt x="0" y="-1536"/>
                          <a:pt x="0" y="4608"/>
                        </a:cubicBezTo>
                        <a:close/>
                      </a:path>
                    </a:pathLst>
                  </a:custGeom>
                  <a:solidFill>
                    <a:srgbClr val="E44424"/>
                  </a:solidFill>
                  <a:ln w="9525" cap="flat">
                    <a:noFill/>
                    <a:prstDash val="solid"/>
                    <a:miter/>
                  </a:ln>
                </p:spPr>
                <p:txBody>
                  <a:bodyPr rtlCol="0" anchor="ctr"/>
                  <a:lstStyle/>
                  <a:p>
                    <a:endParaRPr lang="nb-NO"/>
                  </a:p>
                </p:txBody>
              </p:sp>
              <p:sp>
                <p:nvSpPr>
                  <p:cNvPr id="217" name="Friform 216">
                    <a:extLst>
                      <a:ext uri="{FF2B5EF4-FFF2-40B4-BE49-F238E27FC236}">
                        <a16:creationId xmlns:a16="http://schemas.microsoft.com/office/drawing/2014/main" id="{AB795578-915F-B06B-4461-20C58BCAC511}"/>
                      </a:ext>
                    </a:extLst>
                  </p:cNvPr>
                  <p:cNvSpPr/>
                  <p:nvPr/>
                </p:nvSpPr>
                <p:spPr>
                  <a:xfrm>
                    <a:off x="11777633" y="5722549"/>
                    <a:ext cx="11302" cy="43766"/>
                  </a:xfrm>
                  <a:custGeom>
                    <a:avLst/>
                    <a:gdLst>
                      <a:gd name="connsiteX0" fmla="*/ 8 w 11302"/>
                      <a:gd name="connsiteY0" fmla="*/ 4594 h 43766"/>
                      <a:gd name="connsiteX1" fmla="*/ 1770 w 11302"/>
                      <a:gd name="connsiteY1" fmla="*/ 39169 h 43766"/>
                      <a:gd name="connsiteX2" fmla="*/ 11295 w 11302"/>
                      <a:gd name="connsiteY2" fmla="*/ 39169 h 43766"/>
                      <a:gd name="connsiteX3" fmla="*/ 9533 w 11302"/>
                      <a:gd name="connsiteY3" fmla="*/ 4594 h 43766"/>
                      <a:gd name="connsiteX4" fmla="*/ 8 w 11302"/>
                      <a:gd name="connsiteY4" fmla="*/ 4594 h 43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 h="43766">
                        <a:moveTo>
                          <a:pt x="8" y="4594"/>
                        </a:moveTo>
                        <a:cubicBezTo>
                          <a:pt x="598" y="16119"/>
                          <a:pt x="1179" y="27644"/>
                          <a:pt x="1770" y="39169"/>
                        </a:cubicBezTo>
                        <a:cubicBezTo>
                          <a:pt x="2084" y="45284"/>
                          <a:pt x="11609" y="45313"/>
                          <a:pt x="11295" y="39169"/>
                        </a:cubicBezTo>
                        <a:cubicBezTo>
                          <a:pt x="10704" y="27644"/>
                          <a:pt x="10123" y="16119"/>
                          <a:pt x="9533" y="4594"/>
                        </a:cubicBezTo>
                        <a:cubicBezTo>
                          <a:pt x="9218" y="-1512"/>
                          <a:pt x="-307" y="-1550"/>
                          <a:pt x="8" y="4594"/>
                        </a:cubicBezTo>
                        <a:close/>
                      </a:path>
                    </a:pathLst>
                  </a:custGeom>
                  <a:solidFill>
                    <a:srgbClr val="E44424"/>
                  </a:solidFill>
                  <a:ln w="9525" cap="flat">
                    <a:noFill/>
                    <a:prstDash val="solid"/>
                    <a:miter/>
                  </a:ln>
                </p:spPr>
                <p:txBody>
                  <a:bodyPr rtlCol="0" anchor="ctr"/>
                  <a:lstStyle/>
                  <a:p>
                    <a:endParaRPr lang="nb-NO"/>
                  </a:p>
                </p:txBody>
              </p:sp>
              <p:sp>
                <p:nvSpPr>
                  <p:cNvPr id="218" name="Friform 217">
                    <a:extLst>
                      <a:ext uri="{FF2B5EF4-FFF2-40B4-BE49-F238E27FC236}">
                        <a16:creationId xmlns:a16="http://schemas.microsoft.com/office/drawing/2014/main" id="{C9ABC04A-8DB7-8136-4B66-7BC97265D786}"/>
                      </a:ext>
                    </a:extLst>
                  </p:cNvPr>
                  <p:cNvSpPr/>
                  <p:nvPr/>
                </p:nvSpPr>
                <p:spPr>
                  <a:xfrm>
                    <a:off x="11843516" y="5717201"/>
                    <a:ext cx="9525" cy="43791"/>
                  </a:xfrm>
                  <a:custGeom>
                    <a:avLst/>
                    <a:gdLst>
                      <a:gd name="connsiteX0" fmla="*/ 0 w 9525"/>
                      <a:gd name="connsiteY0" fmla="*/ 4608 h 43791"/>
                      <a:gd name="connsiteX1" fmla="*/ 0 w 9525"/>
                      <a:gd name="connsiteY1" fmla="*/ 39183 h 43791"/>
                      <a:gd name="connsiteX2" fmla="*/ 9525 w 9525"/>
                      <a:gd name="connsiteY2" fmla="*/ 39183 h 43791"/>
                      <a:gd name="connsiteX3" fmla="*/ 9525 w 9525"/>
                      <a:gd name="connsiteY3" fmla="*/ 4608 h 43791"/>
                      <a:gd name="connsiteX4" fmla="*/ 0 w 9525"/>
                      <a:gd name="connsiteY4" fmla="*/ 4608 h 4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43791">
                        <a:moveTo>
                          <a:pt x="0" y="4608"/>
                        </a:moveTo>
                        <a:lnTo>
                          <a:pt x="0" y="39183"/>
                        </a:lnTo>
                        <a:cubicBezTo>
                          <a:pt x="0" y="45327"/>
                          <a:pt x="9525" y="45327"/>
                          <a:pt x="9525" y="39183"/>
                        </a:cubicBezTo>
                        <a:lnTo>
                          <a:pt x="9525" y="4608"/>
                        </a:lnTo>
                        <a:cubicBezTo>
                          <a:pt x="9525" y="-1536"/>
                          <a:pt x="0" y="-1536"/>
                          <a:pt x="0" y="4608"/>
                        </a:cubicBezTo>
                        <a:close/>
                      </a:path>
                    </a:pathLst>
                  </a:custGeom>
                  <a:solidFill>
                    <a:srgbClr val="E44424"/>
                  </a:solidFill>
                  <a:ln w="9525" cap="flat">
                    <a:noFill/>
                    <a:prstDash val="solid"/>
                    <a:miter/>
                  </a:ln>
                </p:spPr>
                <p:txBody>
                  <a:bodyPr rtlCol="0" anchor="ctr"/>
                  <a:lstStyle/>
                  <a:p>
                    <a:endParaRPr lang="nb-NO"/>
                  </a:p>
                </p:txBody>
              </p:sp>
              <p:sp>
                <p:nvSpPr>
                  <p:cNvPr id="219" name="Friform 218">
                    <a:extLst>
                      <a:ext uri="{FF2B5EF4-FFF2-40B4-BE49-F238E27FC236}">
                        <a16:creationId xmlns:a16="http://schemas.microsoft.com/office/drawing/2014/main" id="{584AD53E-3666-5C04-4A98-E80A18546DD1}"/>
                      </a:ext>
                    </a:extLst>
                  </p:cNvPr>
                  <p:cNvSpPr/>
                  <p:nvPr/>
                </p:nvSpPr>
                <p:spPr>
                  <a:xfrm>
                    <a:off x="11820753" y="5722549"/>
                    <a:ext cx="11302" cy="43766"/>
                  </a:xfrm>
                  <a:custGeom>
                    <a:avLst/>
                    <a:gdLst>
                      <a:gd name="connsiteX0" fmla="*/ 1770 w 11302"/>
                      <a:gd name="connsiteY0" fmla="*/ 4594 h 43766"/>
                      <a:gd name="connsiteX1" fmla="*/ 8 w 11302"/>
                      <a:gd name="connsiteY1" fmla="*/ 39169 h 43766"/>
                      <a:gd name="connsiteX2" fmla="*/ 9533 w 11302"/>
                      <a:gd name="connsiteY2" fmla="*/ 39169 h 43766"/>
                      <a:gd name="connsiteX3" fmla="*/ 11295 w 11302"/>
                      <a:gd name="connsiteY3" fmla="*/ 4594 h 43766"/>
                      <a:gd name="connsiteX4" fmla="*/ 1770 w 11302"/>
                      <a:gd name="connsiteY4" fmla="*/ 4594 h 43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 h="43766">
                        <a:moveTo>
                          <a:pt x="1770" y="4594"/>
                        </a:moveTo>
                        <a:cubicBezTo>
                          <a:pt x="1179" y="16119"/>
                          <a:pt x="598" y="27644"/>
                          <a:pt x="8" y="39169"/>
                        </a:cubicBezTo>
                        <a:cubicBezTo>
                          <a:pt x="-307" y="45313"/>
                          <a:pt x="9218" y="45284"/>
                          <a:pt x="9533" y="39169"/>
                        </a:cubicBezTo>
                        <a:cubicBezTo>
                          <a:pt x="10123" y="27644"/>
                          <a:pt x="10704" y="16119"/>
                          <a:pt x="11295" y="4594"/>
                        </a:cubicBezTo>
                        <a:cubicBezTo>
                          <a:pt x="11609" y="-1550"/>
                          <a:pt x="2084" y="-1512"/>
                          <a:pt x="1770" y="4594"/>
                        </a:cubicBezTo>
                        <a:close/>
                      </a:path>
                    </a:pathLst>
                  </a:custGeom>
                  <a:solidFill>
                    <a:srgbClr val="E44424"/>
                  </a:solidFill>
                  <a:ln w="9525" cap="flat">
                    <a:noFill/>
                    <a:prstDash val="solid"/>
                    <a:miter/>
                  </a:ln>
                </p:spPr>
                <p:txBody>
                  <a:bodyPr rtlCol="0" anchor="ctr"/>
                  <a:lstStyle/>
                  <a:p>
                    <a:endParaRPr lang="nb-NO"/>
                  </a:p>
                </p:txBody>
              </p:sp>
              <p:sp>
                <p:nvSpPr>
                  <p:cNvPr id="220" name="Friform 219">
                    <a:extLst>
                      <a:ext uri="{FF2B5EF4-FFF2-40B4-BE49-F238E27FC236}">
                        <a16:creationId xmlns:a16="http://schemas.microsoft.com/office/drawing/2014/main" id="{D96E568F-33E7-F880-81F6-645F31AA225E}"/>
                      </a:ext>
                    </a:extLst>
                  </p:cNvPr>
                  <p:cNvSpPr/>
                  <p:nvPr/>
                </p:nvSpPr>
                <p:spPr>
                  <a:xfrm>
                    <a:off x="11800082" y="5726069"/>
                    <a:ext cx="9525" cy="45562"/>
                  </a:xfrm>
                  <a:custGeom>
                    <a:avLst/>
                    <a:gdLst>
                      <a:gd name="connsiteX0" fmla="*/ 0 w 9525"/>
                      <a:gd name="connsiteY0" fmla="*/ 4608 h 45562"/>
                      <a:gd name="connsiteX1" fmla="*/ 0 w 9525"/>
                      <a:gd name="connsiteY1" fmla="*/ 40955 h 45562"/>
                      <a:gd name="connsiteX2" fmla="*/ 9525 w 9525"/>
                      <a:gd name="connsiteY2" fmla="*/ 40955 h 45562"/>
                      <a:gd name="connsiteX3" fmla="*/ 9525 w 9525"/>
                      <a:gd name="connsiteY3" fmla="*/ 4608 h 45562"/>
                      <a:gd name="connsiteX4" fmla="*/ 0 w 9525"/>
                      <a:gd name="connsiteY4" fmla="*/ 4608 h 45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45562">
                        <a:moveTo>
                          <a:pt x="0" y="4608"/>
                        </a:moveTo>
                        <a:lnTo>
                          <a:pt x="0" y="40955"/>
                        </a:lnTo>
                        <a:cubicBezTo>
                          <a:pt x="0" y="47099"/>
                          <a:pt x="9525" y="47099"/>
                          <a:pt x="9525" y="40955"/>
                        </a:cubicBezTo>
                        <a:lnTo>
                          <a:pt x="9525" y="4608"/>
                        </a:lnTo>
                        <a:cubicBezTo>
                          <a:pt x="9525" y="-1536"/>
                          <a:pt x="0" y="-1536"/>
                          <a:pt x="0" y="4608"/>
                        </a:cubicBezTo>
                        <a:close/>
                      </a:path>
                    </a:pathLst>
                  </a:custGeom>
                  <a:solidFill>
                    <a:srgbClr val="E44424"/>
                  </a:solidFill>
                  <a:ln w="9525" cap="flat">
                    <a:noFill/>
                    <a:prstDash val="solid"/>
                    <a:miter/>
                  </a:ln>
                </p:spPr>
                <p:txBody>
                  <a:bodyPr rtlCol="0" anchor="ctr"/>
                  <a:lstStyle/>
                  <a:p>
                    <a:endParaRPr lang="nb-NO"/>
                  </a:p>
                </p:txBody>
              </p:sp>
            </p:grpSp>
            <p:grpSp>
              <p:nvGrpSpPr>
                <p:cNvPr id="203" name="Grafikk 379">
                  <a:extLst>
                    <a:ext uri="{FF2B5EF4-FFF2-40B4-BE49-F238E27FC236}">
                      <a16:creationId xmlns:a16="http://schemas.microsoft.com/office/drawing/2014/main" id="{DAD02006-2201-27C5-57DD-8711E3376F4D}"/>
                    </a:ext>
                  </a:extLst>
                </p:cNvPr>
                <p:cNvGrpSpPr/>
                <p:nvPr/>
              </p:nvGrpSpPr>
              <p:grpSpPr>
                <a:xfrm>
                  <a:off x="11453181" y="5988738"/>
                  <a:ext cx="703325" cy="201453"/>
                  <a:chOff x="11453181" y="5988738"/>
                  <a:chExt cx="703325" cy="201453"/>
                </a:xfrm>
                <a:solidFill>
                  <a:srgbClr val="007289"/>
                </a:solidFill>
              </p:grpSpPr>
              <p:sp>
                <p:nvSpPr>
                  <p:cNvPr id="214" name="Friform 213">
                    <a:extLst>
                      <a:ext uri="{FF2B5EF4-FFF2-40B4-BE49-F238E27FC236}">
                        <a16:creationId xmlns:a16="http://schemas.microsoft.com/office/drawing/2014/main" id="{8BF5BFFD-A002-8E94-0EF0-8D2BC17BF857}"/>
                      </a:ext>
                    </a:extLst>
                  </p:cNvPr>
                  <p:cNvSpPr/>
                  <p:nvPr/>
                </p:nvSpPr>
                <p:spPr>
                  <a:xfrm>
                    <a:off x="12099262" y="5988738"/>
                    <a:ext cx="57245" cy="201453"/>
                  </a:xfrm>
                  <a:custGeom>
                    <a:avLst/>
                    <a:gdLst>
                      <a:gd name="connsiteX0" fmla="*/ 57245 w 57245"/>
                      <a:gd name="connsiteY0" fmla="*/ 166116 h 201453"/>
                      <a:gd name="connsiteX1" fmla="*/ 0 w 57245"/>
                      <a:gd name="connsiteY1" fmla="*/ 201454 h 201453"/>
                      <a:gd name="connsiteX2" fmla="*/ 36957 w 57245"/>
                      <a:gd name="connsiteY2" fmla="*/ 0 h 201453"/>
                      <a:gd name="connsiteX3" fmla="*/ 57245 w 57245"/>
                      <a:gd name="connsiteY3" fmla="*/ 166116 h 201453"/>
                    </a:gdLst>
                    <a:ahLst/>
                    <a:cxnLst>
                      <a:cxn ang="0">
                        <a:pos x="connsiteX0" y="connsiteY0"/>
                      </a:cxn>
                      <a:cxn ang="0">
                        <a:pos x="connsiteX1" y="connsiteY1"/>
                      </a:cxn>
                      <a:cxn ang="0">
                        <a:pos x="connsiteX2" y="connsiteY2"/>
                      </a:cxn>
                      <a:cxn ang="0">
                        <a:pos x="connsiteX3" y="connsiteY3"/>
                      </a:cxn>
                    </a:cxnLst>
                    <a:rect l="l" t="t" r="r" b="b"/>
                    <a:pathLst>
                      <a:path w="57245" h="201453">
                        <a:moveTo>
                          <a:pt x="57245" y="166116"/>
                        </a:moveTo>
                        <a:cubicBezTo>
                          <a:pt x="38862" y="178975"/>
                          <a:pt x="19812" y="190786"/>
                          <a:pt x="0" y="201454"/>
                        </a:cubicBezTo>
                        <a:lnTo>
                          <a:pt x="36957" y="0"/>
                        </a:lnTo>
                        <a:lnTo>
                          <a:pt x="57245" y="166116"/>
                        </a:lnTo>
                        <a:close/>
                      </a:path>
                    </a:pathLst>
                  </a:custGeom>
                  <a:solidFill>
                    <a:schemeClr val="accent2">
                      <a:lumMod val="75000"/>
                    </a:schemeClr>
                  </a:solidFill>
                  <a:ln w="9525" cap="flat">
                    <a:noFill/>
                    <a:prstDash val="solid"/>
                    <a:miter/>
                  </a:ln>
                </p:spPr>
                <p:txBody>
                  <a:bodyPr rtlCol="0" anchor="ctr"/>
                  <a:lstStyle/>
                  <a:p>
                    <a:endParaRPr lang="nb-NO"/>
                  </a:p>
                </p:txBody>
              </p:sp>
              <p:sp>
                <p:nvSpPr>
                  <p:cNvPr id="215" name="Friform 214">
                    <a:extLst>
                      <a:ext uri="{FF2B5EF4-FFF2-40B4-BE49-F238E27FC236}">
                        <a16:creationId xmlns:a16="http://schemas.microsoft.com/office/drawing/2014/main" id="{283FAA17-4310-43F3-F2FD-388C05FDF5AE}"/>
                      </a:ext>
                    </a:extLst>
                  </p:cNvPr>
                  <p:cNvSpPr/>
                  <p:nvPr/>
                </p:nvSpPr>
                <p:spPr>
                  <a:xfrm>
                    <a:off x="11453181" y="5988738"/>
                    <a:ext cx="57245" cy="201453"/>
                  </a:xfrm>
                  <a:custGeom>
                    <a:avLst/>
                    <a:gdLst>
                      <a:gd name="connsiteX0" fmla="*/ 57245 w 57245"/>
                      <a:gd name="connsiteY0" fmla="*/ 201454 h 201453"/>
                      <a:gd name="connsiteX1" fmla="*/ 0 w 57245"/>
                      <a:gd name="connsiteY1" fmla="*/ 166211 h 201453"/>
                      <a:gd name="connsiteX2" fmla="*/ 20288 w 57245"/>
                      <a:gd name="connsiteY2" fmla="*/ 0 h 201453"/>
                      <a:gd name="connsiteX3" fmla="*/ 57245 w 57245"/>
                      <a:gd name="connsiteY3" fmla="*/ 201454 h 201453"/>
                    </a:gdLst>
                    <a:ahLst/>
                    <a:cxnLst>
                      <a:cxn ang="0">
                        <a:pos x="connsiteX0" y="connsiteY0"/>
                      </a:cxn>
                      <a:cxn ang="0">
                        <a:pos x="connsiteX1" y="connsiteY1"/>
                      </a:cxn>
                      <a:cxn ang="0">
                        <a:pos x="connsiteX2" y="connsiteY2"/>
                      </a:cxn>
                      <a:cxn ang="0">
                        <a:pos x="connsiteX3" y="connsiteY3"/>
                      </a:cxn>
                    </a:cxnLst>
                    <a:rect l="l" t="t" r="r" b="b"/>
                    <a:pathLst>
                      <a:path w="57245" h="201453">
                        <a:moveTo>
                          <a:pt x="57245" y="201454"/>
                        </a:moveTo>
                        <a:cubicBezTo>
                          <a:pt x="37433" y="190786"/>
                          <a:pt x="18383" y="178975"/>
                          <a:pt x="0" y="166211"/>
                        </a:cubicBezTo>
                        <a:lnTo>
                          <a:pt x="20288" y="0"/>
                        </a:lnTo>
                        <a:lnTo>
                          <a:pt x="57245" y="201454"/>
                        </a:lnTo>
                        <a:close/>
                      </a:path>
                    </a:pathLst>
                  </a:custGeom>
                  <a:solidFill>
                    <a:schemeClr val="accent2">
                      <a:lumMod val="75000"/>
                    </a:schemeClr>
                  </a:solidFill>
                  <a:ln w="9525" cap="flat">
                    <a:noFill/>
                    <a:prstDash val="solid"/>
                    <a:miter/>
                  </a:ln>
                </p:spPr>
                <p:txBody>
                  <a:bodyPr rtlCol="0" anchor="ctr"/>
                  <a:lstStyle/>
                  <a:p>
                    <a:endParaRPr lang="nb-NO"/>
                  </a:p>
                </p:txBody>
              </p:sp>
            </p:grpSp>
            <p:grpSp>
              <p:nvGrpSpPr>
                <p:cNvPr id="204" name="Grafikk 379">
                  <a:extLst>
                    <a:ext uri="{FF2B5EF4-FFF2-40B4-BE49-F238E27FC236}">
                      <a16:creationId xmlns:a16="http://schemas.microsoft.com/office/drawing/2014/main" id="{9350AF40-0E4F-BAD8-A3E6-B8969B3121EA}"/>
                    </a:ext>
                  </a:extLst>
                </p:cNvPr>
                <p:cNvGrpSpPr/>
                <p:nvPr/>
              </p:nvGrpSpPr>
              <p:grpSpPr>
                <a:xfrm>
                  <a:off x="11674654" y="5415768"/>
                  <a:ext cx="260384" cy="246023"/>
                  <a:chOff x="11674654" y="5415768"/>
                  <a:chExt cx="260384" cy="246023"/>
                </a:xfrm>
              </p:grpSpPr>
              <p:sp>
                <p:nvSpPr>
                  <p:cNvPr id="205" name="Friform 204">
                    <a:extLst>
                      <a:ext uri="{FF2B5EF4-FFF2-40B4-BE49-F238E27FC236}">
                        <a16:creationId xmlns:a16="http://schemas.microsoft.com/office/drawing/2014/main" id="{1AA637D5-A027-F9FD-FA76-0E423E7507F8}"/>
                      </a:ext>
                    </a:extLst>
                  </p:cNvPr>
                  <p:cNvSpPr/>
                  <p:nvPr/>
                </p:nvSpPr>
                <p:spPr>
                  <a:xfrm>
                    <a:off x="11795900" y="5469006"/>
                    <a:ext cx="29778" cy="108975"/>
                  </a:xfrm>
                  <a:custGeom>
                    <a:avLst/>
                    <a:gdLst>
                      <a:gd name="connsiteX0" fmla="*/ 0 w 29778"/>
                      <a:gd name="connsiteY0" fmla="*/ 0 h 108975"/>
                      <a:gd name="connsiteX1" fmla="*/ 0 w 29778"/>
                      <a:gd name="connsiteY1" fmla="*/ 108976 h 108975"/>
                      <a:gd name="connsiteX2" fmla="*/ 18469 w 29778"/>
                      <a:gd name="connsiteY2" fmla="*/ 108976 h 108975"/>
                      <a:gd name="connsiteX3" fmla="*/ 0 w 29778"/>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8" h="108975">
                        <a:moveTo>
                          <a:pt x="0" y="0"/>
                        </a:moveTo>
                        <a:lnTo>
                          <a:pt x="0" y="108976"/>
                        </a:lnTo>
                        <a:lnTo>
                          <a:pt x="18469" y="108976"/>
                        </a:lnTo>
                        <a:cubicBezTo>
                          <a:pt x="50130" y="108976"/>
                          <a:pt x="5877" y="12525"/>
                          <a:pt x="0" y="0"/>
                        </a:cubicBezTo>
                        <a:close/>
                      </a:path>
                    </a:pathLst>
                  </a:custGeom>
                  <a:solidFill>
                    <a:schemeClr val="accent2">
                      <a:lumMod val="40000"/>
                      <a:lumOff val="60000"/>
                    </a:schemeClr>
                  </a:solidFill>
                  <a:ln w="9525" cap="flat">
                    <a:noFill/>
                    <a:prstDash val="solid"/>
                    <a:miter/>
                  </a:ln>
                </p:spPr>
                <p:txBody>
                  <a:bodyPr rtlCol="0" anchor="ctr"/>
                  <a:lstStyle/>
                  <a:p>
                    <a:endParaRPr lang="nb-NO"/>
                  </a:p>
                </p:txBody>
              </p:sp>
              <p:grpSp>
                <p:nvGrpSpPr>
                  <p:cNvPr id="206" name="Grafikk 379">
                    <a:extLst>
                      <a:ext uri="{FF2B5EF4-FFF2-40B4-BE49-F238E27FC236}">
                        <a16:creationId xmlns:a16="http://schemas.microsoft.com/office/drawing/2014/main" id="{73056D2C-AA90-2303-FF1A-C3A0251A5A07}"/>
                      </a:ext>
                    </a:extLst>
                  </p:cNvPr>
                  <p:cNvGrpSpPr/>
                  <p:nvPr/>
                </p:nvGrpSpPr>
                <p:grpSpPr>
                  <a:xfrm>
                    <a:off x="11674654" y="5415768"/>
                    <a:ext cx="260384" cy="71201"/>
                    <a:chOff x="11674654" y="5415768"/>
                    <a:chExt cx="260384" cy="71201"/>
                  </a:xfrm>
                </p:grpSpPr>
                <p:grpSp>
                  <p:nvGrpSpPr>
                    <p:cNvPr id="208" name="Grafikk 379">
                      <a:extLst>
                        <a:ext uri="{FF2B5EF4-FFF2-40B4-BE49-F238E27FC236}">
                          <a16:creationId xmlns:a16="http://schemas.microsoft.com/office/drawing/2014/main" id="{5F679977-67F4-703D-82FC-0BB926014C29}"/>
                        </a:ext>
                      </a:extLst>
                    </p:cNvPr>
                    <p:cNvGrpSpPr/>
                    <p:nvPr/>
                  </p:nvGrpSpPr>
                  <p:grpSpPr>
                    <a:xfrm>
                      <a:off x="11843292" y="5415768"/>
                      <a:ext cx="91746" cy="71201"/>
                      <a:chOff x="11843292" y="5415768"/>
                      <a:chExt cx="91746" cy="71201"/>
                    </a:xfrm>
                  </p:grpSpPr>
                  <p:sp>
                    <p:nvSpPr>
                      <p:cNvPr id="212" name="Friform 211">
                        <a:extLst>
                          <a:ext uri="{FF2B5EF4-FFF2-40B4-BE49-F238E27FC236}">
                            <a16:creationId xmlns:a16="http://schemas.microsoft.com/office/drawing/2014/main" id="{85F77C3C-C7BB-477D-3D2F-D5BE321AAB13}"/>
                          </a:ext>
                        </a:extLst>
                      </p:cNvPr>
                      <p:cNvSpPr/>
                      <p:nvPr/>
                    </p:nvSpPr>
                    <p:spPr>
                      <a:xfrm>
                        <a:off x="11843292" y="5415768"/>
                        <a:ext cx="91746" cy="28310"/>
                      </a:xfrm>
                      <a:custGeom>
                        <a:avLst/>
                        <a:gdLst>
                          <a:gd name="connsiteX0" fmla="*/ 86882 w 91746"/>
                          <a:gd name="connsiteY0" fmla="*/ 10785 h 28310"/>
                          <a:gd name="connsiteX1" fmla="*/ 6377 w 91746"/>
                          <a:gd name="connsiteY1" fmla="*/ 6880 h 28310"/>
                          <a:gd name="connsiteX2" fmla="*/ 11444 w 91746"/>
                          <a:gd name="connsiteY2" fmla="*/ 25244 h 28310"/>
                          <a:gd name="connsiteX3" fmla="*/ 77272 w 91746"/>
                          <a:gd name="connsiteY3" fmla="*/ 27225 h 28310"/>
                          <a:gd name="connsiteX4" fmla="*/ 86882 w 91746"/>
                          <a:gd name="connsiteY4" fmla="*/ 10785 h 2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10">
                            <a:moveTo>
                              <a:pt x="86882" y="10785"/>
                            </a:moveTo>
                            <a:cubicBezTo>
                              <a:pt x="61355" y="-1826"/>
                              <a:pt x="32980" y="-3703"/>
                              <a:pt x="6377" y="6880"/>
                            </a:cubicBezTo>
                            <a:cubicBezTo>
                              <a:pt x="-4891" y="11366"/>
                              <a:pt x="14" y="29787"/>
                              <a:pt x="11444" y="25244"/>
                            </a:cubicBezTo>
                            <a:cubicBezTo>
                              <a:pt x="33247" y="16576"/>
                              <a:pt x="56078" y="16757"/>
                              <a:pt x="77272" y="27225"/>
                            </a:cubicBezTo>
                            <a:cubicBezTo>
                              <a:pt x="88244" y="32654"/>
                              <a:pt x="97903" y="16224"/>
                              <a:pt x="86882" y="10785"/>
                            </a:cubicBezTo>
                            <a:close/>
                          </a:path>
                        </a:pathLst>
                      </a:custGeom>
                      <a:solidFill>
                        <a:srgbClr val="E44424"/>
                      </a:solidFill>
                      <a:ln w="9525" cap="flat">
                        <a:noFill/>
                        <a:prstDash val="solid"/>
                        <a:miter/>
                      </a:ln>
                    </p:spPr>
                    <p:txBody>
                      <a:bodyPr rtlCol="0" anchor="ctr"/>
                      <a:lstStyle/>
                      <a:p>
                        <a:endParaRPr lang="nb-NO"/>
                      </a:p>
                    </p:txBody>
                  </p:sp>
                  <p:sp>
                    <p:nvSpPr>
                      <p:cNvPr id="213" name="Friform 212">
                        <a:extLst>
                          <a:ext uri="{FF2B5EF4-FFF2-40B4-BE49-F238E27FC236}">
                            <a16:creationId xmlns:a16="http://schemas.microsoft.com/office/drawing/2014/main" id="{E6C0D15B-DA17-3B31-112A-63FD9EE5AEC4}"/>
                          </a:ext>
                        </a:extLst>
                      </p:cNvPr>
                      <p:cNvSpPr/>
                      <p:nvPr/>
                    </p:nvSpPr>
                    <p:spPr>
                      <a:xfrm>
                        <a:off x="11871262" y="5451042"/>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6" y="35928"/>
                              <a:pt x="17964" y="35928"/>
                            </a:cubicBezTo>
                            <a:cubicBezTo>
                              <a:pt x="8043" y="35928"/>
                              <a:pt x="0" y="27885"/>
                              <a:pt x="0" y="17964"/>
                            </a:cubicBezTo>
                            <a:cubicBezTo>
                              <a:pt x="0" y="8043"/>
                              <a:pt x="8043" y="0"/>
                              <a:pt x="17964" y="0"/>
                            </a:cubicBezTo>
                            <a:cubicBezTo>
                              <a:pt x="27886"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209" name="Grafikk 379">
                      <a:extLst>
                        <a:ext uri="{FF2B5EF4-FFF2-40B4-BE49-F238E27FC236}">
                          <a16:creationId xmlns:a16="http://schemas.microsoft.com/office/drawing/2014/main" id="{72C3A631-8BB6-8185-1A30-201994036C90}"/>
                        </a:ext>
                      </a:extLst>
                    </p:cNvPr>
                    <p:cNvGrpSpPr/>
                    <p:nvPr/>
                  </p:nvGrpSpPr>
                  <p:grpSpPr>
                    <a:xfrm>
                      <a:off x="11674654" y="5415768"/>
                      <a:ext cx="91746" cy="71201"/>
                      <a:chOff x="11674654" y="5415768"/>
                      <a:chExt cx="91746" cy="71201"/>
                    </a:xfrm>
                  </p:grpSpPr>
                  <p:sp>
                    <p:nvSpPr>
                      <p:cNvPr id="210" name="Friform 209">
                        <a:extLst>
                          <a:ext uri="{FF2B5EF4-FFF2-40B4-BE49-F238E27FC236}">
                            <a16:creationId xmlns:a16="http://schemas.microsoft.com/office/drawing/2014/main" id="{0EA81988-F522-3BE5-58E6-AEC2BCEAC660}"/>
                          </a:ext>
                        </a:extLst>
                      </p:cNvPr>
                      <p:cNvSpPr/>
                      <p:nvPr/>
                    </p:nvSpPr>
                    <p:spPr>
                      <a:xfrm>
                        <a:off x="11674654" y="5415768"/>
                        <a:ext cx="91746" cy="28310"/>
                      </a:xfrm>
                      <a:custGeom>
                        <a:avLst/>
                        <a:gdLst>
                          <a:gd name="connsiteX0" fmla="*/ 4860 w 91746"/>
                          <a:gd name="connsiteY0" fmla="*/ 10785 h 28310"/>
                          <a:gd name="connsiteX1" fmla="*/ 85365 w 91746"/>
                          <a:gd name="connsiteY1" fmla="*/ 6880 h 28310"/>
                          <a:gd name="connsiteX2" fmla="*/ 80298 w 91746"/>
                          <a:gd name="connsiteY2" fmla="*/ 25244 h 28310"/>
                          <a:gd name="connsiteX3" fmla="*/ 14471 w 91746"/>
                          <a:gd name="connsiteY3" fmla="*/ 27225 h 28310"/>
                          <a:gd name="connsiteX4" fmla="*/ 4860 w 91746"/>
                          <a:gd name="connsiteY4" fmla="*/ 10785 h 2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10">
                            <a:moveTo>
                              <a:pt x="4860" y="10785"/>
                            </a:moveTo>
                            <a:cubicBezTo>
                              <a:pt x="30387" y="-1826"/>
                              <a:pt x="58762" y="-3703"/>
                              <a:pt x="85365" y="6880"/>
                            </a:cubicBezTo>
                            <a:cubicBezTo>
                              <a:pt x="96643" y="11366"/>
                              <a:pt x="91728" y="29787"/>
                              <a:pt x="80298" y="25244"/>
                            </a:cubicBezTo>
                            <a:cubicBezTo>
                              <a:pt x="58496" y="16576"/>
                              <a:pt x="35664" y="16757"/>
                              <a:pt x="14471" y="27225"/>
                            </a:cubicBezTo>
                            <a:cubicBezTo>
                              <a:pt x="3498" y="32654"/>
                              <a:pt x="-6151" y="16224"/>
                              <a:pt x="4860" y="10785"/>
                            </a:cubicBezTo>
                            <a:close/>
                          </a:path>
                        </a:pathLst>
                      </a:custGeom>
                      <a:solidFill>
                        <a:srgbClr val="E44424"/>
                      </a:solidFill>
                      <a:ln w="9525" cap="flat">
                        <a:noFill/>
                        <a:prstDash val="solid"/>
                        <a:miter/>
                      </a:ln>
                    </p:spPr>
                    <p:txBody>
                      <a:bodyPr rtlCol="0" anchor="ctr"/>
                      <a:lstStyle/>
                      <a:p>
                        <a:endParaRPr lang="nb-NO"/>
                      </a:p>
                    </p:txBody>
                  </p:sp>
                  <p:sp>
                    <p:nvSpPr>
                      <p:cNvPr id="211" name="Friform 210">
                        <a:extLst>
                          <a:ext uri="{FF2B5EF4-FFF2-40B4-BE49-F238E27FC236}">
                            <a16:creationId xmlns:a16="http://schemas.microsoft.com/office/drawing/2014/main" id="{00C85739-5510-ADB9-9995-B9233C6A7315}"/>
                          </a:ext>
                        </a:extLst>
                      </p:cNvPr>
                      <p:cNvSpPr/>
                      <p:nvPr/>
                    </p:nvSpPr>
                    <p:spPr>
                      <a:xfrm>
                        <a:off x="11702498" y="5451042"/>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5" y="35928"/>
                              <a:pt x="17964" y="35928"/>
                            </a:cubicBezTo>
                            <a:cubicBezTo>
                              <a:pt x="8043" y="35928"/>
                              <a:pt x="0" y="27885"/>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207" name="Friform 206">
                    <a:extLst>
                      <a:ext uri="{FF2B5EF4-FFF2-40B4-BE49-F238E27FC236}">
                        <a16:creationId xmlns:a16="http://schemas.microsoft.com/office/drawing/2014/main" id="{5DA1A96B-69DC-CB9E-ACBC-05D801206762}"/>
                      </a:ext>
                    </a:extLst>
                  </p:cNvPr>
                  <p:cNvSpPr/>
                  <p:nvPr/>
                </p:nvSpPr>
                <p:spPr>
                  <a:xfrm>
                    <a:off x="11746304" y="5620549"/>
                    <a:ext cx="117081" cy="41243"/>
                  </a:xfrm>
                  <a:custGeom>
                    <a:avLst/>
                    <a:gdLst>
                      <a:gd name="connsiteX0" fmla="*/ 0 w 117081"/>
                      <a:gd name="connsiteY0" fmla="*/ 0 h 41243"/>
                      <a:gd name="connsiteX1" fmla="*/ 58541 w 117081"/>
                      <a:gd name="connsiteY1" fmla="*/ 41243 h 41243"/>
                      <a:gd name="connsiteX2" fmla="*/ 117082 w 117081"/>
                      <a:gd name="connsiteY2" fmla="*/ 0 h 41243"/>
                      <a:gd name="connsiteX3" fmla="*/ 0 w 11708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81" h="41243">
                        <a:moveTo>
                          <a:pt x="0" y="0"/>
                        </a:moveTo>
                        <a:cubicBezTo>
                          <a:pt x="6334" y="23641"/>
                          <a:pt x="30099" y="41243"/>
                          <a:pt x="58541" y="41243"/>
                        </a:cubicBezTo>
                        <a:cubicBezTo>
                          <a:pt x="86982" y="41243"/>
                          <a:pt x="110747" y="23641"/>
                          <a:pt x="117082"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232" name="Avrundet rektangel 231">
              <a:extLst>
                <a:ext uri="{FF2B5EF4-FFF2-40B4-BE49-F238E27FC236}">
                  <a16:creationId xmlns:a16="http://schemas.microsoft.com/office/drawing/2014/main" id="{9E2CCDCE-C70D-FBF8-CE4C-266139788EED}"/>
                </a:ext>
              </a:extLst>
            </p:cNvPr>
            <p:cNvSpPr/>
            <p:nvPr/>
          </p:nvSpPr>
          <p:spPr>
            <a:xfrm>
              <a:off x="339694" y="3647985"/>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33" name="Grafikk 17">
              <a:extLst>
                <a:ext uri="{FF2B5EF4-FFF2-40B4-BE49-F238E27FC236}">
                  <a16:creationId xmlns:a16="http://schemas.microsoft.com/office/drawing/2014/main" id="{369A4A49-BEC5-A1A3-902A-92F374E66AD6}"/>
                </a:ext>
              </a:extLst>
            </p:cNvPr>
            <p:cNvGrpSpPr/>
            <p:nvPr/>
          </p:nvGrpSpPr>
          <p:grpSpPr>
            <a:xfrm>
              <a:off x="406999" y="3690485"/>
              <a:ext cx="310158" cy="310158"/>
              <a:chOff x="4032694" y="4251959"/>
              <a:chExt cx="1234344" cy="1234345"/>
            </a:xfrm>
          </p:grpSpPr>
          <p:sp>
            <p:nvSpPr>
              <p:cNvPr id="234" name="Friform 233">
                <a:extLst>
                  <a:ext uri="{FF2B5EF4-FFF2-40B4-BE49-F238E27FC236}">
                    <a16:creationId xmlns:a16="http://schemas.microsoft.com/office/drawing/2014/main" id="{19304941-D247-42D4-8D20-D847254ED5B4}"/>
                  </a:ext>
                </a:extLst>
              </p:cNvPr>
              <p:cNvSpPr/>
              <p:nvPr/>
            </p:nvSpPr>
            <p:spPr>
              <a:xfrm>
                <a:off x="4032694" y="4251959"/>
                <a:ext cx="1234344" cy="1234344"/>
              </a:xfrm>
              <a:custGeom>
                <a:avLst/>
                <a:gdLst>
                  <a:gd name="connsiteX0" fmla="*/ 1234345 w 1234344"/>
                  <a:gd name="connsiteY0" fmla="*/ 617125 h 1234344"/>
                  <a:gd name="connsiteX1" fmla="*/ 1041844 w 1234344"/>
                  <a:gd name="connsiteY1" fmla="*/ 1065086 h 1234344"/>
                  <a:gd name="connsiteX2" fmla="*/ 949166 w 1234344"/>
                  <a:gd name="connsiteY2" fmla="*/ 1137476 h 1234344"/>
                  <a:gd name="connsiteX3" fmla="*/ 893255 w 1234344"/>
                  <a:gd name="connsiteY3" fmla="*/ 1169194 h 1234344"/>
                  <a:gd name="connsiteX4" fmla="*/ 617125 w 1234344"/>
                  <a:gd name="connsiteY4" fmla="*/ 1234345 h 1234344"/>
                  <a:gd name="connsiteX5" fmla="*/ 341090 w 1234344"/>
                  <a:gd name="connsiteY5" fmla="*/ 1169289 h 1234344"/>
                  <a:gd name="connsiteX6" fmla="*/ 285179 w 1234344"/>
                  <a:gd name="connsiteY6" fmla="*/ 1137571 h 1234344"/>
                  <a:gd name="connsiteX7" fmla="*/ 182785 w 1234344"/>
                  <a:gd name="connsiteY7" fmla="*/ 1055465 h 1234344"/>
                  <a:gd name="connsiteX8" fmla="*/ 0 w 1234344"/>
                  <a:gd name="connsiteY8" fmla="*/ 617125 h 1234344"/>
                  <a:gd name="connsiteX9" fmla="*/ 617125 w 1234344"/>
                  <a:gd name="connsiteY9" fmla="*/ 0 h 1234344"/>
                  <a:gd name="connsiteX10" fmla="*/ 1234345 w 1234344"/>
                  <a:gd name="connsiteY10" fmla="*/ 617125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344" h="1234344">
                    <a:moveTo>
                      <a:pt x="1234345" y="617125"/>
                    </a:moveTo>
                    <a:cubicBezTo>
                      <a:pt x="1234345" y="793433"/>
                      <a:pt x="1160431" y="952500"/>
                      <a:pt x="1041844" y="1065086"/>
                    </a:cubicBezTo>
                    <a:cubicBezTo>
                      <a:pt x="1013365" y="1091946"/>
                      <a:pt x="982409" y="1116235"/>
                      <a:pt x="949166" y="1137476"/>
                    </a:cubicBezTo>
                    <a:cubicBezTo>
                      <a:pt x="931164" y="1149001"/>
                      <a:pt x="912495" y="1159669"/>
                      <a:pt x="893255" y="1169194"/>
                    </a:cubicBezTo>
                    <a:cubicBezTo>
                      <a:pt x="810197" y="1210913"/>
                      <a:pt x="716375" y="1234345"/>
                      <a:pt x="617125" y="1234345"/>
                    </a:cubicBezTo>
                    <a:cubicBezTo>
                      <a:pt x="517874" y="1234345"/>
                      <a:pt x="424148" y="1210913"/>
                      <a:pt x="341090" y="1169289"/>
                    </a:cubicBezTo>
                    <a:cubicBezTo>
                      <a:pt x="321850" y="1159669"/>
                      <a:pt x="303181" y="1149096"/>
                      <a:pt x="285179" y="1137571"/>
                    </a:cubicBezTo>
                    <a:cubicBezTo>
                      <a:pt x="248126" y="1113854"/>
                      <a:pt x="213836" y="1086326"/>
                      <a:pt x="182785" y="1055465"/>
                    </a:cubicBezTo>
                    <a:cubicBezTo>
                      <a:pt x="69914" y="943737"/>
                      <a:pt x="0" y="788575"/>
                      <a:pt x="0" y="617125"/>
                    </a:cubicBezTo>
                    <a:cubicBezTo>
                      <a:pt x="0" y="276320"/>
                      <a:pt x="276320" y="0"/>
                      <a:pt x="617125" y="0"/>
                    </a:cubicBezTo>
                    <a:cubicBezTo>
                      <a:pt x="958025" y="0"/>
                      <a:pt x="1234345" y="276320"/>
                      <a:pt x="1234345" y="617125"/>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235" name="Grafikk 17">
                <a:extLst>
                  <a:ext uri="{FF2B5EF4-FFF2-40B4-BE49-F238E27FC236}">
                    <a16:creationId xmlns:a16="http://schemas.microsoft.com/office/drawing/2014/main" id="{52B51A00-7DC3-8A8C-5441-3745CA939E54}"/>
                  </a:ext>
                </a:extLst>
              </p:cNvPr>
              <p:cNvGrpSpPr/>
              <p:nvPr/>
            </p:nvGrpSpPr>
            <p:grpSpPr>
              <a:xfrm>
                <a:off x="4215479" y="4434809"/>
                <a:ext cx="859059" cy="1051495"/>
                <a:chOff x="4215479" y="4434809"/>
                <a:chExt cx="859059" cy="1051495"/>
              </a:xfrm>
            </p:grpSpPr>
            <p:grpSp>
              <p:nvGrpSpPr>
                <p:cNvPr id="236" name="Grafikk 17">
                  <a:extLst>
                    <a:ext uri="{FF2B5EF4-FFF2-40B4-BE49-F238E27FC236}">
                      <a16:creationId xmlns:a16="http://schemas.microsoft.com/office/drawing/2014/main" id="{071B4170-0B9B-DF0F-918A-85E32A78EC31}"/>
                    </a:ext>
                  </a:extLst>
                </p:cNvPr>
                <p:cNvGrpSpPr/>
                <p:nvPr/>
              </p:nvGrpSpPr>
              <p:grpSpPr>
                <a:xfrm>
                  <a:off x="4215479" y="4434809"/>
                  <a:ext cx="859059" cy="1051495"/>
                  <a:chOff x="4215479" y="4434809"/>
                  <a:chExt cx="859059" cy="1051495"/>
                </a:xfrm>
              </p:grpSpPr>
              <p:sp>
                <p:nvSpPr>
                  <p:cNvPr id="250" name="Friform 249">
                    <a:extLst>
                      <a:ext uri="{FF2B5EF4-FFF2-40B4-BE49-F238E27FC236}">
                        <a16:creationId xmlns:a16="http://schemas.microsoft.com/office/drawing/2014/main" id="{492DE600-FDDF-831B-DC65-E02DDFF400DB}"/>
                      </a:ext>
                    </a:extLst>
                  </p:cNvPr>
                  <p:cNvSpPr/>
                  <p:nvPr/>
                </p:nvSpPr>
                <p:spPr>
                  <a:xfrm>
                    <a:off x="4252052" y="4620958"/>
                    <a:ext cx="779531" cy="663825"/>
                  </a:xfrm>
                  <a:custGeom>
                    <a:avLst/>
                    <a:gdLst>
                      <a:gd name="connsiteX0" fmla="*/ 710768 w 779531"/>
                      <a:gd name="connsiteY0" fmla="*/ 425701 h 663825"/>
                      <a:gd name="connsiteX1" fmla="*/ 698642 w 779531"/>
                      <a:gd name="connsiteY1" fmla="*/ 268538 h 663825"/>
                      <a:gd name="connsiteX2" fmla="*/ 662133 w 779531"/>
                      <a:gd name="connsiteY2" fmla="*/ 85972 h 663825"/>
                      <a:gd name="connsiteX3" fmla="*/ 602040 w 779531"/>
                      <a:gd name="connsiteY3" fmla="*/ 0 h 663825"/>
                      <a:gd name="connsiteX4" fmla="*/ 389766 w 779531"/>
                      <a:gd name="connsiteY4" fmla="*/ 9601 h 663825"/>
                      <a:gd name="connsiteX5" fmla="*/ 177492 w 779531"/>
                      <a:gd name="connsiteY5" fmla="*/ 0 h 663825"/>
                      <a:gd name="connsiteX6" fmla="*/ 117398 w 779531"/>
                      <a:gd name="connsiteY6" fmla="*/ 85972 h 663825"/>
                      <a:gd name="connsiteX7" fmla="*/ 80889 w 779531"/>
                      <a:gd name="connsiteY7" fmla="*/ 268538 h 663825"/>
                      <a:gd name="connsiteX8" fmla="*/ 68764 w 779531"/>
                      <a:gd name="connsiteY8" fmla="*/ 425701 h 663825"/>
                      <a:gd name="connsiteX9" fmla="*/ 28501 w 779531"/>
                      <a:gd name="connsiteY9" fmla="*/ 663826 h 663825"/>
                      <a:gd name="connsiteX10" fmla="*/ 385879 w 779531"/>
                      <a:gd name="connsiteY10" fmla="*/ 663826 h 663825"/>
                      <a:gd name="connsiteX11" fmla="*/ 393652 w 779531"/>
                      <a:gd name="connsiteY11" fmla="*/ 663826 h 663825"/>
                      <a:gd name="connsiteX12" fmla="*/ 751030 w 779531"/>
                      <a:gd name="connsiteY12" fmla="*/ 663826 h 663825"/>
                      <a:gd name="connsiteX13" fmla="*/ 710768 w 779531"/>
                      <a:gd name="connsiteY13" fmla="*/ 425701 h 66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531" h="663825">
                        <a:moveTo>
                          <a:pt x="710768" y="425701"/>
                        </a:moveTo>
                        <a:cubicBezTo>
                          <a:pt x="659390" y="384429"/>
                          <a:pt x="671658" y="341566"/>
                          <a:pt x="698642" y="268538"/>
                        </a:cubicBezTo>
                        <a:cubicBezTo>
                          <a:pt x="725627" y="195510"/>
                          <a:pt x="704996" y="124072"/>
                          <a:pt x="662133" y="85972"/>
                        </a:cubicBezTo>
                        <a:cubicBezTo>
                          <a:pt x="619271" y="47872"/>
                          <a:pt x="602040" y="0"/>
                          <a:pt x="602040" y="0"/>
                        </a:cubicBezTo>
                        <a:lnTo>
                          <a:pt x="389766" y="9601"/>
                        </a:lnTo>
                        <a:lnTo>
                          <a:pt x="177492" y="0"/>
                        </a:lnTo>
                        <a:cubicBezTo>
                          <a:pt x="177492" y="0"/>
                          <a:pt x="160261" y="47872"/>
                          <a:pt x="117398" y="85972"/>
                        </a:cubicBezTo>
                        <a:cubicBezTo>
                          <a:pt x="74536" y="124072"/>
                          <a:pt x="53895" y="195510"/>
                          <a:pt x="80889" y="268538"/>
                        </a:cubicBezTo>
                        <a:cubicBezTo>
                          <a:pt x="107873" y="341566"/>
                          <a:pt x="120142" y="384429"/>
                          <a:pt x="68764" y="425701"/>
                        </a:cubicBezTo>
                        <a:cubicBezTo>
                          <a:pt x="17386" y="466972"/>
                          <a:pt x="-33411" y="570166"/>
                          <a:pt x="28501" y="663826"/>
                        </a:cubicBezTo>
                        <a:lnTo>
                          <a:pt x="385879" y="663826"/>
                        </a:lnTo>
                        <a:lnTo>
                          <a:pt x="393652" y="663826"/>
                        </a:lnTo>
                        <a:lnTo>
                          <a:pt x="751030" y="663826"/>
                        </a:lnTo>
                        <a:cubicBezTo>
                          <a:pt x="812942" y="570166"/>
                          <a:pt x="762146" y="466982"/>
                          <a:pt x="710768" y="425701"/>
                        </a:cubicBezTo>
                        <a:close/>
                      </a:path>
                    </a:pathLst>
                  </a:custGeom>
                  <a:solidFill>
                    <a:srgbClr val="E44424"/>
                  </a:solidFill>
                  <a:ln w="9525" cap="flat">
                    <a:noFill/>
                    <a:prstDash val="solid"/>
                    <a:miter/>
                  </a:ln>
                </p:spPr>
                <p:txBody>
                  <a:bodyPr rtlCol="0" anchor="ctr"/>
                  <a:lstStyle/>
                  <a:p>
                    <a:endParaRPr lang="nb-NO"/>
                  </a:p>
                </p:txBody>
              </p:sp>
              <p:sp>
                <p:nvSpPr>
                  <p:cNvPr id="251" name="Friform 250">
                    <a:extLst>
                      <a:ext uri="{FF2B5EF4-FFF2-40B4-BE49-F238E27FC236}">
                        <a16:creationId xmlns:a16="http://schemas.microsoft.com/office/drawing/2014/main" id="{A95CE523-FC79-C658-DCA2-FBE24780915E}"/>
                      </a:ext>
                    </a:extLst>
                  </p:cNvPr>
                  <p:cNvSpPr/>
                  <p:nvPr/>
                </p:nvSpPr>
                <p:spPr>
                  <a:xfrm>
                    <a:off x="4215479" y="5109114"/>
                    <a:ext cx="859059" cy="377189"/>
                  </a:xfrm>
                  <a:custGeom>
                    <a:avLst/>
                    <a:gdLst>
                      <a:gd name="connsiteX0" fmla="*/ 859060 w 859059"/>
                      <a:gd name="connsiteY0" fmla="*/ 207931 h 377189"/>
                      <a:gd name="connsiteX1" fmla="*/ 766382 w 859059"/>
                      <a:gd name="connsiteY1" fmla="*/ 280321 h 377189"/>
                      <a:gd name="connsiteX2" fmla="*/ 710470 w 859059"/>
                      <a:gd name="connsiteY2" fmla="*/ 312039 h 377189"/>
                      <a:gd name="connsiteX3" fmla="*/ 434340 w 859059"/>
                      <a:gd name="connsiteY3" fmla="*/ 377190 h 377189"/>
                      <a:gd name="connsiteX4" fmla="*/ 158306 w 859059"/>
                      <a:gd name="connsiteY4" fmla="*/ 312134 h 377189"/>
                      <a:gd name="connsiteX5" fmla="*/ 102394 w 859059"/>
                      <a:gd name="connsiteY5" fmla="*/ 280416 h 377189"/>
                      <a:gd name="connsiteX6" fmla="*/ 0 w 859059"/>
                      <a:gd name="connsiteY6" fmla="*/ 198310 h 377189"/>
                      <a:gd name="connsiteX7" fmla="*/ 48768 w 859059"/>
                      <a:gd name="connsiteY7" fmla="*/ 144875 h 377189"/>
                      <a:gd name="connsiteX8" fmla="*/ 127635 w 859059"/>
                      <a:gd name="connsiteY8" fmla="*/ 98107 h 377189"/>
                      <a:gd name="connsiteX9" fmla="*/ 184499 w 859059"/>
                      <a:gd name="connsiteY9" fmla="*/ 76200 h 377189"/>
                      <a:gd name="connsiteX10" fmla="*/ 226790 w 859059"/>
                      <a:gd name="connsiteY10" fmla="*/ 55054 h 377189"/>
                      <a:gd name="connsiteX11" fmla="*/ 266605 w 859059"/>
                      <a:gd name="connsiteY11" fmla="*/ 23813 h 377189"/>
                      <a:gd name="connsiteX12" fmla="*/ 272987 w 859059"/>
                      <a:gd name="connsiteY12" fmla="*/ 17335 h 377189"/>
                      <a:gd name="connsiteX13" fmla="*/ 277749 w 859059"/>
                      <a:gd name="connsiteY13" fmla="*/ 12287 h 377189"/>
                      <a:gd name="connsiteX14" fmla="*/ 283083 w 859059"/>
                      <a:gd name="connsiteY14" fmla="*/ 6191 h 377189"/>
                      <a:gd name="connsiteX15" fmla="*/ 284226 w 859059"/>
                      <a:gd name="connsiteY15" fmla="*/ 4763 h 377189"/>
                      <a:gd name="connsiteX16" fmla="*/ 285083 w 859059"/>
                      <a:gd name="connsiteY16" fmla="*/ 3810 h 377189"/>
                      <a:gd name="connsiteX17" fmla="*/ 285274 w 859059"/>
                      <a:gd name="connsiteY17" fmla="*/ 3619 h 377189"/>
                      <a:gd name="connsiteX18" fmla="*/ 287750 w 859059"/>
                      <a:gd name="connsiteY18" fmla="*/ 476 h 377189"/>
                      <a:gd name="connsiteX19" fmla="*/ 288131 w 859059"/>
                      <a:gd name="connsiteY19" fmla="*/ 0 h 377189"/>
                      <a:gd name="connsiteX20" fmla="*/ 564547 w 859059"/>
                      <a:gd name="connsiteY20" fmla="*/ 0 h 377189"/>
                      <a:gd name="connsiteX21" fmla="*/ 569595 w 859059"/>
                      <a:gd name="connsiteY21" fmla="*/ 6191 h 377189"/>
                      <a:gd name="connsiteX22" fmla="*/ 574834 w 859059"/>
                      <a:gd name="connsiteY22" fmla="*/ 12097 h 377189"/>
                      <a:gd name="connsiteX23" fmla="*/ 574929 w 859059"/>
                      <a:gd name="connsiteY23" fmla="*/ 12287 h 377189"/>
                      <a:gd name="connsiteX24" fmla="*/ 575977 w 859059"/>
                      <a:gd name="connsiteY24" fmla="*/ 13335 h 377189"/>
                      <a:gd name="connsiteX25" fmla="*/ 576644 w 859059"/>
                      <a:gd name="connsiteY25" fmla="*/ 14192 h 377189"/>
                      <a:gd name="connsiteX26" fmla="*/ 576739 w 859059"/>
                      <a:gd name="connsiteY26" fmla="*/ 14288 h 377189"/>
                      <a:gd name="connsiteX27" fmla="*/ 580358 w 859059"/>
                      <a:gd name="connsiteY27" fmla="*/ 18097 h 377189"/>
                      <a:gd name="connsiteX28" fmla="*/ 586073 w 859059"/>
                      <a:gd name="connsiteY28" fmla="*/ 23813 h 377189"/>
                      <a:gd name="connsiteX29" fmla="*/ 625888 w 859059"/>
                      <a:gd name="connsiteY29" fmla="*/ 55054 h 377189"/>
                      <a:gd name="connsiteX30" fmla="*/ 668179 w 859059"/>
                      <a:gd name="connsiteY30" fmla="*/ 76200 h 377189"/>
                      <a:gd name="connsiteX31" fmla="*/ 725043 w 859059"/>
                      <a:gd name="connsiteY31" fmla="*/ 98107 h 377189"/>
                      <a:gd name="connsiteX32" fmla="*/ 803910 w 859059"/>
                      <a:gd name="connsiteY32" fmla="*/ 144875 h 377189"/>
                      <a:gd name="connsiteX33" fmla="*/ 859060 w 859059"/>
                      <a:gd name="connsiteY33" fmla="*/ 207931 h 37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59059" h="377189">
                        <a:moveTo>
                          <a:pt x="859060" y="207931"/>
                        </a:moveTo>
                        <a:cubicBezTo>
                          <a:pt x="830580" y="234791"/>
                          <a:pt x="799624" y="259080"/>
                          <a:pt x="766382" y="280321"/>
                        </a:cubicBezTo>
                        <a:cubicBezTo>
                          <a:pt x="748379" y="291846"/>
                          <a:pt x="729710" y="302514"/>
                          <a:pt x="710470" y="312039"/>
                        </a:cubicBezTo>
                        <a:cubicBezTo>
                          <a:pt x="627412" y="353758"/>
                          <a:pt x="533590" y="377190"/>
                          <a:pt x="434340" y="377190"/>
                        </a:cubicBezTo>
                        <a:cubicBezTo>
                          <a:pt x="335090" y="377190"/>
                          <a:pt x="241364" y="353758"/>
                          <a:pt x="158306" y="312134"/>
                        </a:cubicBezTo>
                        <a:cubicBezTo>
                          <a:pt x="139065" y="302514"/>
                          <a:pt x="120396" y="291941"/>
                          <a:pt x="102394" y="280416"/>
                        </a:cubicBezTo>
                        <a:cubicBezTo>
                          <a:pt x="65342" y="256699"/>
                          <a:pt x="31052" y="229171"/>
                          <a:pt x="0" y="198310"/>
                        </a:cubicBezTo>
                        <a:cubicBezTo>
                          <a:pt x="13811" y="178308"/>
                          <a:pt x="30290" y="160401"/>
                          <a:pt x="48768" y="144875"/>
                        </a:cubicBezTo>
                        <a:cubicBezTo>
                          <a:pt x="72104" y="125158"/>
                          <a:pt x="98679" y="109251"/>
                          <a:pt x="127635" y="98107"/>
                        </a:cubicBezTo>
                        <a:lnTo>
                          <a:pt x="184499" y="76200"/>
                        </a:lnTo>
                        <a:cubicBezTo>
                          <a:pt x="199358" y="70485"/>
                          <a:pt x="213550" y="63341"/>
                          <a:pt x="226790" y="55054"/>
                        </a:cubicBezTo>
                        <a:cubicBezTo>
                          <a:pt x="241173" y="46006"/>
                          <a:pt x="254508" y="35528"/>
                          <a:pt x="266605" y="23813"/>
                        </a:cubicBezTo>
                        <a:cubicBezTo>
                          <a:pt x="268796" y="21717"/>
                          <a:pt x="270891" y="19526"/>
                          <a:pt x="272987" y="17335"/>
                        </a:cubicBezTo>
                        <a:cubicBezTo>
                          <a:pt x="274606" y="15716"/>
                          <a:pt x="276225" y="14001"/>
                          <a:pt x="277749" y="12287"/>
                        </a:cubicBezTo>
                        <a:cubicBezTo>
                          <a:pt x="279559" y="10287"/>
                          <a:pt x="281369" y="8287"/>
                          <a:pt x="283083" y="6191"/>
                        </a:cubicBezTo>
                        <a:cubicBezTo>
                          <a:pt x="283559" y="5715"/>
                          <a:pt x="283940" y="5239"/>
                          <a:pt x="284226" y="4763"/>
                        </a:cubicBezTo>
                        <a:cubicBezTo>
                          <a:pt x="284607" y="4476"/>
                          <a:pt x="284798" y="4191"/>
                          <a:pt x="285083" y="3810"/>
                        </a:cubicBezTo>
                        <a:cubicBezTo>
                          <a:pt x="285179" y="3810"/>
                          <a:pt x="285179" y="3715"/>
                          <a:pt x="285274" y="3619"/>
                        </a:cubicBezTo>
                        <a:cubicBezTo>
                          <a:pt x="286131" y="2667"/>
                          <a:pt x="286988" y="1619"/>
                          <a:pt x="287750" y="476"/>
                        </a:cubicBezTo>
                        <a:cubicBezTo>
                          <a:pt x="287941" y="381"/>
                          <a:pt x="288036" y="190"/>
                          <a:pt x="288131" y="0"/>
                        </a:cubicBezTo>
                        <a:lnTo>
                          <a:pt x="564547" y="0"/>
                        </a:lnTo>
                        <a:cubicBezTo>
                          <a:pt x="566261" y="2095"/>
                          <a:pt x="567881" y="4191"/>
                          <a:pt x="569595" y="6191"/>
                        </a:cubicBezTo>
                        <a:cubicBezTo>
                          <a:pt x="571310" y="8191"/>
                          <a:pt x="573024" y="10192"/>
                          <a:pt x="574834" y="12097"/>
                        </a:cubicBezTo>
                        <a:cubicBezTo>
                          <a:pt x="574739" y="12192"/>
                          <a:pt x="574834" y="12287"/>
                          <a:pt x="574929" y="12287"/>
                        </a:cubicBezTo>
                        <a:lnTo>
                          <a:pt x="575977" y="13335"/>
                        </a:lnTo>
                        <a:cubicBezTo>
                          <a:pt x="576167" y="13621"/>
                          <a:pt x="576453" y="13906"/>
                          <a:pt x="576644" y="14192"/>
                        </a:cubicBezTo>
                        <a:cubicBezTo>
                          <a:pt x="576644" y="14192"/>
                          <a:pt x="576644" y="14288"/>
                          <a:pt x="576739" y="14288"/>
                        </a:cubicBezTo>
                        <a:cubicBezTo>
                          <a:pt x="577882" y="15621"/>
                          <a:pt x="579120" y="16859"/>
                          <a:pt x="580358" y="18097"/>
                        </a:cubicBezTo>
                        <a:cubicBezTo>
                          <a:pt x="582263" y="20002"/>
                          <a:pt x="584168" y="21907"/>
                          <a:pt x="586073" y="23813"/>
                        </a:cubicBezTo>
                        <a:cubicBezTo>
                          <a:pt x="598170" y="35528"/>
                          <a:pt x="611505" y="46006"/>
                          <a:pt x="625888" y="55054"/>
                        </a:cubicBezTo>
                        <a:cubicBezTo>
                          <a:pt x="639128" y="63341"/>
                          <a:pt x="653320" y="70485"/>
                          <a:pt x="668179" y="76200"/>
                        </a:cubicBezTo>
                        <a:lnTo>
                          <a:pt x="725043" y="98107"/>
                        </a:lnTo>
                        <a:cubicBezTo>
                          <a:pt x="753999" y="109251"/>
                          <a:pt x="780574" y="125158"/>
                          <a:pt x="803910" y="144875"/>
                        </a:cubicBezTo>
                        <a:cubicBezTo>
                          <a:pt x="825341" y="162782"/>
                          <a:pt x="844010" y="184118"/>
                          <a:pt x="859060" y="207931"/>
                        </a:cubicBezTo>
                        <a:close/>
                      </a:path>
                    </a:pathLst>
                  </a:custGeom>
                  <a:solidFill>
                    <a:srgbClr val="158282"/>
                  </a:solidFill>
                  <a:ln w="9525" cap="flat">
                    <a:noFill/>
                    <a:prstDash val="solid"/>
                    <a:miter/>
                  </a:ln>
                </p:spPr>
                <p:txBody>
                  <a:bodyPr rtlCol="0" anchor="ctr"/>
                  <a:lstStyle/>
                  <a:p>
                    <a:endParaRPr lang="nb-NO"/>
                  </a:p>
                </p:txBody>
              </p:sp>
              <p:sp>
                <p:nvSpPr>
                  <p:cNvPr id="252" name="Friform 251">
                    <a:extLst>
                      <a:ext uri="{FF2B5EF4-FFF2-40B4-BE49-F238E27FC236}">
                        <a16:creationId xmlns:a16="http://schemas.microsoft.com/office/drawing/2014/main" id="{67261768-3353-1E93-9B9C-E9F2058C7D56}"/>
                      </a:ext>
                    </a:extLst>
                  </p:cNvPr>
                  <p:cNvSpPr/>
                  <p:nvPr/>
                </p:nvSpPr>
                <p:spPr>
                  <a:xfrm>
                    <a:off x="4442259" y="5109114"/>
                    <a:ext cx="399097" cy="110585"/>
                  </a:xfrm>
                  <a:custGeom>
                    <a:avLst/>
                    <a:gdLst>
                      <a:gd name="connsiteX0" fmla="*/ 337804 w 399097"/>
                      <a:gd name="connsiteY0" fmla="*/ 0 h 110585"/>
                      <a:gd name="connsiteX1" fmla="*/ 61303 w 399097"/>
                      <a:gd name="connsiteY1" fmla="*/ 0 h 110585"/>
                      <a:gd name="connsiteX2" fmla="*/ 39815 w 399097"/>
                      <a:gd name="connsiteY2" fmla="*/ 23813 h 110585"/>
                      <a:gd name="connsiteX3" fmla="*/ 0 w 399097"/>
                      <a:gd name="connsiteY3" fmla="*/ 55054 h 110585"/>
                      <a:gd name="connsiteX4" fmla="*/ 199549 w 399097"/>
                      <a:gd name="connsiteY4" fmla="*/ 110585 h 110585"/>
                      <a:gd name="connsiteX5" fmla="*/ 399098 w 399097"/>
                      <a:gd name="connsiteY5" fmla="*/ 55054 h 110585"/>
                      <a:gd name="connsiteX6" fmla="*/ 359283 w 399097"/>
                      <a:gd name="connsiteY6" fmla="*/ 23813 h 110585"/>
                      <a:gd name="connsiteX7" fmla="*/ 337804 w 399097"/>
                      <a:gd name="connsiteY7" fmla="*/ 0 h 1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097" h="110585">
                        <a:moveTo>
                          <a:pt x="337804" y="0"/>
                        </a:moveTo>
                        <a:lnTo>
                          <a:pt x="61303" y="0"/>
                        </a:lnTo>
                        <a:cubicBezTo>
                          <a:pt x="54635" y="8372"/>
                          <a:pt x="47530" y="16383"/>
                          <a:pt x="39815" y="23813"/>
                        </a:cubicBezTo>
                        <a:cubicBezTo>
                          <a:pt x="27718" y="35528"/>
                          <a:pt x="14383" y="46006"/>
                          <a:pt x="0" y="55054"/>
                        </a:cubicBezTo>
                        <a:cubicBezTo>
                          <a:pt x="50483" y="89535"/>
                          <a:pt x="120777" y="110585"/>
                          <a:pt x="199549" y="110585"/>
                        </a:cubicBezTo>
                        <a:cubicBezTo>
                          <a:pt x="278321" y="110585"/>
                          <a:pt x="348615" y="89535"/>
                          <a:pt x="399098" y="55054"/>
                        </a:cubicBezTo>
                        <a:cubicBezTo>
                          <a:pt x="384715" y="46006"/>
                          <a:pt x="371380" y="35528"/>
                          <a:pt x="359283" y="23813"/>
                        </a:cubicBezTo>
                        <a:cubicBezTo>
                          <a:pt x="351587" y="16383"/>
                          <a:pt x="344472" y="8372"/>
                          <a:pt x="337804" y="0"/>
                        </a:cubicBezTo>
                        <a:close/>
                      </a:path>
                    </a:pathLst>
                  </a:custGeom>
                  <a:solidFill>
                    <a:srgbClr val="158282"/>
                  </a:solidFill>
                  <a:ln w="9525" cap="flat">
                    <a:noFill/>
                    <a:prstDash val="solid"/>
                    <a:miter/>
                  </a:ln>
                </p:spPr>
                <p:txBody>
                  <a:bodyPr rtlCol="0" anchor="ctr"/>
                  <a:lstStyle/>
                  <a:p>
                    <a:endParaRPr lang="nb-NO"/>
                  </a:p>
                </p:txBody>
              </p:sp>
              <p:sp>
                <p:nvSpPr>
                  <p:cNvPr id="253" name="Friform 252">
                    <a:extLst>
                      <a:ext uri="{FF2B5EF4-FFF2-40B4-BE49-F238E27FC236}">
                        <a16:creationId xmlns:a16="http://schemas.microsoft.com/office/drawing/2014/main" id="{9C893630-71EB-AADD-DF15-772411BDDEB4}"/>
                      </a:ext>
                    </a:extLst>
                  </p:cNvPr>
                  <p:cNvSpPr/>
                  <p:nvPr/>
                </p:nvSpPr>
                <p:spPr>
                  <a:xfrm>
                    <a:off x="4482083" y="4898898"/>
                    <a:ext cx="319468" cy="273176"/>
                  </a:xfrm>
                  <a:custGeom>
                    <a:avLst/>
                    <a:gdLst>
                      <a:gd name="connsiteX0" fmla="*/ 319469 w 319468"/>
                      <a:gd name="connsiteY0" fmla="*/ 234029 h 273176"/>
                      <a:gd name="connsiteX1" fmla="*/ 159734 w 319468"/>
                      <a:gd name="connsiteY1" fmla="*/ 273177 h 273176"/>
                      <a:gd name="connsiteX2" fmla="*/ 0 w 319468"/>
                      <a:gd name="connsiteY2" fmla="*/ 234029 h 273176"/>
                      <a:gd name="connsiteX3" fmla="*/ 69723 w 319468"/>
                      <a:gd name="connsiteY3" fmla="*/ 107632 h 273176"/>
                      <a:gd name="connsiteX4" fmla="*/ 75152 w 319468"/>
                      <a:gd name="connsiteY4" fmla="*/ 81534 h 273176"/>
                      <a:gd name="connsiteX5" fmla="*/ 92012 w 319468"/>
                      <a:gd name="connsiteY5" fmla="*/ 0 h 273176"/>
                      <a:gd name="connsiteX6" fmla="*/ 227457 w 319468"/>
                      <a:gd name="connsiteY6" fmla="*/ 0 h 273176"/>
                      <a:gd name="connsiteX7" fmla="*/ 249746 w 319468"/>
                      <a:gd name="connsiteY7" fmla="*/ 107632 h 273176"/>
                      <a:gd name="connsiteX8" fmla="*/ 269558 w 319468"/>
                      <a:gd name="connsiteY8" fmla="*/ 165259 h 273176"/>
                      <a:gd name="connsiteX9" fmla="*/ 319469 w 319468"/>
                      <a:gd name="connsiteY9" fmla="*/ 234029 h 27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468" h="273176">
                        <a:moveTo>
                          <a:pt x="319469" y="234029"/>
                        </a:moveTo>
                        <a:cubicBezTo>
                          <a:pt x="277749" y="258318"/>
                          <a:pt x="221647" y="273177"/>
                          <a:pt x="159734" y="273177"/>
                        </a:cubicBezTo>
                        <a:cubicBezTo>
                          <a:pt x="97822" y="273177"/>
                          <a:pt x="41720" y="258318"/>
                          <a:pt x="0" y="234029"/>
                        </a:cubicBezTo>
                        <a:cubicBezTo>
                          <a:pt x="34862" y="200406"/>
                          <a:pt x="59531" y="156591"/>
                          <a:pt x="69723" y="107632"/>
                        </a:cubicBezTo>
                        <a:lnTo>
                          <a:pt x="75152" y="81534"/>
                        </a:lnTo>
                        <a:lnTo>
                          <a:pt x="92012" y="0"/>
                        </a:lnTo>
                        <a:lnTo>
                          <a:pt x="227457" y="0"/>
                        </a:lnTo>
                        <a:lnTo>
                          <a:pt x="249746" y="107632"/>
                        </a:lnTo>
                        <a:cubicBezTo>
                          <a:pt x="254032" y="127825"/>
                          <a:pt x="260604" y="147161"/>
                          <a:pt x="269558" y="165259"/>
                        </a:cubicBezTo>
                        <a:cubicBezTo>
                          <a:pt x="282035" y="191071"/>
                          <a:pt x="298990" y="214313"/>
                          <a:pt x="319469" y="234029"/>
                        </a:cubicBezTo>
                        <a:close/>
                      </a:path>
                    </a:pathLst>
                  </a:custGeom>
                  <a:solidFill>
                    <a:srgbClr val="F6CBC1"/>
                  </a:solidFill>
                  <a:ln w="9525" cap="flat">
                    <a:noFill/>
                    <a:prstDash val="solid"/>
                    <a:miter/>
                  </a:ln>
                </p:spPr>
                <p:txBody>
                  <a:bodyPr rtlCol="0" anchor="ctr"/>
                  <a:lstStyle/>
                  <a:p>
                    <a:endParaRPr lang="nb-NO"/>
                  </a:p>
                </p:txBody>
              </p:sp>
              <p:sp>
                <p:nvSpPr>
                  <p:cNvPr id="254" name="Friform 253">
                    <a:extLst>
                      <a:ext uri="{FF2B5EF4-FFF2-40B4-BE49-F238E27FC236}">
                        <a16:creationId xmlns:a16="http://schemas.microsoft.com/office/drawing/2014/main" id="{CE57F7C0-4CC8-EE0B-287D-4D43B8C28941}"/>
                      </a:ext>
                    </a:extLst>
                  </p:cNvPr>
                  <p:cNvSpPr/>
                  <p:nvPr/>
                </p:nvSpPr>
                <p:spPr>
                  <a:xfrm>
                    <a:off x="4557236" y="4898898"/>
                    <a:ext cx="194405" cy="171735"/>
                  </a:xfrm>
                  <a:custGeom>
                    <a:avLst/>
                    <a:gdLst>
                      <a:gd name="connsiteX0" fmla="*/ 194405 w 194405"/>
                      <a:gd name="connsiteY0" fmla="*/ 165259 h 171735"/>
                      <a:gd name="connsiteX1" fmla="*/ 153638 w 194405"/>
                      <a:gd name="connsiteY1" fmla="*/ 171736 h 171735"/>
                      <a:gd name="connsiteX2" fmla="*/ 0 w 194405"/>
                      <a:gd name="connsiteY2" fmla="*/ 81534 h 171735"/>
                      <a:gd name="connsiteX3" fmla="*/ 16859 w 194405"/>
                      <a:gd name="connsiteY3" fmla="*/ 0 h 171735"/>
                      <a:gd name="connsiteX4" fmla="*/ 152305 w 194405"/>
                      <a:gd name="connsiteY4" fmla="*/ 0 h 171735"/>
                      <a:gd name="connsiteX5" fmla="*/ 174593 w 194405"/>
                      <a:gd name="connsiteY5" fmla="*/ 107632 h 171735"/>
                      <a:gd name="connsiteX6" fmla="*/ 194405 w 194405"/>
                      <a:gd name="connsiteY6" fmla="*/ 165259 h 1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405" h="171735">
                        <a:moveTo>
                          <a:pt x="194405" y="165259"/>
                        </a:moveTo>
                        <a:cubicBezTo>
                          <a:pt x="170593" y="171736"/>
                          <a:pt x="153638" y="171736"/>
                          <a:pt x="153638" y="171736"/>
                        </a:cubicBezTo>
                        <a:cubicBezTo>
                          <a:pt x="153638" y="171736"/>
                          <a:pt x="54959" y="171736"/>
                          <a:pt x="0" y="81534"/>
                        </a:cubicBezTo>
                        <a:lnTo>
                          <a:pt x="16859" y="0"/>
                        </a:lnTo>
                        <a:lnTo>
                          <a:pt x="152305" y="0"/>
                        </a:lnTo>
                        <a:lnTo>
                          <a:pt x="174593" y="107632"/>
                        </a:lnTo>
                        <a:cubicBezTo>
                          <a:pt x="178880" y="127825"/>
                          <a:pt x="185452" y="147161"/>
                          <a:pt x="194405" y="165259"/>
                        </a:cubicBezTo>
                        <a:close/>
                      </a:path>
                    </a:pathLst>
                  </a:custGeom>
                  <a:solidFill>
                    <a:srgbClr val="CEABA7"/>
                  </a:solidFill>
                  <a:ln w="9525" cap="flat">
                    <a:noFill/>
                    <a:prstDash val="solid"/>
                    <a:miter/>
                  </a:ln>
                </p:spPr>
                <p:txBody>
                  <a:bodyPr rtlCol="0" anchor="ctr"/>
                  <a:lstStyle/>
                  <a:p>
                    <a:endParaRPr lang="nb-NO"/>
                  </a:p>
                </p:txBody>
              </p:sp>
              <p:grpSp>
                <p:nvGrpSpPr>
                  <p:cNvPr id="255" name="Grafikk 17">
                    <a:extLst>
                      <a:ext uri="{FF2B5EF4-FFF2-40B4-BE49-F238E27FC236}">
                        <a16:creationId xmlns:a16="http://schemas.microsoft.com/office/drawing/2014/main" id="{0B1797A1-AB9F-5A8E-1A1C-456039E3548C}"/>
                      </a:ext>
                    </a:extLst>
                  </p:cNvPr>
                  <p:cNvGrpSpPr/>
                  <p:nvPr/>
                </p:nvGrpSpPr>
                <p:grpSpPr>
                  <a:xfrm>
                    <a:off x="4408452" y="4434809"/>
                    <a:ext cx="454949" cy="533526"/>
                    <a:chOff x="4408452" y="4434809"/>
                    <a:chExt cx="454949" cy="533526"/>
                  </a:xfrm>
                </p:grpSpPr>
                <p:sp>
                  <p:nvSpPr>
                    <p:cNvPr id="256" name="Friform 255">
                      <a:extLst>
                        <a:ext uri="{FF2B5EF4-FFF2-40B4-BE49-F238E27FC236}">
                          <a16:creationId xmlns:a16="http://schemas.microsoft.com/office/drawing/2014/main" id="{EEBE5D64-0113-6D31-5B6D-067DB5712FC8}"/>
                        </a:ext>
                      </a:extLst>
                    </p:cNvPr>
                    <p:cNvSpPr/>
                    <p:nvPr/>
                  </p:nvSpPr>
                  <p:spPr>
                    <a:xfrm>
                      <a:off x="4420247" y="4434809"/>
                      <a:ext cx="443154" cy="329157"/>
                    </a:xfrm>
                    <a:custGeom>
                      <a:avLst/>
                      <a:gdLst>
                        <a:gd name="connsiteX0" fmla="*/ 409680 w 443154"/>
                        <a:gd name="connsiteY0" fmla="*/ 90261 h 329157"/>
                        <a:gd name="connsiteX1" fmla="*/ 306724 w 443154"/>
                        <a:gd name="connsiteY1" fmla="*/ 13480 h 329157"/>
                        <a:gd name="connsiteX2" fmla="*/ 136426 w 443154"/>
                        <a:gd name="connsiteY2" fmla="*/ 13480 h 329157"/>
                        <a:gd name="connsiteX3" fmla="*/ 33471 w 443154"/>
                        <a:gd name="connsiteY3" fmla="*/ 90261 h 329157"/>
                        <a:gd name="connsiteX4" fmla="*/ 438 w 443154"/>
                        <a:gd name="connsiteY4" fmla="*/ 285105 h 329157"/>
                        <a:gd name="connsiteX5" fmla="*/ 41948 w 443154"/>
                        <a:gd name="connsiteY5" fmla="*/ 329158 h 329157"/>
                        <a:gd name="connsiteX6" fmla="*/ 221580 w 443154"/>
                        <a:gd name="connsiteY6" fmla="*/ 306364 h 329157"/>
                        <a:gd name="connsiteX7" fmla="*/ 401212 w 443154"/>
                        <a:gd name="connsiteY7" fmla="*/ 329158 h 329157"/>
                        <a:gd name="connsiteX8" fmla="*/ 442722 w 443154"/>
                        <a:gd name="connsiteY8" fmla="*/ 285105 h 329157"/>
                        <a:gd name="connsiteX9" fmla="*/ 409680 w 443154"/>
                        <a:gd name="connsiteY9" fmla="*/ 90261 h 32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154" h="329157">
                          <a:moveTo>
                            <a:pt x="409680" y="90261"/>
                          </a:moveTo>
                          <a:cubicBezTo>
                            <a:pt x="387658" y="48961"/>
                            <a:pt x="345529" y="26111"/>
                            <a:pt x="306724" y="13480"/>
                          </a:cubicBezTo>
                          <a:cubicBezTo>
                            <a:pt x="251517" y="-4493"/>
                            <a:pt x="191624" y="-4493"/>
                            <a:pt x="136426" y="13480"/>
                          </a:cubicBezTo>
                          <a:cubicBezTo>
                            <a:pt x="97621" y="26111"/>
                            <a:pt x="55492" y="48970"/>
                            <a:pt x="33471" y="90261"/>
                          </a:cubicBezTo>
                          <a:cubicBezTo>
                            <a:pt x="-6344" y="166499"/>
                            <a:pt x="438" y="285105"/>
                            <a:pt x="438" y="285105"/>
                          </a:cubicBezTo>
                          <a:lnTo>
                            <a:pt x="41948" y="329158"/>
                          </a:lnTo>
                          <a:lnTo>
                            <a:pt x="221580" y="306364"/>
                          </a:lnTo>
                          <a:lnTo>
                            <a:pt x="401212" y="329158"/>
                          </a:lnTo>
                          <a:lnTo>
                            <a:pt x="442722" y="285105"/>
                          </a:lnTo>
                          <a:cubicBezTo>
                            <a:pt x="442712" y="285105"/>
                            <a:pt x="449494" y="166509"/>
                            <a:pt x="409680" y="90261"/>
                          </a:cubicBezTo>
                          <a:close/>
                        </a:path>
                      </a:pathLst>
                    </a:custGeom>
                    <a:solidFill>
                      <a:srgbClr val="E44424"/>
                    </a:solidFill>
                    <a:ln w="9525" cap="flat">
                      <a:noFill/>
                      <a:prstDash val="solid"/>
                      <a:miter/>
                    </a:ln>
                  </p:spPr>
                  <p:txBody>
                    <a:bodyPr rtlCol="0" anchor="ctr"/>
                    <a:lstStyle/>
                    <a:p>
                      <a:endParaRPr lang="nb-NO"/>
                    </a:p>
                  </p:txBody>
                </p:sp>
                <p:sp>
                  <p:nvSpPr>
                    <p:cNvPr id="257" name="Friform 256">
                      <a:extLst>
                        <a:ext uri="{FF2B5EF4-FFF2-40B4-BE49-F238E27FC236}">
                          <a16:creationId xmlns:a16="http://schemas.microsoft.com/office/drawing/2014/main" id="{FE32F495-5D9E-6974-32F0-1DAB2DAC051C}"/>
                        </a:ext>
                      </a:extLst>
                    </p:cNvPr>
                    <p:cNvSpPr/>
                    <p:nvPr/>
                  </p:nvSpPr>
                  <p:spPr>
                    <a:xfrm>
                      <a:off x="4408452" y="4504874"/>
                      <a:ext cx="419499" cy="463460"/>
                    </a:xfrm>
                    <a:custGeom>
                      <a:avLst/>
                      <a:gdLst>
                        <a:gd name="connsiteX0" fmla="*/ 419484 w 419499"/>
                        <a:gd name="connsiteY0" fmla="*/ 277723 h 463460"/>
                        <a:gd name="connsiteX1" fmla="*/ 233366 w 419499"/>
                        <a:gd name="connsiteY1" fmla="*/ 463461 h 463460"/>
                        <a:gd name="connsiteX2" fmla="*/ 47247 w 419499"/>
                        <a:gd name="connsiteY2" fmla="*/ 277723 h 463460"/>
                        <a:gd name="connsiteX3" fmla="*/ 10671 w 419499"/>
                        <a:gd name="connsiteY3" fmla="*/ 251911 h 463460"/>
                        <a:gd name="connsiteX4" fmla="*/ 670 w 419499"/>
                        <a:gd name="connsiteY4" fmla="*/ 207810 h 463460"/>
                        <a:gd name="connsiteX5" fmla="*/ 10481 w 419499"/>
                        <a:gd name="connsiteY5" fmla="*/ 187522 h 463460"/>
                        <a:gd name="connsiteX6" fmla="*/ 29816 w 419499"/>
                        <a:gd name="connsiteY6" fmla="*/ 181331 h 463460"/>
                        <a:gd name="connsiteX7" fmla="*/ 49724 w 419499"/>
                        <a:gd name="connsiteY7" fmla="*/ 187046 h 463460"/>
                        <a:gd name="connsiteX8" fmla="*/ 193170 w 419499"/>
                        <a:gd name="connsiteY8" fmla="*/ 356 h 463460"/>
                        <a:gd name="connsiteX9" fmla="*/ 292611 w 419499"/>
                        <a:gd name="connsiteY9" fmla="*/ 87795 h 463460"/>
                        <a:gd name="connsiteX10" fmla="*/ 378908 w 419499"/>
                        <a:gd name="connsiteY10" fmla="*/ 218859 h 463460"/>
                        <a:gd name="connsiteX11" fmla="*/ 419484 w 419499"/>
                        <a:gd name="connsiteY11" fmla="*/ 277723 h 4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499" h="463460">
                          <a:moveTo>
                            <a:pt x="419484" y="277723"/>
                          </a:moveTo>
                          <a:cubicBezTo>
                            <a:pt x="393005" y="463461"/>
                            <a:pt x="233366" y="463461"/>
                            <a:pt x="233366" y="463461"/>
                          </a:cubicBezTo>
                          <a:cubicBezTo>
                            <a:pt x="233366" y="463461"/>
                            <a:pt x="73727" y="463461"/>
                            <a:pt x="47247" y="277723"/>
                          </a:cubicBezTo>
                          <a:cubicBezTo>
                            <a:pt x="32198" y="274295"/>
                            <a:pt x="19339" y="264674"/>
                            <a:pt x="10671" y="251911"/>
                          </a:cubicBezTo>
                          <a:cubicBezTo>
                            <a:pt x="2004" y="239147"/>
                            <a:pt x="-1616" y="223145"/>
                            <a:pt x="670" y="207810"/>
                          </a:cubicBezTo>
                          <a:cubicBezTo>
                            <a:pt x="1813" y="200285"/>
                            <a:pt x="4671" y="192570"/>
                            <a:pt x="10481" y="187522"/>
                          </a:cubicBezTo>
                          <a:cubicBezTo>
                            <a:pt x="15720" y="182950"/>
                            <a:pt x="22863" y="181045"/>
                            <a:pt x="29816" y="181331"/>
                          </a:cubicBezTo>
                          <a:cubicBezTo>
                            <a:pt x="36770" y="181616"/>
                            <a:pt x="43437" y="183998"/>
                            <a:pt x="49724" y="187046"/>
                          </a:cubicBezTo>
                          <a:cubicBezTo>
                            <a:pt x="49724" y="187046"/>
                            <a:pt x="60392" y="-9455"/>
                            <a:pt x="193170" y="356"/>
                          </a:cubicBezTo>
                          <a:cubicBezTo>
                            <a:pt x="274038" y="11309"/>
                            <a:pt x="280610" y="56077"/>
                            <a:pt x="292611" y="87795"/>
                          </a:cubicBezTo>
                          <a:cubicBezTo>
                            <a:pt x="304613" y="119418"/>
                            <a:pt x="336331" y="183902"/>
                            <a:pt x="378908" y="218859"/>
                          </a:cubicBezTo>
                          <a:cubicBezTo>
                            <a:pt x="421485" y="253816"/>
                            <a:pt x="419484" y="277723"/>
                            <a:pt x="419484" y="277723"/>
                          </a:cubicBezTo>
                          <a:close/>
                        </a:path>
                      </a:pathLst>
                    </a:custGeom>
                    <a:solidFill>
                      <a:srgbClr val="F6CBC1"/>
                    </a:solidFill>
                    <a:ln w="9525" cap="flat">
                      <a:noFill/>
                      <a:prstDash val="solid"/>
                      <a:miter/>
                    </a:ln>
                  </p:spPr>
                  <p:txBody>
                    <a:bodyPr rtlCol="0" anchor="ctr"/>
                    <a:lstStyle/>
                    <a:p>
                      <a:endParaRPr lang="nb-NO" dirty="0"/>
                    </a:p>
                  </p:txBody>
                </p:sp>
              </p:grpSp>
            </p:grpSp>
            <p:grpSp>
              <p:nvGrpSpPr>
                <p:cNvPr id="237" name="Grafikk 17">
                  <a:extLst>
                    <a:ext uri="{FF2B5EF4-FFF2-40B4-BE49-F238E27FC236}">
                      <a16:creationId xmlns:a16="http://schemas.microsoft.com/office/drawing/2014/main" id="{795A4B92-ABA4-9302-854E-4DE91F2C6B05}"/>
                    </a:ext>
                  </a:extLst>
                </p:cNvPr>
                <p:cNvGrpSpPr/>
                <p:nvPr/>
              </p:nvGrpSpPr>
              <p:grpSpPr>
                <a:xfrm>
                  <a:off x="4317872" y="5253037"/>
                  <a:ext cx="663987" cy="168211"/>
                  <a:chOff x="4317872" y="5253037"/>
                  <a:chExt cx="663987" cy="168211"/>
                </a:xfrm>
                <a:solidFill>
                  <a:srgbClr val="007289"/>
                </a:solidFill>
              </p:grpSpPr>
              <p:sp>
                <p:nvSpPr>
                  <p:cNvPr id="248" name="Friform 247">
                    <a:extLst>
                      <a:ext uri="{FF2B5EF4-FFF2-40B4-BE49-F238E27FC236}">
                        <a16:creationId xmlns:a16="http://schemas.microsoft.com/office/drawing/2014/main" id="{E0607866-29DD-6C04-08D7-86D9BE3A7EE7}"/>
                      </a:ext>
                    </a:extLst>
                  </p:cNvPr>
                  <p:cNvSpPr/>
                  <p:nvPr/>
                </p:nvSpPr>
                <p:spPr>
                  <a:xfrm>
                    <a:off x="4317872" y="5253037"/>
                    <a:ext cx="55911" cy="168211"/>
                  </a:xfrm>
                  <a:custGeom>
                    <a:avLst/>
                    <a:gdLst>
                      <a:gd name="connsiteX0" fmla="*/ 55912 w 55911"/>
                      <a:gd name="connsiteY0" fmla="*/ 168212 h 168211"/>
                      <a:gd name="connsiteX1" fmla="*/ 0 w 55911"/>
                      <a:gd name="connsiteY1" fmla="*/ 136493 h 168211"/>
                      <a:gd name="connsiteX2" fmla="*/ 19431 w 55911"/>
                      <a:gd name="connsiteY2" fmla="*/ 31718 h 168211"/>
                      <a:gd name="connsiteX3" fmla="*/ 25337 w 55911"/>
                      <a:gd name="connsiteY3" fmla="*/ 0 h 168211"/>
                      <a:gd name="connsiteX4" fmla="*/ 31147 w 55911"/>
                      <a:gd name="connsiteY4" fmla="*/ 31718 h 168211"/>
                      <a:gd name="connsiteX5" fmla="*/ 55912 w 55911"/>
                      <a:gd name="connsiteY5" fmla="*/ 168212 h 16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11" h="168211">
                        <a:moveTo>
                          <a:pt x="55912" y="168212"/>
                        </a:moveTo>
                        <a:cubicBezTo>
                          <a:pt x="36671" y="158591"/>
                          <a:pt x="18002" y="148019"/>
                          <a:pt x="0" y="136493"/>
                        </a:cubicBezTo>
                        <a:lnTo>
                          <a:pt x="19431" y="31718"/>
                        </a:lnTo>
                        <a:lnTo>
                          <a:pt x="25337" y="0"/>
                        </a:lnTo>
                        <a:lnTo>
                          <a:pt x="31147" y="31718"/>
                        </a:lnTo>
                        <a:lnTo>
                          <a:pt x="55912" y="168212"/>
                        </a:lnTo>
                        <a:close/>
                      </a:path>
                    </a:pathLst>
                  </a:custGeom>
                  <a:solidFill>
                    <a:srgbClr val="007289"/>
                  </a:solidFill>
                  <a:ln w="9525" cap="flat">
                    <a:noFill/>
                    <a:prstDash val="solid"/>
                    <a:miter/>
                  </a:ln>
                </p:spPr>
                <p:txBody>
                  <a:bodyPr rtlCol="0" anchor="ctr"/>
                  <a:lstStyle/>
                  <a:p>
                    <a:endParaRPr lang="nb-NO"/>
                  </a:p>
                </p:txBody>
              </p:sp>
              <p:sp>
                <p:nvSpPr>
                  <p:cNvPr id="249" name="Friform 248">
                    <a:extLst>
                      <a:ext uri="{FF2B5EF4-FFF2-40B4-BE49-F238E27FC236}">
                        <a16:creationId xmlns:a16="http://schemas.microsoft.com/office/drawing/2014/main" id="{38BD1174-5890-748E-6288-FE4AD7CCC959}"/>
                      </a:ext>
                    </a:extLst>
                  </p:cNvPr>
                  <p:cNvSpPr/>
                  <p:nvPr/>
                </p:nvSpPr>
                <p:spPr>
                  <a:xfrm>
                    <a:off x="4925949" y="5253037"/>
                    <a:ext cx="55911" cy="168116"/>
                  </a:xfrm>
                  <a:custGeom>
                    <a:avLst/>
                    <a:gdLst>
                      <a:gd name="connsiteX0" fmla="*/ 55912 w 55911"/>
                      <a:gd name="connsiteY0" fmla="*/ 136398 h 168116"/>
                      <a:gd name="connsiteX1" fmla="*/ 0 w 55911"/>
                      <a:gd name="connsiteY1" fmla="*/ 168116 h 168116"/>
                      <a:gd name="connsiteX2" fmla="*/ 24765 w 55911"/>
                      <a:gd name="connsiteY2" fmla="*/ 31718 h 168116"/>
                      <a:gd name="connsiteX3" fmla="*/ 30575 w 55911"/>
                      <a:gd name="connsiteY3" fmla="*/ 0 h 168116"/>
                      <a:gd name="connsiteX4" fmla="*/ 36481 w 55911"/>
                      <a:gd name="connsiteY4" fmla="*/ 31718 h 168116"/>
                      <a:gd name="connsiteX5" fmla="*/ 55912 w 55911"/>
                      <a:gd name="connsiteY5" fmla="*/ 136398 h 16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11" h="168116">
                        <a:moveTo>
                          <a:pt x="55912" y="136398"/>
                        </a:moveTo>
                        <a:cubicBezTo>
                          <a:pt x="37909" y="147923"/>
                          <a:pt x="19240" y="158591"/>
                          <a:pt x="0" y="168116"/>
                        </a:cubicBezTo>
                        <a:lnTo>
                          <a:pt x="24765" y="31718"/>
                        </a:lnTo>
                        <a:lnTo>
                          <a:pt x="30575" y="0"/>
                        </a:lnTo>
                        <a:lnTo>
                          <a:pt x="36481" y="31718"/>
                        </a:lnTo>
                        <a:lnTo>
                          <a:pt x="55912" y="136398"/>
                        </a:lnTo>
                        <a:close/>
                      </a:path>
                    </a:pathLst>
                  </a:custGeom>
                  <a:solidFill>
                    <a:srgbClr val="007289"/>
                  </a:solidFill>
                  <a:ln w="9525" cap="flat">
                    <a:noFill/>
                    <a:prstDash val="solid"/>
                    <a:miter/>
                  </a:ln>
                </p:spPr>
                <p:txBody>
                  <a:bodyPr rtlCol="0" anchor="ctr"/>
                  <a:lstStyle/>
                  <a:p>
                    <a:endParaRPr lang="nb-NO"/>
                  </a:p>
                </p:txBody>
              </p:sp>
            </p:grpSp>
            <p:grpSp>
              <p:nvGrpSpPr>
                <p:cNvPr id="238" name="Grafikk 17">
                  <a:extLst>
                    <a:ext uri="{FF2B5EF4-FFF2-40B4-BE49-F238E27FC236}">
                      <a16:creationId xmlns:a16="http://schemas.microsoft.com/office/drawing/2014/main" id="{CF830EC0-2BCB-166E-D371-811B03341DBA}"/>
                    </a:ext>
                  </a:extLst>
                </p:cNvPr>
                <p:cNvGrpSpPr/>
                <p:nvPr/>
              </p:nvGrpSpPr>
              <p:grpSpPr>
                <a:xfrm>
                  <a:off x="4511628" y="4672099"/>
                  <a:ext cx="260380" cy="243314"/>
                  <a:chOff x="4511628" y="4672099"/>
                  <a:chExt cx="260380" cy="243314"/>
                </a:xfrm>
              </p:grpSpPr>
              <p:sp>
                <p:nvSpPr>
                  <p:cNvPr id="239" name="Friform 238">
                    <a:extLst>
                      <a:ext uri="{FF2B5EF4-FFF2-40B4-BE49-F238E27FC236}">
                        <a16:creationId xmlns:a16="http://schemas.microsoft.com/office/drawing/2014/main" id="{5E43EE0C-E55A-0B9E-14E5-1840D0B05788}"/>
                      </a:ext>
                    </a:extLst>
                  </p:cNvPr>
                  <p:cNvSpPr/>
                  <p:nvPr/>
                </p:nvSpPr>
                <p:spPr>
                  <a:xfrm>
                    <a:off x="4632874" y="4725333"/>
                    <a:ext cx="29774" cy="108975"/>
                  </a:xfrm>
                  <a:custGeom>
                    <a:avLst/>
                    <a:gdLst>
                      <a:gd name="connsiteX0" fmla="*/ 0 w 29774"/>
                      <a:gd name="connsiteY0" fmla="*/ 0 h 108975"/>
                      <a:gd name="connsiteX1" fmla="*/ 0 w 29774"/>
                      <a:gd name="connsiteY1" fmla="*/ 108976 h 108975"/>
                      <a:gd name="connsiteX2" fmla="*/ 18469 w 29774"/>
                      <a:gd name="connsiteY2" fmla="*/ 108976 h 108975"/>
                      <a:gd name="connsiteX3" fmla="*/ 0 w 29774"/>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4" h="108975">
                        <a:moveTo>
                          <a:pt x="0" y="0"/>
                        </a:moveTo>
                        <a:lnTo>
                          <a:pt x="0" y="108976"/>
                        </a:lnTo>
                        <a:lnTo>
                          <a:pt x="18469" y="108976"/>
                        </a:lnTo>
                        <a:cubicBezTo>
                          <a:pt x="50121" y="108976"/>
                          <a:pt x="5877" y="12525"/>
                          <a:pt x="0" y="0"/>
                        </a:cubicBezTo>
                        <a:close/>
                      </a:path>
                    </a:pathLst>
                  </a:custGeom>
                  <a:solidFill>
                    <a:srgbClr val="CEABA7"/>
                  </a:solidFill>
                  <a:ln w="9525" cap="flat">
                    <a:noFill/>
                    <a:prstDash val="solid"/>
                    <a:miter/>
                  </a:ln>
                </p:spPr>
                <p:txBody>
                  <a:bodyPr rtlCol="0" anchor="ctr"/>
                  <a:lstStyle/>
                  <a:p>
                    <a:endParaRPr lang="nb-NO" dirty="0"/>
                  </a:p>
                </p:txBody>
              </p:sp>
              <p:grpSp>
                <p:nvGrpSpPr>
                  <p:cNvPr id="240" name="Grafikk 17">
                    <a:extLst>
                      <a:ext uri="{FF2B5EF4-FFF2-40B4-BE49-F238E27FC236}">
                        <a16:creationId xmlns:a16="http://schemas.microsoft.com/office/drawing/2014/main" id="{C734DCD7-3500-C606-9F14-70BCB2B8E1F5}"/>
                      </a:ext>
                    </a:extLst>
                  </p:cNvPr>
                  <p:cNvGrpSpPr/>
                  <p:nvPr/>
                </p:nvGrpSpPr>
                <p:grpSpPr>
                  <a:xfrm>
                    <a:off x="4511628" y="4672099"/>
                    <a:ext cx="260380" cy="71198"/>
                    <a:chOff x="4511628" y="4672099"/>
                    <a:chExt cx="260380" cy="71198"/>
                  </a:xfrm>
                </p:grpSpPr>
                <p:grpSp>
                  <p:nvGrpSpPr>
                    <p:cNvPr id="242" name="Grafikk 17">
                      <a:extLst>
                        <a:ext uri="{FF2B5EF4-FFF2-40B4-BE49-F238E27FC236}">
                          <a16:creationId xmlns:a16="http://schemas.microsoft.com/office/drawing/2014/main" id="{F9EDEF95-48EC-972B-856F-7008C64037AA}"/>
                        </a:ext>
                      </a:extLst>
                    </p:cNvPr>
                    <p:cNvGrpSpPr/>
                    <p:nvPr/>
                  </p:nvGrpSpPr>
                  <p:grpSpPr>
                    <a:xfrm>
                      <a:off x="4680265" y="4672099"/>
                      <a:ext cx="91742" cy="71198"/>
                      <a:chOff x="4680265" y="4672099"/>
                      <a:chExt cx="91742" cy="71198"/>
                    </a:xfrm>
                  </p:grpSpPr>
                  <p:sp>
                    <p:nvSpPr>
                      <p:cNvPr id="246" name="Friform 245">
                        <a:extLst>
                          <a:ext uri="{FF2B5EF4-FFF2-40B4-BE49-F238E27FC236}">
                            <a16:creationId xmlns:a16="http://schemas.microsoft.com/office/drawing/2014/main" id="{0C8ABB46-0D75-9477-1BF8-E57C285B618E}"/>
                          </a:ext>
                        </a:extLst>
                      </p:cNvPr>
                      <p:cNvSpPr/>
                      <p:nvPr/>
                    </p:nvSpPr>
                    <p:spPr>
                      <a:xfrm>
                        <a:off x="4680265" y="4672099"/>
                        <a:ext cx="91742" cy="28312"/>
                      </a:xfrm>
                      <a:custGeom>
                        <a:avLst/>
                        <a:gdLst>
                          <a:gd name="connsiteX0" fmla="*/ 86882 w 91742"/>
                          <a:gd name="connsiteY0" fmla="*/ 10781 h 28312"/>
                          <a:gd name="connsiteX1" fmla="*/ 6377 w 91742"/>
                          <a:gd name="connsiteY1" fmla="*/ 6876 h 28312"/>
                          <a:gd name="connsiteX2" fmla="*/ 11444 w 91742"/>
                          <a:gd name="connsiteY2" fmla="*/ 25249 h 28312"/>
                          <a:gd name="connsiteX3" fmla="*/ 77271 w 91742"/>
                          <a:gd name="connsiteY3" fmla="*/ 27231 h 28312"/>
                          <a:gd name="connsiteX4" fmla="*/ 86882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86882" y="10781"/>
                            </a:moveTo>
                            <a:cubicBezTo>
                              <a:pt x="61355" y="-1830"/>
                              <a:pt x="32980" y="-3697"/>
                              <a:pt x="6377" y="6876"/>
                            </a:cubicBezTo>
                            <a:cubicBezTo>
                              <a:pt x="-4891" y="11362"/>
                              <a:pt x="14" y="29793"/>
                              <a:pt x="11444" y="25249"/>
                            </a:cubicBezTo>
                            <a:cubicBezTo>
                              <a:pt x="33247" y="16582"/>
                              <a:pt x="56078" y="16763"/>
                              <a:pt x="77271" y="27231"/>
                            </a:cubicBezTo>
                            <a:cubicBezTo>
                              <a:pt x="88244" y="32650"/>
                              <a:pt x="97893" y="16220"/>
                              <a:pt x="86882" y="10781"/>
                            </a:cubicBezTo>
                            <a:close/>
                          </a:path>
                        </a:pathLst>
                      </a:custGeom>
                      <a:solidFill>
                        <a:srgbClr val="E44424"/>
                      </a:solidFill>
                      <a:ln w="9525" cap="flat">
                        <a:noFill/>
                        <a:prstDash val="solid"/>
                        <a:miter/>
                      </a:ln>
                    </p:spPr>
                    <p:txBody>
                      <a:bodyPr rtlCol="0" anchor="ctr"/>
                      <a:lstStyle/>
                      <a:p>
                        <a:endParaRPr lang="nb-NO"/>
                      </a:p>
                    </p:txBody>
                  </p:sp>
                  <p:sp>
                    <p:nvSpPr>
                      <p:cNvPr id="247" name="Friform 246">
                        <a:extLst>
                          <a:ext uri="{FF2B5EF4-FFF2-40B4-BE49-F238E27FC236}">
                            <a16:creationId xmlns:a16="http://schemas.microsoft.com/office/drawing/2014/main" id="{D62E7C28-C4CE-46F0-8798-DA59B9CBBDA0}"/>
                          </a:ext>
                        </a:extLst>
                      </p:cNvPr>
                      <p:cNvSpPr/>
                      <p:nvPr/>
                    </p:nvSpPr>
                    <p:spPr>
                      <a:xfrm>
                        <a:off x="4708245" y="4707362"/>
                        <a:ext cx="43538" cy="35935"/>
                      </a:xfrm>
                      <a:custGeom>
                        <a:avLst/>
                        <a:gdLst>
                          <a:gd name="connsiteX0" fmla="*/ 35928 w 43538"/>
                          <a:gd name="connsiteY0" fmla="*/ 9456 h 35935"/>
                          <a:gd name="connsiteX1" fmla="*/ 17964 w 43538"/>
                          <a:gd name="connsiteY1" fmla="*/ 7 h 35935"/>
                          <a:gd name="connsiteX2" fmla="*/ 0 w 43538"/>
                          <a:gd name="connsiteY2" fmla="*/ 17971 h 35935"/>
                          <a:gd name="connsiteX3" fmla="*/ 17964 w 43538"/>
                          <a:gd name="connsiteY3" fmla="*/ 35935 h 35935"/>
                          <a:gd name="connsiteX4" fmla="*/ 24165 w 43538"/>
                          <a:gd name="connsiteY4" fmla="*/ 34773 h 35935"/>
                          <a:gd name="connsiteX5" fmla="*/ 24174 w 43538"/>
                          <a:gd name="connsiteY5" fmla="*/ 34821 h 35935"/>
                          <a:gd name="connsiteX6" fmla="*/ 24489 w 43538"/>
                          <a:gd name="connsiteY6" fmla="*/ 34669 h 35935"/>
                          <a:gd name="connsiteX7" fmla="*/ 26156 w 43538"/>
                          <a:gd name="connsiteY7" fmla="*/ 33868 h 35935"/>
                          <a:gd name="connsiteX8" fmla="*/ 43539 w 43538"/>
                          <a:gd name="connsiteY8" fmla="*/ 9618 h 35935"/>
                          <a:gd name="connsiteX9" fmla="*/ 35928 w 43538"/>
                          <a:gd name="connsiteY9" fmla="*/ 9456 h 3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38" h="35935">
                            <a:moveTo>
                              <a:pt x="35928" y="9456"/>
                            </a:moveTo>
                            <a:cubicBezTo>
                              <a:pt x="30128" y="-602"/>
                              <a:pt x="17964" y="7"/>
                              <a:pt x="17964" y="7"/>
                            </a:cubicBezTo>
                            <a:cubicBezTo>
                              <a:pt x="8039" y="7"/>
                              <a:pt x="0" y="8046"/>
                              <a:pt x="0" y="17971"/>
                            </a:cubicBezTo>
                            <a:cubicBezTo>
                              <a:pt x="0" y="27896"/>
                              <a:pt x="8039" y="35935"/>
                              <a:pt x="17964" y="35935"/>
                            </a:cubicBezTo>
                            <a:cubicBezTo>
                              <a:pt x="20155" y="35935"/>
                              <a:pt x="22222" y="35488"/>
                              <a:pt x="24165" y="34773"/>
                            </a:cubicBezTo>
                            <a:lnTo>
                              <a:pt x="24174" y="34821"/>
                            </a:lnTo>
                            <a:cubicBezTo>
                              <a:pt x="24289" y="34783"/>
                              <a:pt x="24374" y="34716"/>
                              <a:pt x="24489" y="34669"/>
                            </a:cubicBezTo>
                            <a:cubicBezTo>
                              <a:pt x="25070" y="34440"/>
                              <a:pt x="25613" y="34154"/>
                              <a:pt x="26156" y="33868"/>
                            </a:cubicBezTo>
                            <a:cubicBezTo>
                              <a:pt x="41862" y="27058"/>
                              <a:pt x="43539" y="9618"/>
                              <a:pt x="43539" y="9618"/>
                            </a:cubicBezTo>
                            <a:cubicBezTo>
                              <a:pt x="40405" y="12256"/>
                              <a:pt x="35928" y="9456"/>
                              <a:pt x="35928" y="9456"/>
                            </a:cubicBezTo>
                            <a:close/>
                          </a:path>
                        </a:pathLst>
                      </a:custGeom>
                      <a:solidFill>
                        <a:srgbClr val="051733"/>
                      </a:solidFill>
                      <a:ln w="9525" cap="flat">
                        <a:noFill/>
                        <a:prstDash val="solid"/>
                        <a:miter/>
                      </a:ln>
                    </p:spPr>
                    <p:txBody>
                      <a:bodyPr rtlCol="0" anchor="ctr"/>
                      <a:lstStyle/>
                      <a:p>
                        <a:endParaRPr lang="nb-NO"/>
                      </a:p>
                    </p:txBody>
                  </p:sp>
                </p:grpSp>
                <p:grpSp>
                  <p:nvGrpSpPr>
                    <p:cNvPr id="243" name="Grafikk 17">
                      <a:extLst>
                        <a:ext uri="{FF2B5EF4-FFF2-40B4-BE49-F238E27FC236}">
                          <a16:creationId xmlns:a16="http://schemas.microsoft.com/office/drawing/2014/main" id="{978548CE-6EF5-6679-A915-FA2D1FC44977}"/>
                        </a:ext>
                      </a:extLst>
                    </p:cNvPr>
                    <p:cNvGrpSpPr/>
                    <p:nvPr/>
                  </p:nvGrpSpPr>
                  <p:grpSpPr>
                    <a:xfrm>
                      <a:off x="4511628" y="4672099"/>
                      <a:ext cx="91742" cy="71198"/>
                      <a:chOff x="4511628" y="4672099"/>
                      <a:chExt cx="91742" cy="71198"/>
                    </a:xfrm>
                  </p:grpSpPr>
                  <p:sp>
                    <p:nvSpPr>
                      <p:cNvPr id="244" name="Friform 243">
                        <a:extLst>
                          <a:ext uri="{FF2B5EF4-FFF2-40B4-BE49-F238E27FC236}">
                            <a16:creationId xmlns:a16="http://schemas.microsoft.com/office/drawing/2014/main" id="{DCB4202E-77C6-338E-6880-BE7454CA415F}"/>
                          </a:ext>
                        </a:extLst>
                      </p:cNvPr>
                      <p:cNvSpPr/>
                      <p:nvPr/>
                    </p:nvSpPr>
                    <p:spPr>
                      <a:xfrm>
                        <a:off x="4511628" y="4672099"/>
                        <a:ext cx="91742" cy="28312"/>
                      </a:xfrm>
                      <a:custGeom>
                        <a:avLst/>
                        <a:gdLst>
                          <a:gd name="connsiteX0" fmla="*/ 4860 w 91742"/>
                          <a:gd name="connsiteY0" fmla="*/ 10781 h 28312"/>
                          <a:gd name="connsiteX1" fmla="*/ 85365 w 91742"/>
                          <a:gd name="connsiteY1" fmla="*/ 6876 h 28312"/>
                          <a:gd name="connsiteX2" fmla="*/ 80298 w 91742"/>
                          <a:gd name="connsiteY2" fmla="*/ 25249 h 28312"/>
                          <a:gd name="connsiteX3" fmla="*/ 14471 w 91742"/>
                          <a:gd name="connsiteY3" fmla="*/ 27231 h 28312"/>
                          <a:gd name="connsiteX4" fmla="*/ 4860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4860" y="10781"/>
                            </a:moveTo>
                            <a:cubicBezTo>
                              <a:pt x="30387" y="-1830"/>
                              <a:pt x="58762" y="-3697"/>
                              <a:pt x="85365" y="6876"/>
                            </a:cubicBezTo>
                            <a:cubicBezTo>
                              <a:pt x="96634" y="11362"/>
                              <a:pt x="91728" y="29793"/>
                              <a:pt x="80298" y="25249"/>
                            </a:cubicBezTo>
                            <a:cubicBezTo>
                              <a:pt x="58495" y="16582"/>
                              <a:pt x="35664" y="16763"/>
                              <a:pt x="14471" y="27231"/>
                            </a:cubicBezTo>
                            <a:cubicBezTo>
                              <a:pt x="3498" y="32650"/>
                              <a:pt x="-6151" y="16220"/>
                              <a:pt x="4860" y="10781"/>
                            </a:cubicBezTo>
                            <a:close/>
                          </a:path>
                        </a:pathLst>
                      </a:custGeom>
                      <a:solidFill>
                        <a:srgbClr val="E44424"/>
                      </a:solidFill>
                      <a:ln w="9525" cap="flat">
                        <a:noFill/>
                        <a:prstDash val="solid"/>
                        <a:miter/>
                      </a:ln>
                    </p:spPr>
                    <p:txBody>
                      <a:bodyPr rtlCol="0" anchor="ctr"/>
                      <a:lstStyle/>
                      <a:p>
                        <a:endParaRPr lang="nb-NO"/>
                      </a:p>
                    </p:txBody>
                  </p:sp>
                  <p:sp>
                    <p:nvSpPr>
                      <p:cNvPr id="245" name="Friform 244">
                        <a:extLst>
                          <a:ext uri="{FF2B5EF4-FFF2-40B4-BE49-F238E27FC236}">
                            <a16:creationId xmlns:a16="http://schemas.microsoft.com/office/drawing/2014/main" id="{0E96593D-DD00-071F-A6FE-2B42AD1DDD94}"/>
                          </a:ext>
                        </a:extLst>
                      </p:cNvPr>
                      <p:cNvSpPr/>
                      <p:nvPr/>
                    </p:nvSpPr>
                    <p:spPr>
                      <a:xfrm>
                        <a:off x="4531861" y="4707362"/>
                        <a:ext cx="43538" cy="35935"/>
                      </a:xfrm>
                      <a:custGeom>
                        <a:avLst/>
                        <a:gdLst>
                          <a:gd name="connsiteX0" fmla="*/ 7610 w 43538"/>
                          <a:gd name="connsiteY0" fmla="*/ 9456 h 35935"/>
                          <a:gd name="connsiteX1" fmla="*/ 25575 w 43538"/>
                          <a:gd name="connsiteY1" fmla="*/ 7 h 35935"/>
                          <a:gd name="connsiteX2" fmla="*/ 43539 w 43538"/>
                          <a:gd name="connsiteY2" fmla="*/ 17971 h 35935"/>
                          <a:gd name="connsiteX3" fmla="*/ 25575 w 43538"/>
                          <a:gd name="connsiteY3" fmla="*/ 35935 h 35935"/>
                          <a:gd name="connsiteX4" fmla="*/ 19374 w 43538"/>
                          <a:gd name="connsiteY4" fmla="*/ 34773 h 35935"/>
                          <a:gd name="connsiteX5" fmla="*/ 19364 w 43538"/>
                          <a:gd name="connsiteY5" fmla="*/ 34821 h 35935"/>
                          <a:gd name="connsiteX6" fmla="*/ 19050 w 43538"/>
                          <a:gd name="connsiteY6" fmla="*/ 34669 h 35935"/>
                          <a:gd name="connsiteX7" fmla="*/ 17383 w 43538"/>
                          <a:gd name="connsiteY7" fmla="*/ 33868 h 35935"/>
                          <a:gd name="connsiteX8" fmla="*/ 0 w 43538"/>
                          <a:gd name="connsiteY8" fmla="*/ 9618 h 35935"/>
                          <a:gd name="connsiteX9" fmla="*/ 7610 w 43538"/>
                          <a:gd name="connsiteY9" fmla="*/ 9456 h 3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38" h="35935">
                            <a:moveTo>
                              <a:pt x="7610" y="9456"/>
                            </a:moveTo>
                            <a:cubicBezTo>
                              <a:pt x="13411" y="-602"/>
                              <a:pt x="25575" y="7"/>
                              <a:pt x="25575" y="7"/>
                            </a:cubicBezTo>
                            <a:cubicBezTo>
                              <a:pt x="35500" y="7"/>
                              <a:pt x="43539" y="8046"/>
                              <a:pt x="43539" y="17971"/>
                            </a:cubicBezTo>
                            <a:cubicBezTo>
                              <a:pt x="43539" y="27896"/>
                              <a:pt x="35500" y="35935"/>
                              <a:pt x="25575" y="35935"/>
                            </a:cubicBezTo>
                            <a:cubicBezTo>
                              <a:pt x="23384" y="35935"/>
                              <a:pt x="21317" y="35488"/>
                              <a:pt x="19374" y="34773"/>
                            </a:cubicBezTo>
                            <a:lnTo>
                              <a:pt x="19364" y="34821"/>
                            </a:lnTo>
                            <a:cubicBezTo>
                              <a:pt x="19250" y="34783"/>
                              <a:pt x="19164" y="34716"/>
                              <a:pt x="19050" y="34669"/>
                            </a:cubicBezTo>
                            <a:cubicBezTo>
                              <a:pt x="18469" y="34440"/>
                              <a:pt x="17926" y="34154"/>
                              <a:pt x="17383" y="33868"/>
                            </a:cubicBezTo>
                            <a:cubicBezTo>
                              <a:pt x="1676" y="27058"/>
                              <a:pt x="0" y="9618"/>
                              <a:pt x="0" y="9618"/>
                            </a:cubicBezTo>
                            <a:cubicBezTo>
                              <a:pt x="3124" y="12256"/>
                              <a:pt x="7610" y="9456"/>
                              <a:pt x="7610" y="9456"/>
                            </a:cubicBezTo>
                            <a:close/>
                          </a:path>
                        </a:pathLst>
                      </a:custGeom>
                      <a:solidFill>
                        <a:srgbClr val="051733"/>
                      </a:solidFill>
                      <a:ln w="9525" cap="flat">
                        <a:noFill/>
                        <a:prstDash val="solid"/>
                        <a:miter/>
                      </a:ln>
                    </p:spPr>
                    <p:txBody>
                      <a:bodyPr rtlCol="0" anchor="ctr"/>
                      <a:lstStyle/>
                      <a:p>
                        <a:endParaRPr lang="nb-NO"/>
                      </a:p>
                    </p:txBody>
                  </p:sp>
                </p:grpSp>
              </p:grpSp>
              <p:sp>
                <p:nvSpPr>
                  <p:cNvPr id="241" name="Friform 240">
                    <a:extLst>
                      <a:ext uri="{FF2B5EF4-FFF2-40B4-BE49-F238E27FC236}">
                        <a16:creationId xmlns:a16="http://schemas.microsoft.com/office/drawing/2014/main" id="{4A762090-5715-ED72-D4A9-C29246225DD8}"/>
                      </a:ext>
                    </a:extLst>
                  </p:cNvPr>
                  <p:cNvSpPr/>
                  <p:nvPr/>
                </p:nvSpPr>
                <p:spPr>
                  <a:xfrm>
                    <a:off x="4583287" y="4874171"/>
                    <a:ext cx="117071" cy="41243"/>
                  </a:xfrm>
                  <a:custGeom>
                    <a:avLst/>
                    <a:gdLst>
                      <a:gd name="connsiteX0" fmla="*/ 0 w 117071"/>
                      <a:gd name="connsiteY0" fmla="*/ 0 h 41243"/>
                      <a:gd name="connsiteX1" fmla="*/ 58541 w 117071"/>
                      <a:gd name="connsiteY1" fmla="*/ 41243 h 41243"/>
                      <a:gd name="connsiteX2" fmla="*/ 117072 w 117071"/>
                      <a:gd name="connsiteY2" fmla="*/ 0 h 41243"/>
                      <a:gd name="connsiteX3" fmla="*/ 0 w 11707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71" h="41243">
                        <a:moveTo>
                          <a:pt x="0" y="0"/>
                        </a:moveTo>
                        <a:cubicBezTo>
                          <a:pt x="6334" y="23641"/>
                          <a:pt x="30099" y="41243"/>
                          <a:pt x="58541" y="41243"/>
                        </a:cubicBezTo>
                        <a:cubicBezTo>
                          <a:pt x="86973" y="41243"/>
                          <a:pt x="110747" y="23641"/>
                          <a:pt x="117072"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265" name="Avrundet rektangel 264">
              <a:extLst>
                <a:ext uri="{FF2B5EF4-FFF2-40B4-BE49-F238E27FC236}">
                  <a16:creationId xmlns:a16="http://schemas.microsoft.com/office/drawing/2014/main" id="{88E588F0-30F7-660E-5630-227DC83B2571}"/>
                </a:ext>
              </a:extLst>
            </p:cNvPr>
            <p:cNvSpPr/>
            <p:nvPr/>
          </p:nvSpPr>
          <p:spPr>
            <a:xfrm>
              <a:off x="817735" y="3645676"/>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66" name="Grafikk 379">
              <a:extLst>
                <a:ext uri="{FF2B5EF4-FFF2-40B4-BE49-F238E27FC236}">
                  <a16:creationId xmlns:a16="http://schemas.microsoft.com/office/drawing/2014/main" id="{2860FC24-0924-26E9-A903-4146BF789E0F}"/>
                </a:ext>
              </a:extLst>
            </p:cNvPr>
            <p:cNvGrpSpPr/>
            <p:nvPr/>
          </p:nvGrpSpPr>
          <p:grpSpPr>
            <a:xfrm>
              <a:off x="886721" y="3690726"/>
              <a:ext cx="310158" cy="310158"/>
              <a:chOff x="11187624" y="2150258"/>
              <a:chExt cx="1234344" cy="1234344"/>
            </a:xfrm>
          </p:grpSpPr>
          <p:sp>
            <p:nvSpPr>
              <p:cNvPr id="267" name="Friform 266">
                <a:extLst>
                  <a:ext uri="{FF2B5EF4-FFF2-40B4-BE49-F238E27FC236}">
                    <a16:creationId xmlns:a16="http://schemas.microsoft.com/office/drawing/2014/main" id="{F30E2799-D311-F46B-1EFB-DEBA8B96BD29}"/>
                  </a:ext>
                </a:extLst>
              </p:cNvPr>
              <p:cNvSpPr/>
              <p:nvPr/>
            </p:nvSpPr>
            <p:spPr>
              <a:xfrm>
                <a:off x="11187624" y="2150258"/>
                <a:ext cx="1234344" cy="1234344"/>
              </a:xfrm>
              <a:custGeom>
                <a:avLst/>
                <a:gdLst>
                  <a:gd name="connsiteX0" fmla="*/ 1234345 w 1234344"/>
                  <a:gd name="connsiteY0" fmla="*/ 617220 h 1234344"/>
                  <a:gd name="connsiteX1" fmla="*/ 1097852 w 1234344"/>
                  <a:gd name="connsiteY1" fmla="*/ 1004316 h 1234344"/>
                  <a:gd name="connsiteX2" fmla="*/ 962597 w 1234344"/>
                  <a:gd name="connsiteY2" fmla="*/ 1128617 h 1234344"/>
                  <a:gd name="connsiteX3" fmla="*/ 922972 w 1234344"/>
                  <a:gd name="connsiteY3" fmla="*/ 1153382 h 1234344"/>
                  <a:gd name="connsiteX4" fmla="*/ 869632 w 1234344"/>
                  <a:gd name="connsiteY4" fmla="*/ 1180529 h 1234344"/>
                  <a:gd name="connsiteX5" fmla="*/ 661511 w 1234344"/>
                  <a:gd name="connsiteY5" fmla="*/ 1232726 h 1234344"/>
                  <a:gd name="connsiteX6" fmla="*/ 622745 w 1234344"/>
                  <a:gd name="connsiteY6" fmla="*/ 1234250 h 1234344"/>
                  <a:gd name="connsiteX7" fmla="*/ 617220 w 1234344"/>
                  <a:gd name="connsiteY7" fmla="*/ 1234345 h 1234344"/>
                  <a:gd name="connsiteX8" fmla="*/ 611886 w 1234344"/>
                  <a:gd name="connsiteY8" fmla="*/ 1234250 h 1234344"/>
                  <a:gd name="connsiteX9" fmla="*/ 538163 w 1234344"/>
                  <a:gd name="connsiteY9" fmla="*/ 1229297 h 1234344"/>
                  <a:gd name="connsiteX10" fmla="*/ 364807 w 1234344"/>
                  <a:gd name="connsiteY10" fmla="*/ 1180529 h 1234344"/>
                  <a:gd name="connsiteX11" fmla="*/ 311468 w 1234344"/>
                  <a:gd name="connsiteY11" fmla="*/ 1153382 h 1234344"/>
                  <a:gd name="connsiteX12" fmla="*/ 271844 w 1234344"/>
                  <a:gd name="connsiteY12" fmla="*/ 1128713 h 1234344"/>
                  <a:gd name="connsiteX13" fmla="*/ 136588 w 1234344"/>
                  <a:gd name="connsiteY13" fmla="*/ 1004316 h 1234344"/>
                  <a:gd name="connsiteX14" fmla="*/ 0 w 1234344"/>
                  <a:gd name="connsiteY14" fmla="*/ 617220 h 1234344"/>
                  <a:gd name="connsiteX15" fmla="*/ 617220 w 1234344"/>
                  <a:gd name="connsiteY15" fmla="*/ 0 h 1234344"/>
                  <a:gd name="connsiteX16" fmla="*/ 1234345 w 1234344"/>
                  <a:gd name="connsiteY16" fmla="*/ 617220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4344" h="1234344">
                    <a:moveTo>
                      <a:pt x="1234345" y="617220"/>
                    </a:moveTo>
                    <a:cubicBezTo>
                      <a:pt x="1234345" y="763810"/>
                      <a:pt x="1183196" y="898493"/>
                      <a:pt x="1097852" y="1004316"/>
                    </a:cubicBezTo>
                    <a:cubicBezTo>
                      <a:pt x="1059275" y="1052227"/>
                      <a:pt x="1013651" y="1094137"/>
                      <a:pt x="962597" y="1128617"/>
                    </a:cubicBezTo>
                    <a:cubicBezTo>
                      <a:pt x="949738" y="1137380"/>
                      <a:pt x="936498" y="1145667"/>
                      <a:pt x="922972" y="1153382"/>
                    </a:cubicBezTo>
                    <a:cubicBezTo>
                      <a:pt x="905732" y="1163288"/>
                      <a:pt x="887921" y="1172337"/>
                      <a:pt x="869632" y="1180529"/>
                    </a:cubicBezTo>
                    <a:cubicBezTo>
                      <a:pt x="805339" y="1209389"/>
                      <a:pt x="735235" y="1227582"/>
                      <a:pt x="661511" y="1232726"/>
                    </a:cubicBezTo>
                    <a:cubicBezTo>
                      <a:pt x="648653" y="1233678"/>
                      <a:pt x="635794" y="1234250"/>
                      <a:pt x="622745" y="1234250"/>
                    </a:cubicBezTo>
                    <a:cubicBezTo>
                      <a:pt x="620935" y="1234345"/>
                      <a:pt x="619030" y="1234345"/>
                      <a:pt x="617220" y="1234345"/>
                    </a:cubicBezTo>
                    <a:cubicBezTo>
                      <a:pt x="615410" y="1234345"/>
                      <a:pt x="613696" y="1234345"/>
                      <a:pt x="611886" y="1234250"/>
                    </a:cubicBezTo>
                    <a:cubicBezTo>
                      <a:pt x="586930" y="1234154"/>
                      <a:pt x="562356" y="1232440"/>
                      <a:pt x="538163" y="1229297"/>
                    </a:cubicBezTo>
                    <a:cubicBezTo>
                      <a:pt x="477107" y="1221486"/>
                      <a:pt x="418910" y="1204817"/>
                      <a:pt x="364807" y="1180529"/>
                    </a:cubicBezTo>
                    <a:cubicBezTo>
                      <a:pt x="346520" y="1172337"/>
                      <a:pt x="328708" y="1163288"/>
                      <a:pt x="311468" y="1153382"/>
                    </a:cubicBezTo>
                    <a:cubicBezTo>
                      <a:pt x="297942" y="1145667"/>
                      <a:pt x="284702" y="1137476"/>
                      <a:pt x="271844" y="1128713"/>
                    </a:cubicBezTo>
                    <a:cubicBezTo>
                      <a:pt x="220789" y="1094232"/>
                      <a:pt x="175165" y="1052227"/>
                      <a:pt x="136588" y="1004316"/>
                    </a:cubicBezTo>
                    <a:cubicBezTo>
                      <a:pt x="51149" y="898493"/>
                      <a:pt x="0" y="763810"/>
                      <a:pt x="0" y="617220"/>
                    </a:cubicBezTo>
                    <a:cubicBezTo>
                      <a:pt x="0" y="276320"/>
                      <a:pt x="276320" y="0"/>
                      <a:pt x="617220" y="0"/>
                    </a:cubicBezTo>
                    <a:cubicBezTo>
                      <a:pt x="958024" y="0"/>
                      <a:pt x="1234345" y="276320"/>
                      <a:pt x="1234345" y="617220"/>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a:p>
            </p:txBody>
          </p:sp>
          <p:grpSp>
            <p:nvGrpSpPr>
              <p:cNvPr id="268" name="Grafikk 379">
                <a:extLst>
                  <a:ext uri="{FF2B5EF4-FFF2-40B4-BE49-F238E27FC236}">
                    <a16:creationId xmlns:a16="http://schemas.microsoft.com/office/drawing/2014/main" id="{47903301-41F7-61C3-CA86-5FC8B979036B}"/>
                  </a:ext>
                </a:extLst>
              </p:cNvPr>
              <p:cNvGrpSpPr/>
              <p:nvPr/>
            </p:nvGrpSpPr>
            <p:grpSpPr>
              <a:xfrm>
                <a:off x="11324213" y="2287279"/>
                <a:ext cx="961263" cy="1097323"/>
                <a:chOff x="11324213" y="2287279"/>
                <a:chExt cx="961263" cy="1097323"/>
              </a:xfrm>
            </p:grpSpPr>
            <p:grpSp>
              <p:nvGrpSpPr>
                <p:cNvPr id="269" name="Grafikk 379">
                  <a:extLst>
                    <a:ext uri="{FF2B5EF4-FFF2-40B4-BE49-F238E27FC236}">
                      <a16:creationId xmlns:a16="http://schemas.microsoft.com/office/drawing/2014/main" id="{178D6413-4653-36C1-D303-19C63DDE50EF}"/>
                    </a:ext>
                  </a:extLst>
                </p:cNvPr>
                <p:cNvGrpSpPr/>
                <p:nvPr/>
              </p:nvGrpSpPr>
              <p:grpSpPr>
                <a:xfrm>
                  <a:off x="11324213" y="2287279"/>
                  <a:ext cx="961263" cy="1097323"/>
                  <a:chOff x="11324213" y="2287279"/>
                  <a:chExt cx="961263" cy="1097323"/>
                </a:xfrm>
              </p:grpSpPr>
              <p:sp>
                <p:nvSpPr>
                  <p:cNvPr id="290" name="Friform 289">
                    <a:extLst>
                      <a:ext uri="{FF2B5EF4-FFF2-40B4-BE49-F238E27FC236}">
                        <a16:creationId xmlns:a16="http://schemas.microsoft.com/office/drawing/2014/main" id="{65166460-B836-AABF-1570-050E03D25C67}"/>
                      </a:ext>
                    </a:extLst>
                  </p:cNvPr>
                  <p:cNvSpPr/>
                  <p:nvPr/>
                </p:nvSpPr>
                <p:spPr>
                  <a:xfrm>
                    <a:off x="11324213" y="2800910"/>
                    <a:ext cx="961263" cy="583692"/>
                  </a:xfrm>
                  <a:custGeom>
                    <a:avLst/>
                    <a:gdLst>
                      <a:gd name="connsiteX0" fmla="*/ 961263 w 961263"/>
                      <a:gd name="connsiteY0" fmla="*/ 353663 h 583692"/>
                      <a:gd name="connsiteX1" fmla="*/ 826008 w 961263"/>
                      <a:gd name="connsiteY1" fmla="*/ 477965 h 583692"/>
                      <a:gd name="connsiteX2" fmla="*/ 786384 w 961263"/>
                      <a:gd name="connsiteY2" fmla="*/ 502730 h 583692"/>
                      <a:gd name="connsiteX3" fmla="*/ 733044 w 961263"/>
                      <a:gd name="connsiteY3" fmla="*/ 529876 h 583692"/>
                      <a:gd name="connsiteX4" fmla="*/ 524923 w 961263"/>
                      <a:gd name="connsiteY4" fmla="*/ 582073 h 583692"/>
                      <a:gd name="connsiteX5" fmla="*/ 486156 w 961263"/>
                      <a:gd name="connsiteY5" fmla="*/ 583597 h 583692"/>
                      <a:gd name="connsiteX6" fmla="*/ 480631 w 961263"/>
                      <a:gd name="connsiteY6" fmla="*/ 583692 h 583692"/>
                      <a:gd name="connsiteX7" fmla="*/ 475297 w 961263"/>
                      <a:gd name="connsiteY7" fmla="*/ 583597 h 583692"/>
                      <a:gd name="connsiteX8" fmla="*/ 401574 w 961263"/>
                      <a:gd name="connsiteY8" fmla="*/ 578644 h 583692"/>
                      <a:gd name="connsiteX9" fmla="*/ 228219 w 961263"/>
                      <a:gd name="connsiteY9" fmla="*/ 529876 h 583692"/>
                      <a:gd name="connsiteX10" fmla="*/ 174879 w 961263"/>
                      <a:gd name="connsiteY10" fmla="*/ 502730 h 583692"/>
                      <a:gd name="connsiteX11" fmla="*/ 135255 w 961263"/>
                      <a:gd name="connsiteY11" fmla="*/ 478060 h 583692"/>
                      <a:gd name="connsiteX12" fmla="*/ 0 w 961263"/>
                      <a:gd name="connsiteY12" fmla="*/ 353663 h 583692"/>
                      <a:gd name="connsiteX13" fmla="*/ 116586 w 961263"/>
                      <a:gd name="connsiteY13" fmla="*/ 239840 h 583692"/>
                      <a:gd name="connsiteX14" fmla="*/ 221266 w 961263"/>
                      <a:gd name="connsiteY14" fmla="*/ 210884 h 583692"/>
                      <a:gd name="connsiteX15" fmla="*/ 264509 w 961263"/>
                      <a:gd name="connsiteY15" fmla="*/ 198977 h 583692"/>
                      <a:gd name="connsiteX16" fmla="*/ 354806 w 961263"/>
                      <a:gd name="connsiteY16" fmla="*/ 173927 h 583692"/>
                      <a:gd name="connsiteX17" fmla="*/ 359759 w 961263"/>
                      <a:gd name="connsiteY17" fmla="*/ 172593 h 583692"/>
                      <a:gd name="connsiteX18" fmla="*/ 363950 w 961263"/>
                      <a:gd name="connsiteY18" fmla="*/ 171450 h 583692"/>
                      <a:gd name="connsiteX19" fmla="*/ 369284 w 961263"/>
                      <a:gd name="connsiteY19" fmla="*/ 141351 h 583692"/>
                      <a:gd name="connsiteX20" fmla="*/ 369284 w 961263"/>
                      <a:gd name="connsiteY20" fmla="*/ 141256 h 583692"/>
                      <a:gd name="connsiteX21" fmla="*/ 374713 w 961263"/>
                      <a:gd name="connsiteY21" fmla="*/ 111252 h 583692"/>
                      <a:gd name="connsiteX22" fmla="*/ 377380 w 961263"/>
                      <a:gd name="connsiteY22" fmla="*/ 95917 h 583692"/>
                      <a:gd name="connsiteX23" fmla="*/ 385572 w 961263"/>
                      <a:gd name="connsiteY23" fmla="*/ 50292 h 583692"/>
                      <a:gd name="connsiteX24" fmla="*/ 387287 w 961263"/>
                      <a:gd name="connsiteY24" fmla="*/ 40291 h 583692"/>
                      <a:gd name="connsiteX25" fmla="*/ 394526 w 961263"/>
                      <a:gd name="connsiteY25" fmla="*/ 0 h 583692"/>
                      <a:gd name="connsiteX26" fmla="*/ 469963 w 961263"/>
                      <a:gd name="connsiteY26" fmla="*/ 29527 h 583692"/>
                      <a:gd name="connsiteX27" fmla="*/ 480631 w 961263"/>
                      <a:gd name="connsiteY27" fmla="*/ 33719 h 583692"/>
                      <a:gd name="connsiteX28" fmla="*/ 491300 w 961263"/>
                      <a:gd name="connsiteY28" fmla="*/ 29527 h 583692"/>
                      <a:gd name="connsiteX29" fmla="*/ 566738 w 961263"/>
                      <a:gd name="connsiteY29" fmla="*/ 0 h 583692"/>
                      <a:gd name="connsiteX30" fmla="*/ 573977 w 961263"/>
                      <a:gd name="connsiteY30" fmla="*/ 40291 h 583692"/>
                      <a:gd name="connsiteX31" fmla="*/ 575215 w 961263"/>
                      <a:gd name="connsiteY31" fmla="*/ 47625 h 583692"/>
                      <a:gd name="connsiteX32" fmla="*/ 579977 w 961263"/>
                      <a:gd name="connsiteY32" fmla="*/ 74486 h 583692"/>
                      <a:gd name="connsiteX33" fmla="*/ 580072 w 961263"/>
                      <a:gd name="connsiteY33" fmla="*/ 74486 h 583692"/>
                      <a:gd name="connsiteX34" fmla="*/ 586550 w 961263"/>
                      <a:gd name="connsiteY34" fmla="*/ 111252 h 583692"/>
                      <a:gd name="connsiteX35" fmla="*/ 597313 w 961263"/>
                      <a:gd name="connsiteY35" fmla="*/ 171450 h 583692"/>
                      <a:gd name="connsiteX36" fmla="*/ 601504 w 961263"/>
                      <a:gd name="connsiteY36" fmla="*/ 172593 h 583692"/>
                      <a:gd name="connsiteX37" fmla="*/ 606552 w 961263"/>
                      <a:gd name="connsiteY37" fmla="*/ 174022 h 583692"/>
                      <a:gd name="connsiteX38" fmla="*/ 696754 w 961263"/>
                      <a:gd name="connsiteY38" fmla="*/ 198977 h 583692"/>
                      <a:gd name="connsiteX39" fmla="*/ 739997 w 961263"/>
                      <a:gd name="connsiteY39" fmla="*/ 210979 h 583692"/>
                      <a:gd name="connsiteX40" fmla="*/ 844677 w 961263"/>
                      <a:gd name="connsiteY40" fmla="*/ 239840 h 583692"/>
                      <a:gd name="connsiteX41" fmla="*/ 961263 w 961263"/>
                      <a:gd name="connsiteY41" fmla="*/ 353663 h 58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61263" h="583692">
                        <a:moveTo>
                          <a:pt x="961263" y="353663"/>
                        </a:moveTo>
                        <a:cubicBezTo>
                          <a:pt x="922687" y="401574"/>
                          <a:pt x="877062" y="443484"/>
                          <a:pt x="826008" y="477965"/>
                        </a:cubicBezTo>
                        <a:cubicBezTo>
                          <a:pt x="813149" y="486728"/>
                          <a:pt x="799910" y="495014"/>
                          <a:pt x="786384" y="502730"/>
                        </a:cubicBezTo>
                        <a:cubicBezTo>
                          <a:pt x="769144" y="512636"/>
                          <a:pt x="751332" y="521684"/>
                          <a:pt x="733044" y="529876"/>
                        </a:cubicBezTo>
                        <a:cubicBezTo>
                          <a:pt x="668750" y="558736"/>
                          <a:pt x="598646" y="576929"/>
                          <a:pt x="524923" y="582073"/>
                        </a:cubicBezTo>
                        <a:cubicBezTo>
                          <a:pt x="512064" y="583025"/>
                          <a:pt x="499205" y="583597"/>
                          <a:pt x="486156" y="583597"/>
                        </a:cubicBezTo>
                        <a:cubicBezTo>
                          <a:pt x="484346" y="583692"/>
                          <a:pt x="482441" y="583692"/>
                          <a:pt x="480631" y="583692"/>
                        </a:cubicBezTo>
                        <a:cubicBezTo>
                          <a:pt x="478822" y="583692"/>
                          <a:pt x="477107" y="583692"/>
                          <a:pt x="475297" y="583597"/>
                        </a:cubicBezTo>
                        <a:cubicBezTo>
                          <a:pt x="450342" y="583502"/>
                          <a:pt x="425768" y="581787"/>
                          <a:pt x="401574" y="578644"/>
                        </a:cubicBezTo>
                        <a:cubicBezTo>
                          <a:pt x="340519" y="570833"/>
                          <a:pt x="282321" y="554165"/>
                          <a:pt x="228219" y="529876"/>
                        </a:cubicBezTo>
                        <a:cubicBezTo>
                          <a:pt x="209931" y="521684"/>
                          <a:pt x="192119" y="512636"/>
                          <a:pt x="174879" y="502730"/>
                        </a:cubicBezTo>
                        <a:cubicBezTo>
                          <a:pt x="161354" y="495014"/>
                          <a:pt x="148114" y="486823"/>
                          <a:pt x="135255" y="478060"/>
                        </a:cubicBezTo>
                        <a:cubicBezTo>
                          <a:pt x="84201" y="443579"/>
                          <a:pt x="38576" y="401574"/>
                          <a:pt x="0" y="353663"/>
                        </a:cubicBezTo>
                        <a:cubicBezTo>
                          <a:pt x="16573" y="298704"/>
                          <a:pt x="60293" y="255365"/>
                          <a:pt x="116586" y="239840"/>
                        </a:cubicBezTo>
                        <a:lnTo>
                          <a:pt x="221266" y="210884"/>
                        </a:lnTo>
                        <a:lnTo>
                          <a:pt x="264509" y="198977"/>
                        </a:lnTo>
                        <a:lnTo>
                          <a:pt x="354806" y="173927"/>
                        </a:lnTo>
                        <a:lnTo>
                          <a:pt x="359759" y="172593"/>
                        </a:lnTo>
                        <a:lnTo>
                          <a:pt x="363950" y="171450"/>
                        </a:lnTo>
                        <a:lnTo>
                          <a:pt x="369284" y="141351"/>
                        </a:lnTo>
                        <a:lnTo>
                          <a:pt x="369284" y="141256"/>
                        </a:lnTo>
                        <a:lnTo>
                          <a:pt x="374713" y="111252"/>
                        </a:lnTo>
                        <a:lnTo>
                          <a:pt x="377380" y="95917"/>
                        </a:lnTo>
                        <a:lnTo>
                          <a:pt x="385572" y="50292"/>
                        </a:lnTo>
                        <a:lnTo>
                          <a:pt x="387287" y="40291"/>
                        </a:lnTo>
                        <a:lnTo>
                          <a:pt x="394526" y="0"/>
                        </a:lnTo>
                        <a:lnTo>
                          <a:pt x="469963" y="29527"/>
                        </a:lnTo>
                        <a:lnTo>
                          <a:pt x="480631" y="33719"/>
                        </a:lnTo>
                        <a:lnTo>
                          <a:pt x="491300" y="29527"/>
                        </a:lnTo>
                        <a:lnTo>
                          <a:pt x="566738" y="0"/>
                        </a:lnTo>
                        <a:lnTo>
                          <a:pt x="573977" y="40291"/>
                        </a:lnTo>
                        <a:lnTo>
                          <a:pt x="575215" y="47625"/>
                        </a:lnTo>
                        <a:lnTo>
                          <a:pt x="579977" y="74486"/>
                        </a:lnTo>
                        <a:lnTo>
                          <a:pt x="580072" y="74486"/>
                        </a:lnTo>
                        <a:lnTo>
                          <a:pt x="586550" y="111252"/>
                        </a:lnTo>
                        <a:lnTo>
                          <a:pt x="597313" y="171450"/>
                        </a:lnTo>
                        <a:lnTo>
                          <a:pt x="601504" y="172593"/>
                        </a:lnTo>
                        <a:lnTo>
                          <a:pt x="606552" y="174022"/>
                        </a:lnTo>
                        <a:lnTo>
                          <a:pt x="696754" y="198977"/>
                        </a:lnTo>
                        <a:lnTo>
                          <a:pt x="739997" y="210979"/>
                        </a:lnTo>
                        <a:lnTo>
                          <a:pt x="844677" y="239840"/>
                        </a:lnTo>
                        <a:cubicBezTo>
                          <a:pt x="900970" y="255365"/>
                          <a:pt x="944689" y="298704"/>
                          <a:pt x="961263" y="353663"/>
                        </a:cubicBezTo>
                        <a:close/>
                      </a:path>
                    </a:pathLst>
                  </a:custGeom>
                  <a:solidFill>
                    <a:schemeClr val="accent4">
                      <a:lumMod val="75000"/>
                    </a:schemeClr>
                  </a:solidFill>
                  <a:ln w="9525" cap="flat">
                    <a:noFill/>
                    <a:prstDash val="solid"/>
                    <a:miter/>
                  </a:ln>
                </p:spPr>
                <p:txBody>
                  <a:bodyPr rtlCol="0" anchor="ctr"/>
                  <a:lstStyle/>
                  <a:p>
                    <a:endParaRPr lang="nb-NO" dirty="0"/>
                  </a:p>
                </p:txBody>
              </p:sp>
              <p:sp>
                <p:nvSpPr>
                  <p:cNvPr id="291" name="Friform 290">
                    <a:extLst>
                      <a:ext uri="{FF2B5EF4-FFF2-40B4-BE49-F238E27FC236}">
                        <a16:creationId xmlns:a16="http://schemas.microsoft.com/office/drawing/2014/main" id="{64D743C0-F5F3-7557-13F6-C0B6BECE86BF}"/>
                      </a:ext>
                    </a:extLst>
                  </p:cNvPr>
                  <p:cNvSpPr/>
                  <p:nvPr/>
                </p:nvSpPr>
                <p:spPr>
                  <a:xfrm>
                    <a:off x="11583274" y="2336812"/>
                    <a:ext cx="443153" cy="329167"/>
                  </a:xfrm>
                  <a:custGeom>
                    <a:avLst/>
                    <a:gdLst>
                      <a:gd name="connsiteX0" fmla="*/ 409680 w 443153"/>
                      <a:gd name="connsiteY0" fmla="*/ 90271 h 329167"/>
                      <a:gd name="connsiteX1" fmla="*/ 306724 w 443153"/>
                      <a:gd name="connsiteY1" fmla="*/ 13480 h 329167"/>
                      <a:gd name="connsiteX2" fmla="*/ 136426 w 443153"/>
                      <a:gd name="connsiteY2" fmla="*/ 13480 h 329167"/>
                      <a:gd name="connsiteX3" fmla="*/ 33470 w 443153"/>
                      <a:gd name="connsiteY3" fmla="*/ 90271 h 329167"/>
                      <a:gd name="connsiteX4" fmla="*/ 438 w 443153"/>
                      <a:gd name="connsiteY4" fmla="*/ 285114 h 329167"/>
                      <a:gd name="connsiteX5" fmla="*/ 41948 w 443153"/>
                      <a:gd name="connsiteY5" fmla="*/ 329167 h 329167"/>
                      <a:gd name="connsiteX6" fmla="*/ 221580 w 443153"/>
                      <a:gd name="connsiteY6" fmla="*/ 306374 h 329167"/>
                      <a:gd name="connsiteX7" fmla="*/ 401212 w 443153"/>
                      <a:gd name="connsiteY7" fmla="*/ 329167 h 329167"/>
                      <a:gd name="connsiteX8" fmla="*/ 442722 w 443153"/>
                      <a:gd name="connsiteY8" fmla="*/ 285114 h 329167"/>
                      <a:gd name="connsiteX9" fmla="*/ 409680 w 443153"/>
                      <a:gd name="connsiteY9" fmla="*/ 90271 h 32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153" h="329167">
                        <a:moveTo>
                          <a:pt x="409680" y="90271"/>
                        </a:moveTo>
                        <a:cubicBezTo>
                          <a:pt x="387658" y="48970"/>
                          <a:pt x="345528" y="26120"/>
                          <a:pt x="306724" y="13480"/>
                        </a:cubicBezTo>
                        <a:cubicBezTo>
                          <a:pt x="251517" y="-4493"/>
                          <a:pt x="191624" y="-4493"/>
                          <a:pt x="136426" y="13480"/>
                        </a:cubicBezTo>
                        <a:cubicBezTo>
                          <a:pt x="97621" y="26110"/>
                          <a:pt x="55492" y="48970"/>
                          <a:pt x="33470" y="90271"/>
                        </a:cubicBezTo>
                        <a:cubicBezTo>
                          <a:pt x="-6344" y="166509"/>
                          <a:pt x="438" y="285114"/>
                          <a:pt x="438" y="285114"/>
                        </a:cubicBezTo>
                        <a:lnTo>
                          <a:pt x="41948" y="329167"/>
                        </a:lnTo>
                        <a:lnTo>
                          <a:pt x="221580" y="306374"/>
                        </a:lnTo>
                        <a:lnTo>
                          <a:pt x="401212" y="329167"/>
                        </a:lnTo>
                        <a:lnTo>
                          <a:pt x="442722" y="285114"/>
                        </a:lnTo>
                        <a:cubicBezTo>
                          <a:pt x="442712" y="285114"/>
                          <a:pt x="449494" y="166518"/>
                          <a:pt x="409680" y="90271"/>
                        </a:cubicBezTo>
                        <a:close/>
                      </a:path>
                    </a:pathLst>
                  </a:custGeom>
                  <a:solidFill>
                    <a:srgbClr val="051733"/>
                  </a:solidFill>
                  <a:ln w="9525" cap="flat">
                    <a:noFill/>
                    <a:prstDash val="solid"/>
                    <a:miter/>
                  </a:ln>
                </p:spPr>
                <p:txBody>
                  <a:bodyPr rtlCol="0" anchor="ctr"/>
                  <a:lstStyle/>
                  <a:p>
                    <a:endParaRPr lang="nb-NO"/>
                  </a:p>
                </p:txBody>
              </p:sp>
              <p:sp>
                <p:nvSpPr>
                  <p:cNvPr id="292" name="Friform 291">
                    <a:extLst>
                      <a:ext uri="{FF2B5EF4-FFF2-40B4-BE49-F238E27FC236}">
                        <a16:creationId xmlns:a16="http://schemas.microsoft.com/office/drawing/2014/main" id="{890E716F-EACF-8EB7-3AA4-3361B7A7AE11}"/>
                      </a:ext>
                    </a:extLst>
                  </p:cNvPr>
                  <p:cNvSpPr/>
                  <p:nvPr/>
                </p:nvSpPr>
                <p:spPr>
                  <a:xfrm>
                    <a:off x="11704954" y="2287279"/>
                    <a:ext cx="207207" cy="159072"/>
                  </a:xfrm>
                  <a:custGeom>
                    <a:avLst/>
                    <a:gdLst>
                      <a:gd name="connsiteX0" fmla="*/ 38597 w 207207"/>
                      <a:gd name="connsiteY0" fmla="*/ 159072 h 159072"/>
                      <a:gd name="connsiteX1" fmla="*/ 13146 w 207207"/>
                      <a:gd name="connsiteY1" fmla="*/ 37981 h 159072"/>
                      <a:gd name="connsiteX2" fmla="*/ 22214 w 207207"/>
                      <a:gd name="connsiteY2" fmla="*/ 33790 h 159072"/>
                      <a:gd name="connsiteX3" fmla="*/ 29024 w 207207"/>
                      <a:gd name="connsiteY3" fmla="*/ 33790 h 159072"/>
                      <a:gd name="connsiteX4" fmla="*/ 44007 w 207207"/>
                      <a:gd name="connsiteY4" fmla="*/ 25884 h 159072"/>
                      <a:gd name="connsiteX5" fmla="*/ 56675 w 207207"/>
                      <a:gd name="connsiteY5" fmla="*/ 7368 h 159072"/>
                      <a:gd name="connsiteX6" fmla="*/ 73277 w 207207"/>
                      <a:gd name="connsiteY6" fmla="*/ 6577 h 159072"/>
                      <a:gd name="connsiteX7" fmla="*/ 76668 w 207207"/>
                      <a:gd name="connsiteY7" fmla="*/ 10644 h 159072"/>
                      <a:gd name="connsiteX8" fmla="*/ 92832 w 207207"/>
                      <a:gd name="connsiteY8" fmla="*/ 11378 h 159072"/>
                      <a:gd name="connsiteX9" fmla="*/ 101157 w 207207"/>
                      <a:gd name="connsiteY9" fmla="*/ 3053 h 159072"/>
                      <a:gd name="connsiteX10" fmla="*/ 115559 w 207207"/>
                      <a:gd name="connsiteY10" fmla="*/ 2739 h 159072"/>
                      <a:gd name="connsiteX11" fmla="*/ 123960 w 207207"/>
                      <a:gd name="connsiteY11" fmla="*/ 10435 h 159072"/>
                      <a:gd name="connsiteX12" fmla="*/ 139476 w 207207"/>
                      <a:gd name="connsiteY12" fmla="*/ 9730 h 159072"/>
                      <a:gd name="connsiteX13" fmla="*/ 141962 w 207207"/>
                      <a:gd name="connsiteY13" fmla="*/ 6996 h 159072"/>
                      <a:gd name="connsiteX14" fmla="*/ 158888 w 207207"/>
                      <a:gd name="connsiteY14" fmla="*/ 9149 h 159072"/>
                      <a:gd name="connsiteX15" fmla="*/ 168280 w 207207"/>
                      <a:gd name="connsiteY15" fmla="*/ 26989 h 159072"/>
                      <a:gd name="connsiteX16" fmla="*/ 179195 w 207207"/>
                      <a:gd name="connsiteY16" fmla="*/ 31571 h 159072"/>
                      <a:gd name="connsiteX17" fmla="*/ 182624 w 207207"/>
                      <a:gd name="connsiteY17" fmla="*/ 30542 h 159072"/>
                      <a:gd name="connsiteX18" fmla="*/ 196655 w 207207"/>
                      <a:gd name="connsiteY18" fmla="*/ 36714 h 159072"/>
                      <a:gd name="connsiteX19" fmla="*/ 179805 w 207207"/>
                      <a:gd name="connsiteY19" fmla="*/ 147128 h 159072"/>
                      <a:gd name="connsiteX20" fmla="*/ 38597 w 207207"/>
                      <a:gd name="connsiteY20" fmla="*/ 159072 h 15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7207" h="159072">
                        <a:moveTo>
                          <a:pt x="38597" y="159072"/>
                        </a:moveTo>
                        <a:cubicBezTo>
                          <a:pt x="38597" y="159072"/>
                          <a:pt x="-27335" y="89368"/>
                          <a:pt x="13146" y="37981"/>
                        </a:cubicBezTo>
                        <a:cubicBezTo>
                          <a:pt x="15299" y="35247"/>
                          <a:pt x="18737" y="33790"/>
                          <a:pt x="22214" y="33790"/>
                        </a:cubicBezTo>
                        <a:lnTo>
                          <a:pt x="29024" y="33790"/>
                        </a:lnTo>
                        <a:cubicBezTo>
                          <a:pt x="35016" y="33790"/>
                          <a:pt x="40626" y="30837"/>
                          <a:pt x="44007" y="25884"/>
                        </a:cubicBezTo>
                        <a:lnTo>
                          <a:pt x="56675" y="7368"/>
                        </a:lnTo>
                        <a:cubicBezTo>
                          <a:pt x="60581" y="1662"/>
                          <a:pt x="68848" y="1272"/>
                          <a:pt x="73277" y="6577"/>
                        </a:cubicBezTo>
                        <a:lnTo>
                          <a:pt x="76668" y="10644"/>
                        </a:lnTo>
                        <a:cubicBezTo>
                          <a:pt x="80793" y="15597"/>
                          <a:pt x="88279" y="15931"/>
                          <a:pt x="92832" y="11378"/>
                        </a:cubicBezTo>
                        <a:lnTo>
                          <a:pt x="101157" y="3053"/>
                        </a:lnTo>
                        <a:cubicBezTo>
                          <a:pt x="105101" y="-890"/>
                          <a:pt x="111454" y="-1033"/>
                          <a:pt x="115559" y="2739"/>
                        </a:cubicBezTo>
                        <a:lnTo>
                          <a:pt x="123960" y="10435"/>
                        </a:lnTo>
                        <a:cubicBezTo>
                          <a:pt x="128437" y="14540"/>
                          <a:pt x="135390" y="14216"/>
                          <a:pt x="139476" y="9730"/>
                        </a:cubicBezTo>
                        <a:lnTo>
                          <a:pt x="141962" y="6996"/>
                        </a:lnTo>
                        <a:cubicBezTo>
                          <a:pt x="146820" y="1643"/>
                          <a:pt x="155526" y="2758"/>
                          <a:pt x="158888" y="9149"/>
                        </a:cubicBezTo>
                        <a:lnTo>
                          <a:pt x="168280" y="26989"/>
                        </a:lnTo>
                        <a:cubicBezTo>
                          <a:pt x="170356" y="30933"/>
                          <a:pt x="174928" y="32857"/>
                          <a:pt x="179195" y="31571"/>
                        </a:cubicBezTo>
                        <a:lnTo>
                          <a:pt x="182624" y="30542"/>
                        </a:lnTo>
                        <a:cubicBezTo>
                          <a:pt x="188197" y="28866"/>
                          <a:pt x="194131" y="31476"/>
                          <a:pt x="196655" y="36714"/>
                        </a:cubicBezTo>
                        <a:cubicBezTo>
                          <a:pt x="205856" y="55831"/>
                          <a:pt x="221201" y="102656"/>
                          <a:pt x="179805" y="147128"/>
                        </a:cubicBezTo>
                        <a:lnTo>
                          <a:pt x="38597" y="159072"/>
                        </a:lnTo>
                        <a:close/>
                      </a:path>
                    </a:pathLst>
                  </a:custGeom>
                  <a:solidFill>
                    <a:srgbClr val="1D3863"/>
                  </a:solidFill>
                  <a:ln w="9525" cap="flat">
                    <a:noFill/>
                    <a:prstDash val="solid"/>
                    <a:miter/>
                  </a:ln>
                </p:spPr>
                <p:txBody>
                  <a:bodyPr rtlCol="0" anchor="ctr"/>
                  <a:lstStyle/>
                  <a:p>
                    <a:endParaRPr lang="nb-NO"/>
                  </a:p>
                </p:txBody>
              </p:sp>
              <p:sp>
                <p:nvSpPr>
                  <p:cNvPr id="293" name="Friform 292">
                    <a:extLst>
                      <a:ext uri="{FF2B5EF4-FFF2-40B4-BE49-F238E27FC236}">
                        <a16:creationId xmlns:a16="http://schemas.microsoft.com/office/drawing/2014/main" id="{71526CA8-14A6-C930-F4D2-6851D88988A8}"/>
                      </a:ext>
                    </a:extLst>
                  </p:cNvPr>
                  <p:cNvSpPr/>
                  <p:nvPr/>
                </p:nvSpPr>
                <p:spPr>
                  <a:xfrm>
                    <a:off x="11571502" y="2416003"/>
                    <a:ext cx="466699" cy="454335"/>
                  </a:xfrm>
                  <a:custGeom>
                    <a:avLst/>
                    <a:gdLst>
                      <a:gd name="connsiteX0" fmla="*/ 466019 w 466699"/>
                      <a:gd name="connsiteY0" fmla="*/ 198741 h 454335"/>
                      <a:gd name="connsiteX1" fmla="*/ 456246 w 466699"/>
                      <a:gd name="connsiteY1" fmla="*/ 178377 h 454335"/>
                      <a:gd name="connsiteX2" fmla="*/ 436892 w 466699"/>
                      <a:gd name="connsiteY2" fmla="*/ 172243 h 454335"/>
                      <a:gd name="connsiteX3" fmla="*/ 417022 w 466699"/>
                      <a:gd name="connsiteY3" fmla="*/ 177872 h 454335"/>
                      <a:gd name="connsiteX4" fmla="*/ 354167 w 466699"/>
                      <a:gd name="connsiteY4" fmla="*/ 231 h 454335"/>
                      <a:gd name="connsiteX5" fmla="*/ 233352 w 466699"/>
                      <a:gd name="connsiteY5" fmla="*/ 10432 h 454335"/>
                      <a:gd name="connsiteX6" fmla="*/ 112537 w 466699"/>
                      <a:gd name="connsiteY6" fmla="*/ 231 h 454335"/>
                      <a:gd name="connsiteX7" fmla="*/ 49681 w 466699"/>
                      <a:gd name="connsiteY7" fmla="*/ 177872 h 454335"/>
                      <a:gd name="connsiteX8" fmla="*/ 29812 w 466699"/>
                      <a:gd name="connsiteY8" fmla="*/ 172243 h 454335"/>
                      <a:gd name="connsiteX9" fmla="*/ 10457 w 466699"/>
                      <a:gd name="connsiteY9" fmla="*/ 178377 h 454335"/>
                      <a:gd name="connsiteX10" fmla="*/ 684 w 466699"/>
                      <a:gd name="connsiteY10" fmla="*/ 198741 h 454335"/>
                      <a:gd name="connsiteX11" fmla="*/ 10695 w 466699"/>
                      <a:gd name="connsiteY11" fmla="*/ 242833 h 454335"/>
                      <a:gd name="connsiteX12" fmla="*/ 47233 w 466699"/>
                      <a:gd name="connsiteY12" fmla="*/ 268617 h 454335"/>
                      <a:gd name="connsiteX13" fmla="*/ 233361 w 466699"/>
                      <a:gd name="connsiteY13" fmla="*/ 454335 h 454335"/>
                      <a:gd name="connsiteX14" fmla="*/ 419489 w 466699"/>
                      <a:gd name="connsiteY14" fmla="*/ 268617 h 454335"/>
                      <a:gd name="connsiteX15" fmla="*/ 456027 w 466699"/>
                      <a:gd name="connsiteY15" fmla="*/ 242833 h 454335"/>
                      <a:gd name="connsiteX16" fmla="*/ 466019 w 466699"/>
                      <a:gd name="connsiteY16" fmla="*/ 198741 h 4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699" h="454335">
                        <a:moveTo>
                          <a:pt x="466019" y="198741"/>
                        </a:moveTo>
                        <a:cubicBezTo>
                          <a:pt x="464866" y="191140"/>
                          <a:pt x="462047" y="183425"/>
                          <a:pt x="456246" y="178377"/>
                        </a:cubicBezTo>
                        <a:cubicBezTo>
                          <a:pt x="451017" y="173824"/>
                          <a:pt x="443816" y="171948"/>
                          <a:pt x="436892" y="172243"/>
                        </a:cubicBezTo>
                        <a:cubicBezTo>
                          <a:pt x="429967" y="172538"/>
                          <a:pt x="423261" y="174853"/>
                          <a:pt x="417022" y="177872"/>
                        </a:cubicBezTo>
                        <a:cubicBezTo>
                          <a:pt x="417022" y="177872"/>
                          <a:pt x="416413" y="2279"/>
                          <a:pt x="354167" y="231"/>
                        </a:cubicBezTo>
                        <a:cubicBezTo>
                          <a:pt x="313352" y="-1807"/>
                          <a:pt x="295188" y="10432"/>
                          <a:pt x="233352" y="10432"/>
                        </a:cubicBezTo>
                        <a:cubicBezTo>
                          <a:pt x="171515" y="10432"/>
                          <a:pt x="153351" y="-1817"/>
                          <a:pt x="112537" y="231"/>
                        </a:cubicBezTo>
                        <a:cubicBezTo>
                          <a:pt x="50291" y="2269"/>
                          <a:pt x="49681" y="177872"/>
                          <a:pt x="49681" y="177872"/>
                        </a:cubicBezTo>
                        <a:cubicBezTo>
                          <a:pt x="43442" y="174853"/>
                          <a:pt x="36737" y="172538"/>
                          <a:pt x="29812" y="172243"/>
                        </a:cubicBezTo>
                        <a:cubicBezTo>
                          <a:pt x="22887" y="171948"/>
                          <a:pt x="15686" y="173824"/>
                          <a:pt x="10457" y="178377"/>
                        </a:cubicBezTo>
                        <a:cubicBezTo>
                          <a:pt x="4657" y="183416"/>
                          <a:pt x="1847" y="191140"/>
                          <a:pt x="684" y="198741"/>
                        </a:cubicBezTo>
                        <a:cubicBezTo>
                          <a:pt x="-1640" y="213991"/>
                          <a:pt x="2018" y="230079"/>
                          <a:pt x="10695" y="242833"/>
                        </a:cubicBezTo>
                        <a:cubicBezTo>
                          <a:pt x="19373" y="255587"/>
                          <a:pt x="32193" y="265178"/>
                          <a:pt x="47233" y="268617"/>
                        </a:cubicBezTo>
                        <a:cubicBezTo>
                          <a:pt x="73760" y="454335"/>
                          <a:pt x="233361" y="454335"/>
                          <a:pt x="233361" y="454335"/>
                        </a:cubicBezTo>
                        <a:cubicBezTo>
                          <a:pt x="233361" y="454335"/>
                          <a:pt x="392953" y="454335"/>
                          <a:pt x="419489" y="268617"/>
                        </a:cubicBezTo>
                        <a:cubicBezTo>
                          <a:pt x="434529" y="265178"/>
                          <a:pt x="447350" y="255587"/>
                          <a:pt x="456027" y="242833"/>
                        </a:cubicBezTo>
                        <a:cubicBezTo>
                          <a:pt x="464685" y="230079"/>
                          <a:pt x="468334" y="213991"/>
                          <a:pt x="466019" y="198741"/>
                        </a:cubicBezTo>
                        <a:close/>
                      </a:path>
                    </a:pathLst>
                  </a:custGeom>
                  <a:solidFill>
                    <a:srgbClr val="F6D2C7"/>
                  </a:solidFill>
                  <a:ln w="9525" cap="flat">
                    <a:noFill/>
                    <a:prstDash val="solid"/>
                    <a:miter/>
                  </a:ln>
                </p:spPr>
                <p:txBody>
                  <a:bodyPr rtlCol="0" anchor="ctr"/>
                  <a:lstStyle/>
                  <a:p>
                    <a:endParaRPr lang="nb-NO" dirty="0"/>
                  </a:p>
                </p:txBody>
              </p:sp>
            </p:grpSp>
            <p:sp>
              <p:nvSpPr>
                <p:cNvPr id="270" name="Friform 269">
                  <a:extLst>
                    <a:ext uri="{FF2B5EF4-FFF2-40B4-BE49-F238E27FC236}">
                      <a16:creationId xmlns:a16="http://schemas.microsoft.com/office/drawing/2014/main" id="{3C99D308-C2DD-5544-9D17-FE873A58896B}"/>
                    </a:ext>
                  </a:extLst>
                </p:cNvPr>
                <p:cNvSpPr/>
                <p:nvPr/>
              </p:nvSpPr>
              <p:spPr>
                <a:xfrm>
                  <a:off x="11643014" y="2974837"/>
                  <a:ext cx="323754" cy="409765"/>
                </a:xfrm>
                <a:custGeom>
                  <a:avLst/>
                  <a:gdLst>
                    <a:gd name="connsiteX0" fmla="*/ 323755 w 323754"/>
                    <a:gd name="connsiteY0" fmla="*/ 71056 h 409765"/>
                    <a:gd name="connsiteX1" fmla="*/ 206121 w 323754"/>
                    <a:gd name="connsiteY1" fmla="*/ 408146 h 409765"/>
                    <a:gd name="connsiteX2" fmla="*/ 167354 w 323754"/>
                    <a:gd name="connsiteY2" fmla="*/ 409670 h 409765"/>
                    <a:gd name="connsiteX3" fmla="*/ 161830 w 323754"/>
                    <a:gd name="connsiteY3" fmla="*/ 409766 h 409765"/>
                    <a:gd name="connsiteX4" fmla="*/ 156496 w 323754"/>
                    <a:gd name="connsiteY4" fmla="*/ 409670 h 409765"/>
                    <a:gd name="connsiteX5" fmla="*/ 82772 w 323754"/>
                    <a:gd name="connsiteY5" fmla="*/ 404717 h 409765"/>
                    <a:gd name="connsiteX6" fmla="*/ 0 w 323754"/>
                    <a:gd name="connsiteY6" fmla="*/ 71056 h 409765"/>
                    <a:gd name="connsiteX7" fmla="*/ 36004 w 323754"/>
                    <a:gd name="connsiteY7" fmla="*/ 0 h 409765"/>
                    <a:gd name="connsiteX8" fmla="*/ 66008 w 323754"/>
                    <a:gd name="connsiteY8" fmla="*/ 0 h 409765"/>
                    <a:gd name="connsiteX9" fmla="*/ 282512 w 323754"/>
                    <a:gd name="connsiteY9" fmla="*/ 95 h 409765"/>
                    <a:gd name="connsiteX10" fmla="*/ 287750 w 323754"/>
                    <a:gd name="connsiteY10" fmla="*/ 95 h 409765"/>
                    <a:gd name="connsiteX11" fmla="*/ 323755 w 323754"/>
                    <a:gd name="connsiteY11" fmla="*/ 71056 h 40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754" h="409765">
                      <a:moveTo>
                        <a:pt x="323755" y="71056"/>
                      </a:moveTo>
                      <a:lnTo>
                        <a:pt x="206121" y="408146"/>
                      </a:lnTo>
                      <a:cubicBezTo>
                        <a:pt x="193262" y="409099"/>
                        <a:pt x="180404" y="409670"/>
                        <a:pt x="167354" y="409670"/>
                      </a:cubicBezTo>
                      <a:cubicBezTo>
                        <a:pt x="165545" y="409766"/>
                        <a:pt x="163639" y="409766"/>
                        <a:pt x="161830" y="409766"/>
                      </a:cubicBezTo>
                      <a:cubicBezTo>
                        <a:pt x="160020" y="409766"/>
                        <a:pt x="158305" y="409766"/>
                        <a:pt x="156496" y="409670"/>
                      </a:cubicBezTo>
                      <a:cubicBezTo>
                        <a:pt x="131540" y="409575"/>
                        <a:pt x="106966" y="407860"/>
                        <a:pt x="82772" y="404717"/>
                      </a:cubicBezTo>
                      <a:lnTo>
                        <a:pt x="0" y="71056"/>
                      </a:lnTo>
                      <a:lnTo>
                        <a:pt x="36004" y="0"/>
                      </a:lnTo>
                      <a:lnTo>
                        <a:pt x="66008" y="0"/>
                      </a:lnTo>
                      <a:lnTo>
                        <a:pt x="282512" y="95"/>
                      </a:lnTo>
                      <a:lnTo>
                        <a:pt x="287750" y="95"/>
                      </a:lnTo>
                      <a:lnTo>
                        <a:pt x="323755" y="71056"/>
                      </a:lnTo>
                      <a:close/>
                    </a:path>
                  </a:pathLst>
                </a:custGeom>
                <a:solidFill>
                  <a:schemeClr val="accent4">
                    <a:lumMod val="75000"/>
                  </a:schemeClr>
                </a:solidFill>
                <a:ln w="9525" cap="flat">
                  <a:noFill/>
                  <a:prstDash val="solid"/>
                  <a:miter/>
                </a:ln>
              </p:spPr>
              <p:txBody>
                <a:bodyPr rtlCol="0" anchor="ctr"/>
                <a:lstStyle/>
                <a:p>
                  <a:endParaRPr lang="nb-NO"/>
                </a:p>
              </p:txBody>
            </p:sp>
            <p:sp>
              <p:nvSpPr>
                <p:cNvPr id="271" name="Friform 270">
                  <a:extLst>
                    <a:ext uri="{FF2B5EF4-FFF2-40B4-BE49-F238E27FC236}">
                      <a16:creationId xmlns:a16="http://schemas.microsoft.com/office/drawing/2014/main" id="{3FA32E59-449E-7725-861A-3846CFA02EEA}"/>
                    </a:ext>
                  </a:extLst>
                </p:cNvPr>
                <p:cNvSpPr/>
                <p:nvPr/>
              </p:nvSpPr>
              <p:spPr>
                <a:xfrm>
                  <a:off x="11683972" y="2800910"/>
                  <a:ext cx="241744" cy="244982"/>
                </a:xfrm>
                <a:custGeom>
                  <a:avLst/>
                  <a:gdLst>
                    <a:gd name="connsiteX0" fmla="*/ 241744 w 241744"/>
                    <a:gd name="connsiteY0" fmla="*/ 172593 h 244982"/>
                    <a:gd name="connsiteX1" fmla="*/ 237363 w 241744"/>
                    <a:gd name="connsiteY1" fmla="*/ 188023 h 244982"/>
                    <a:gd name="connsiteX2" fmla="*/ 120872 w 241744"/>
                    <a:gd name="connsiteY2" fmla="*/ 244983 h 244982"/>
                    <a:gd name="connsiteX3" fmla="*/ 0 w 241744"/>
                    <a:gd name="connsiteY3" fmla="*/ 172593 h 244982"/>
                    <a:gd name="connsiteX4" fmla="*/ 4191 w 241744"/>
                    <a:gd name="connsiteY4" fmla="*/ 171450 h 244982"/>
                    <a:gd name="connsiteX5" fmla="*/ 9525 w 241744"/>
                    <a:gd name="connsiteY5" fmla="*/ 141256 h 244982"/>
                    <a:gd name="connsiteX6" fmla="*/ 25813 w 241744"/>
                    <a:gd name="connsiteY6" fmla="*/ 50292 h 244982"/>
                    <a:gd name="connsiteX7" fmla="*/ 34766 w 241744"/>
                    <a:gd name="connsiteY7" fmla="*/ 0 h 244982"/>
                    <a:gd name="connsiteX8" fmla="*/ 110204 w 241744"/>
                    <a:gd name="connsiteY8" fmla="*/ 29527 h 244982"/>
                    <a:gd name="connsiteX9" fmla="*/ 110204 w 241744"/>
                    <a:gd name="connsiteY9" fmla="*/ 87821 h 244982"/>
                    <a:gd name="connsiteX10" fmla="*/ 120872 w 241744"/>
                    <a:gd name="connsiteY10" fmla="*/ 87535 h 244982"/>
                    <a:gd name="connsiteX11" fmla="*/ 131540 w 241744"/>
                    <a:gd name="connsiteY11" fmla="*/ 87821 h 244982"/>
                    <a:gd name="connsiteX12" fmla="*/ 131540 w 241744"/>
                    <a:gd name="connsiteY12" fmla="*/ 29527 h 244982"/>
                    <a:gd name="connsiteX13" fmla="*/ 206978 w 241744"/>
                    <a:gd name="connsiteY13" fmla="*/ 0 h 244982"/>
                    <a:gd name="connsiteX14" fmla="*/ 220313 w 241744"/>
                    <a:gd name="connsiteY14" fmla="*/ 74486 h 244982"/>
                    <a:gd name="connsiteX15" fmla="*/ 237553 w 241744"/>
                    <a:gd name="connsiteY15" fmla="*/ 171450 h 244982"/>
                    <a:gd name="connsiteX16" fmla="*/ 241744 w 241744"/>
                    <a:gd name="connsiteY16" fmla="*/ 172593 h 24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1744" h="244982">
                      <a:moveTo>
                        <a:pt x="241744" y="172593"/>
                      </a:moveTo>
                      <a:cubicBezTo>
                        <a:pt x="241078" y="177927"/>
                        <a:pt x="239649" y="183071"/>
                        <a:pt x="237363" y="188023"/>
                      </a:cubicBezTo>
                      <a:cubicBezTo>
                        <a:pt x="222885" y="220885"/>
                        <a:pt x="176117" y="244983"/>
                        <a:pt x="120872" y="244983"/>
                      </a:cubicBezTo>
                      <a:cubicBezTo>
                        <a:pt x="57245" y="244983"/>
                        <a:pt x="4858" y="213074"/>
                        <a:pt x="0" y="172593"/>
                      </a:cubicBezTo>
                      <a:lnTo>
                        <a:pt x="4191" y="171450"/>
                      </a:lnTo>
                      <a:lnTo>
                        <a:pt x="9525" y="141256"/>
                      </a:lnTo>
                      <a:lnTo>
                        <a:pt x="25813" y="50292"/>
                      </a:lnTo>
                      <a:lnTo>
                        <a:pt x="34766" y="0"/>
                      </a:lnTo>
                      <a:lnTo>
                        <a:pt x="110204" y="29527"/>
                      </a:lnTo>
                      <a:lnTo>
                        <a:pt x="110204" y="87821"/>
                      </a:lnTo>
                      <a:cubicBezTo>
                        <a:pt x="113728" y="87630"/>
                        <a:pt x="117253" y="87535"/>
                        <a:pt x="120872" y="87535"/>
                      </a:cubicBezTo>
                      <a:cubicBezTo>
                        <a:pt x="124492" y="87535"/>
                        <a:pt x="128016" y="87630"/>
                        <a:pt x="131540" y="87821"/>
                      </a:cubicBezTo>
                      <a:lnTo>
                        <a:pt x="131540" y="29527"/>
                      </a:lnTo>
                      <a:lnTo>
                        <a:pt x="206978" y="0"/>
                      </a:lnTo>
                      <a:lnTo>
                        <a:pt x="220313" y="74486"/>
                      </a:lnTo>
                      <a:lnTo>
                        <a:pt x="237553" y="171450"/>
                      </a:lnTo>
                      <a:lnTo>
                        <a:pt x="241744" y="172593"/>
                      </a:lnTo>
                      <a:close/>
                    </a:path>
                  </a:pathLst>
                </a:custGeom>
                <a:solidFill>
                  <a:srgbClr val="F6D2C7"/>
                </a:solidFill>
                <a:ln w="9525" cap="flat">
                  <a:noFill/>
                  <a:prstDash val="solid"/>
                  <a:miter/>
                </a:ln>
              </p:spPr>
              <p:txBody>
                <a:bodyPr rtlCol="0" anchor="ctr"/>
                <a:lstStyle/>
                <a:p>
                  <a:endParaRPr lang="nb-NO"/>
                </a:p>
              </p:txBody>
            </p:sp>
            <p:sp>
              <p:nvSpPr>
                <p:cNvPr id="272" name="Friform 271">
                  <a:extLst>
                    <a:ext uri="{FF2B5EF4-FFF2-40B4-BE49-F238E27FC236}">
                      <a16:creationId xmlns:a16="http://schemas.microsoft.com/office/drawing/2014/main" id="{231D66AB-BB80-67E6-9606-BB922CCDAAE9}"/>
                    </a:ext>
                  </a:extLst>
                </p:cNvPr>
                <p:cNvSpPr/>
                <p:nvPr/>
              </p:nvSpPr>
              <p:spPr>
                <a:xfrm>
                  <a:off x="11693497" y="2851202"/>
                  <a:ext cx="232219" cy="166401"/>
                </a:xfrm>
                <a:custGeom>
                  <a:avLst/>
                  <a:gdLst>
                    <a:gd name="connsiteX0" fmla="*/ 232219 w 232219"/>
                    <a:gd name="connsiteY0" fmla="*/ 122301 h 166401"/>
                    <a:gd name="connsiteX1" fmla="*/ 227838 w 232219"/>
                    <a:gd name="connsiteY1" fmla="*/ 137731 h 166401"/>
                    <a:gd name="connsiteX2" fmla="*/ 190881 w 232219"/>
                    <a:gd name="connsiteY2" fmla="*/ 142589 h 166401"/>
                    <a:gd name="connsiteX3" fmla="*/ 132207 w 232219"/>
                    <a:gd name="connsiteY3" fmla="*/ 166402 h 166401"/>
                    <a:gd name="connsiteX4" fmla="*/ 73438 w 232219"/>
                    <a:gd name="connsiteY4" fmla="*/ 142589 h 166401"/>
                    <a:gd name="connsiteX5" fmla="*/ 32290 w 232219"/>
                    <a:gd name="connsiteY5" fmla="*/ 136208 h 166401"/>
                    <a:gd name="connsiteX6" fmla="*/ 0 w 232219"/>
                    <a:gd name="connsiteY6" fmla="*/ 90964 h 166401"/>
                    <a:gd name="connsiteX7" fmla="*/ 16288 w 232219"/>
                    <a:gd name="connsiteY7" fmla="*/ 0 h 166401"/>
                    <a:gd name="connsiteX8" fmla="*/ 19717 w 232219"/>
                    <a:gd name="connsiteY8" fmla="*/ 3143 h 166401"/>
                    <a:gd name="connsiteX9" fmla="*/ 98488 w 232219"/>
                    <a:gd name="connsiteY9" fmla="*/ 33052 h 166401"/>
                    <a:gd name="connsiteX10" fmla="*/ 165830 w 232219"/>
                    <a:gd name="connsiteY10" fmla="*/ 33052 h 166401"/>
                    <a:gd name="connsiteX11" fmla="*/ 210788 w 232219"/>
                    <a:gd name="connsiteY11" fmla="*/ 24194 h 166401"/>
                    <a:gd name="connsiteX12" fmla="*/ 228028 w 232219"/>
                    <a:gd name="connsiteY12" fmla="*/ 121158 h 166401"/>
                    <a:gd name="connsiteX13" fmla="*/ 232219 w 232219"/>
                    <a:gd name="connsiteY13" fmla="*/ 122301 h 16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19" h="166401">
                      <a:moveTo>
                        <a:pt x="232219" y="122301"/>
                      </a:moveTo>
                      <a:cubicBezTo>
                        <a:pt x="231553" y="127635"/>
                        <a:pt x="230124" y="132779"/>
                        <a:pt x="227838" y="137731"/>
                      </a:cubicBezTo>
                      <a:cubicBezTo>
                        <a:pt x="206311" y="145352"/>
                        <a:pt x="190881" y="142589"/>
                        <a:pt x="190881" y="142589"/>
                      </a:cubicBezTo>
                      <a:cubicBezTo>
                        <a:pt x="190881" y="142589"/>
                        <a:pt x="175069" y="166402"/>
                        <a:pt x="132207" y="166402"/>
                      </a:cubicBezTo>
                      <a:cubicBezTo>
                        <a:pt x="89249" y="166402"/>
                        <a:pt x="73438" y="142589"/>
                        <a:pt x="73438" y="142589"/>
                      </a:cubicBezTo>
                      <a:cubicBezTo>
                        <a:pt x="73438" y="142589"/>
                        <a:pt x="56007" y="145733"/>
                        <a:pt x="32290" y="136208"/>
                      </a:cubicBezTo>
                      <a:cubicBezTo>
                        <a:pt x="13716" y="128492"/>
                        <a:pt x="4572" y="108871"/>
                        <a:pt x="0" y="90964"/>
                      </a:cubicBezTo>
                      <a:lnTo>
                        <a:pt x="16288" y="0"/>
                      </a:lnTo>
                      <a:cubicBezTo>
                        <a:pt x="17431" y="1048"/>
                        <a:pt x="18574" y="2096"/>
                        <a:pt x="19717" y="3143"/>
                      </a:cubicBezTo>
                      <a:cubicBezTo>
                        <a:pt x="41338" y="22479"/>
                        <a:pt x="69437" y="33052"/>
                        <a:pt x="98488" y="33052"/>
                      </a:cubicBezTo>
                      <a:lnTo>
                        <a:pt x="165830" y="33052"/>
                      </a:lnTo>
                      <a:cubicBezTo>
                        <a:pt x="181356" y="33052"/>
                        <a:pt x="196596" y="30004"/>
                        <a:pt x="210788" y="24194"/>
                      </a:cubicBezTo>
                      <a:lnTo>
                        <a:pt x="228028" y="121158"/>
                      </a:lnTo>
                      <a:lnTo>
                        <a:pt x="232219" y="122301"/>
                      </a:lnTo>
                      <a:close/>
                    </a:path>
                  </a:pathLst>
                </a:custGeom>
                <a:solidFill>
                  <a:srgbClr val="DCB8A6"/>
                </a:solidFill>
                <a:ln w="9525" cap="flat">
                  <a:noFill/>
                  <a:prstDash val="solid"/>
                  <a:miter/>
                </a:ln>
              </p:spPr>
              <p:txBody>
                <a:bodyPr rtlCol="0" anchor="ctr"/>
                <a:lstStyle/>
                <a:p>
                  <a:endParaRPr lang="nb-NO"/>
                </a:p>
              </p:txBody>
            </p:sp>
            <p:grpSp>
              <p:nvGrpSpPr>
                <p:cNvPr id="273" name="Grafikk 379">
                  <a:extLst>
                    <a:ext uri="{FF2B5EF4-FFF2-40B4-BE49-F238E27FC236}">
                      <a16:creationId xmlns:a16="http://schemas.microsoft.com/office/drawing/2014/main" id="{9522A190-F535-10DF-C3A8-CA746C2FD86B}"/>
                    </a:ext>
                  </a:extLst>
                </p:cNvPr>
                <p:cNvGrpSpPr/>
                <p:nvPr/>
              </p:nvGrpSpPr>
              <p:grpSpPr>
                <a:xfrm>
                  <a:off x="11475089" y="2974837"/>
                  <a:ext cx="659606" cy="409670"/>
                  <a:chOff x="11475089" y="2974837"/>
                  <a:chExt cx="659606" cy="409670"/>
                </a:xfrm>
                <a:solidFill>
                  <a:srgbClr val="7375F5"/>
                </a:solidFill>
              </p:grpSpPr>
              <p:sp>
                <p:nvSpPr>
                  <p:cNvPr id="288" name="Friform 287">
                    <a:extLst>
                      <a:ext uri="{FF2B5EF4-FFF2-40B4-BE49-F238E27FC236}">
                        <a16:creationId xmlns:a16="http://schemas.microsoft.com/office/drawing/2014/main" id="{CBF81291-6F9A-630F-452B-506A37840549}"/>
                      </a:ext>
                    </a:extLst>
                  </p:cNvPr>
                  <p:cNvSpPr/>
                  <p:nvPr/>
                </p:nvSpPr>
                <p:spPr>
                  <a:xfrm>
                    <a:off x="11810369" y="2974932"/>
                    <a:ext cx="324326" cy="409575"/>
                  </a:xfrm>
                  <a:custGeom>
                    <a:avLst/>
                    <a:gdLst>
                      <a:gd name="connsiteX0" fmla="*/ 198120 w 324326"/>
                      <a:gd name="connsiteY0" fmla="*/ 251555 h 409575"/>
                      <a:gd name="connsiteX1" fmla="*/ 246888 w 324326"/>
                      <a:gd name="connsiteY1" fmla="*/ 355854 h 409575"/>
                      <a:gd name="connsiteX2" fmla="*/ 38767 w 324326"/>
                      <a:gd name="connsiteY2" fmla="*/ 408051 h 409575"/>
                      <a:gd name="connsiteX3" fmla="*/ 0 w 324326"/>
                      <a:gd name="connsiteY3" fmla="*/ 409575 h 409575"/>
                      <a:gd name="connsiteX4" fmla="*/ 120396 w 324326"/>
                      <a:gd name="connsiteY4" fmla="*/ 0 h 409575"/>
                      <a:gd name="connsiteX5" fmla="*/ 210598 w 324326"/>
                      <a:gd name="connsiteY5" fmla="*/ 24956 h 409575"/>
                      <a:gd name="connsiteX6" fmla="*/ 253841 w 324326"/>
                      <a:gd name="connsiteY6" fmla="*/ 36957 h 409575"/>
                      <a:gd name="connsiteX7" fmla="*/ 324326 w 324326"/>
                      <a:gd name="connsiteY7" fmla="*/ 161068 h 409575"/>
                      <a:gd name="connsiteX8" fmla="*/ 198120 w 324326"/>
                      <a:gd name="connsiteY8" fmla="*/ 25155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26" h="409575">
                        <a:moveTo>
                          <a:pt x="198120" y="251555"/>
                        </a:moveTo>
                        <a:lnTo>
                          <a:pt x="246888" y="355854"/>
                        </a:lnTo>
                        <a:cubicBezTo>
                          <a:pt x="182594" y="384715"/>
                          <a:pt x="112490" y="402908"/>
                          <a:pt x="38767" y="408051"/>
                        </a:cubicBezTo>
                        <a:cubicBezTo>
                          <a:pt x="25908" y="409004"/>
                          <a:pt x="13049" y="409575"/>
                          <a:pt x="0" y="409575"/>
                        </a:cubicBezTo>
                        <a:lnTo>
                          <a:pt x="120396" y="0"/>
                        </a:lnTo>
                        <a:lnTo>
                          <a:pt x="210598" y="24956"/>
                        </a:lnTo>
                        <a:lnTo>
                          <a:pt x="253841" y="36957"/>
                        </a:lnTo>
                        <a:lnTo>
                          <a:pt x="324326" y="161068"/>
                        </a:lnTo>
                        <a:lnTo>
                          <a:pt x="198120" y="251555"/>
                        </a:lnTo>
                        <a:close/>
                      </a:path>
                    </a:pathLst>
                  </a:custGeom>
                  <a:solidFill>
                    <a:schemeClr val="accent4">
                      <a:lumMod val="75000"/>
                    </a:schemeClr>
                  </a:solidFill>
                  <a:ln w="9525" cap="flat">
                    <a:noFill/>
                    <a:prstDash val="solid"/>
                    <a:miter/>
                  </a:ln>
                </p:spPr>
                <p:txBody>
                  <a:bodyPr rtlCol="0" anchor="ctr"/>
                  <a:lstStyle/>
                  <a:p>
                    <a:endParaRPr lang="nb-NO"/>
                  </a:p>
                </p:txBody>
              </p:sp>
              <p:sp>
                <p:nvSpPr>
                  <p:cNvPr id="289" name="Friform 288">
                    <a:extLst>
                      <a:ext uri="{FF2B5EF4-FFF2-40B4-BE49-F238E27FC236}">
                        <a16:creationId xmlns:a16="http://schemas.microsoft.com/office/drawing/2014/main" id="{B82E1C4B-B5E6-5204-B688-26A0AF978549}"/>
                      </a:ext>
                    </a:extLst>
                  </p:cNvPr>
                  <p:cNvSpPr/>
                  <p:nvPr/>
                </p:nvSpPr>
                <p:spPr>
                  <a:xfrm>
                    <a:off x="11475089" y="2974837"/>
                    <a:ext cx="324421" cy="409670"/>
                  </a:xfrm>
                  <a:custGeom>
                    <a:avLst/>
                    <a:gdLst>
                      <a:gd name="connsiteX0" fmla="*/ 324421 w 324421"/>
                      <a:gd name="connsiteY0" fmla="*/ 409670 h 409670"/>
                      <a:gd name="connsiteX1" fmla="*/ 250698 w 324421"/>
                      <a:gd name="connsiteY1" fmla="*/ 404717 h 409670"/>
                      <a:gd name="connsiteX2" fmla="*/ 77343 w 324421"/>
                      <a:gd name="connsiteY2" fmla="*/ 355949 h 409670"/>
                      <a:gd name="connsiteX3" fmla="*/ 126206 w 324421"/>
                      <a:gd name="connsiteY3" fmla="*/ 251650 h 409670"/>
                      <a:gd name="connsiteX4" fmla="*/ 0 w 324421"/>
                      <a:gd name="connsiteY4" fmla="*/ 161163 h 409670"/>
                      <a:gd name="connsiteX5" fmla="*/ 70390 w 324421"/>
                      <a:gd name="connsiteY5" fmla="*/ 36957 h 409670"/>
                      <a:gd name="connsiteX6" fmla="*/ 113633 w 324421"/>
                      <a:gd name="connsiteY6" fmla="*/ 25051 h 409670"/>
                      <a:gd name="connsiteX7" fmla="*/ 203930 w 324421"/>
                      <a:gd name="connsiteY7" fmla="*/ 0 h 409670"/>
                      <a:gd name="connsiteX8" fmla="*/ 324421 w 324421"/>
                      <a:gd name="connsiteY8" fmla="*/ 409670 h 40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421" h="409670">
                        <a:moveTo>
                          <a:pt x="324421" y="409670"/>
                        </a:moveTo>
                        <a:cubicBezTo>
                          <a:pt x="299466" y="409575"/>
                          <a:pt x="274892" y="407860"/>
                          <a:pt x="250698" y="404717"/>
                        </a:cubicBezTo>
                        <a:cubicBezTo>
                          <a:pt x="189643" y="396907"/>
                          <a:pt x="131445" y="380238"/>
                          <a:pt x="77343" y="355949"/>
                        </a:cubicBezTo>
                        <a:lnTo>
                          <a:pt x="126206" y="251650"/>
                        </a:lnTo>
                        <a:lnTo>
                          <a:pt x="0" y="161163"/>
                        </a:lnTo>
                        <a:lnTo>
                          <a:pt x="70390" y="36957"/>
                        </a:lnTo>
                        <a:lnTo>
                          <a:pt x="113633" y="25051"/>
                        </a:lnTo>
                        <a:lnTo>
                          <a:pt x="203930" y="0"/>
                        </a:lnTo>
                        <a:lnTo>
                          <a:pt x="324421" y="409670"/>
                        </a:lnTo>
                        <a:close/>
                      </a:path>
                    </a:pathLst>
                  </a:custGeom>
                  <a:solidFill>
                    <a:schemeClr val="accent4">
                      <a:lumMod val="75000"/>
                    </a:schemeClr>
                  </a:solidFill>
                  <a:ln w="9525" cap="flat">
                    <a:noFill/>
                    <a:prstDash val="solid"/>
                    <a:miter/>
                  </a:ln>
                </p:spPr>
                <p:txBody>
                  <a:bodyPr rtlCol="0" anchor="ctr"/>
                  <a:lstStyle/>
                  <a:p>
                    <a:endParaRPr lang="nb-NO"/>
                  </a:p>
                </p:txBody>
              </p:sp>
            </p:grpSp>
            <p:sp>
              <p:nvSpPr>
                <p:cNvPr id="274" name="Friform 273">
                  <a:extLst>
                    <a:ext uri="{FF2B5EF4-FFF2-40B4-BE49-F238E27FC236}">
                      <a16:creationId xmlns:a16="http://schemas.microsoft.com/office/drawing/2014/main" id="{473EE39E-BB9A-7519-F187-69D1BFB09FD8}"/>
                    </a:ext>
                  </a:extLst>
                </p:cNvPr>
                <p:cNvSpPr/>
                <p:nvPr/>
              </p:nvSpPr>
              <p:spPr>
                <a:xfrm>
                  <a:off x="11618618" y="2593885"/>
                  <a:ext cx="372451" cy="351615"/>
                </a:xfrm>
                <a:custGeom>
                  <a:avLst/>
                  <a:gdLst>
                    <a:gd name="connsiteX0" fmla="*/ 369896 w 372451"/>
                    <a:gd name="connsiteY0" fmla="*/ 0 h 351615"/>
                    <a:gd name="connsiteX1" fmla="*/ 344941 w 372451"/>
                    <a:gd name="connsiteY1" fmla="*/ 132540 h 351615"/>
                    <a:gd name="connsiteX2" fmla="*/ 298697 w 372451"/>
                    <a:gd name="connsiteY2" fmla="*/ 188338 h 351615"/>
                    <a:gd name="connsiteX3" fmla="*/ 219887 w 372451"/>
                    <a:gd name="connsiteY3" fmla="*/ 218265 h 351615"/>
                    <a:gd name="connsiteX4" fmla="*/ 186226 w 372451"/>
                    <a:gd name="connsiteY4" fmla="*/ 218265 h 351615"/>
                    <a:gd name="connsiteX5" fmla="*/ 152564 w 372451"/>
                    <a:gd name="connsiteY5" fmla="*/ 218265 h 351615"/>
                    <a:gd name="connsiteX6" fmla="*/ 73755 w 372451"/>
                    <a:gd name="connsiteY6" fmla="*/ 188338 h 351615"/>
                    <a:gd name="connsiteX7" fmla="*/ 27511 w 372451"/>
                    <a:gd name="connsiteY7" fmla="*/ 132540 h 351615"/>
                    <a:gd name="connsiteX8" fmla="*/ 2555 w 372451"/>
                    <a:gd name="connsiteY8" fmla="*/ 0 h 351615"/>
                    <a:gd name="connsiteX9" fmla="*/ 22748 w 372451"/>
                    <a:gd name="connsiteY9" fmla="*/ 240487 h 351615"/>
                    <a:gd name="connsiteX10" fmla="*/ 49733 w 372451"/>
                    <a:gd name="connsiteY10" fmla="*/ 240487 h 351615"/>
                    <a:gd name="connsiteX11" fmla="*/ 86337 w 372451"/>
                    <a:gd name="connsiteY11" fmla="*/ 321450 h 351615"/>
                    <a:gd name="connsiteX12" fmla="*/ 127523 w 372451"/>
                    <a:gd name="connsiteY12" fmla="*/ 327803 h 351615"/>
                    <a:gd name="connsiteX13" fmla="*/ 186226 w 372451"/>
                    <a:gd name="connsiteY13" fmla="*/ 351615 h 351615"/>
                    <a:gd name="connsiteX14" fmla="*/ 244928 w 372451"/>
                    <a:gd name="connsiteY14" fmla="*/ 327803 h 351615"/>
                    <a:gd name="connsiteX15" fmla="*/ 286114 w 372451"/>
                    <a:gd name="connsiteY15" fmla="*/ 321450 h 351615"/>
                    <a:gd name="connsiteX16" fmla="*/ 322719 w 372451"/>
                    <a:gd name="connsiteY16" fmla="*/ 240487 h 351615"/>
                    <a:gd name="connsiteX17" fmla="*/ 349703 w 372451"/>
                    <a:gd name="connsiteY17" fmla="*/ 240487 h 351615"/>
                    <a:gd name="connsiteX18" fmla="*/ 369896 w 372451"/>
                    <a:gd name="connsiteY18" fmla="*/ 0 h 3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451" h="351615">
                      <a:moveTo>
                        <a:pt x="369896" y="0"/>
                      </a:moveTo>
                      <a:cubicBezTo>
                        <a:pt x="334520" y="46434"/>
                        <a:pt x="344941" y="132540"/>
                        <a:pt x="344941" y="132540"/>
                      </a:cubicBezTo>
                      <a:cubicBezTo>
                        <a:pt x="335283" y="152600"/>
                        <a:pt x="316233" y="172669"/>
                        <a:pt x="298697" y="188338"/>
                      </a:cubicBezTo>
                      <a:cubicBezTo>
                        <a:pt x="277028" y="207702"/>
                        <a:pt x="248938" y="218265"/>
                        <a:pt x="219887" y="218265"/>
                      </a:cubicBezTo>
                      <a:lnTo>
                        <a:pt x="186226" y="218265"/>
                      </a:lnTo>
                      <a:lnTo>
                        <a:pt x="152564" y="218265"/>
                      </a:lnTo>
                      <a:cubicBezTo>
                        <a:pt x="123504" y="218265"/>
                        <a:pt x="95424" y="207693"/>
                        <a:pt x="73755" y="188338"/>
                      </a:cubicBezTo>
                      <a:cubicBezTo>
                        <a:pt x="56219" y="172669"/>
                        <a:pt x="37169" y="152610"/>
                        <a:pt x="27511" y="132540"/>
                      </a:cubicBezTo>
                      <a:cubicBezTo>
                        <a:pt x="27511" y="132540"/>
                        <a:pt x="37931" y="46434"/>
                        <a:pt x="2555" y="0"/>
                      </a:cubicBezTo>
                      <a:cubicBezTo>
                        <a:pt x="2555" y="0"/>
                        <a:pt x="-10589" y="213503"/>
                        <a:pt x="22748" y="240487"/>
                      </a:cubicBezTo>
                      <a:cubicBezTo>
                        <a:pt x="38626" y="256365"/>
                        <a:pt x="49733" y="240487"/>
                        <a:pt x="49733" y="240487"/>
                      </a:cubicBezTo>
                      <a:cubicBezTo>
                        <a:pt x="49733" y="240487"/>
                        <a:pt x="48332" y="305572"/>
                        <a:pt x="86337" y="321450"/>
                      </a:cubicBezTo>
                      <a:cubicBezTo>
                        <a:pt x="110054" y="330975"/>
                        <a:pt x="127523" y="327803"/>
                        <a:pt x="127523" y="327803"/>
                      </a:cubicBezTo>
                      <a:cubicBezTo>
                        <a:pt x="127523" y="327803"/>
                        <a:pt x="143335" y="351615"/>
                        <a:pt x="186226" y="351615"/>
                      </a:cubicBezTo>
                      <a:cubicBezTo>
                        <a:pt x="229117" y="351615"/>
                        <a:pt x="244928" y="327803"/>
                        <a:pt x="244928" y="327803"/>
                      </a:cubicBezTo>
                      <a:cubicBezTo>
                        <a:pt x="244928" y="327803"/>
                        <a:pt x="262388" y="330975"/>
                        <a:pt x="286114" y="321450"/>
                      </a:cubicBezTo>
                      <a:cubicBezTo>
                        <a:pt x="324119" y="305572"/>
                        <a:pt x="322719" y="240487"/>
                        <a:pt x="322719" y="240487"/>
                      </a:cubicBezTo>
                      <a:cubicBezTo>
                        <a:pt x="322719" y="240487"/>
                        <a:pt x="333835" y="256365"/>
                        <a:pt x="349703" y="240487"/>
                      </a:cubicBezTo>
                      <a:cubicBezTo>
                        <a:pt x="383041" y="213503"/>
                        <a:pt x="369896" y="0"/>
                        <a:pt x="369896" y="0"/>
                      </a:cubicBezTo>
                      <a:close/>
                    </a:path>
                  </a:pathLst>
                </a:custGeom>
                <a:solidFill>
                  <a:srgbClr val="051733"/>
                </a:solidFill>
                <a:ln w="9525" cap="flat">
                  <a:noFill/>
                  <a:prstDash val="solid"/>
                  <a:miter/>
                </a:ln>
              </p:spPr>
              <p:txBody>
                <a:bodyPr rtlCol="0" anchor="ctr"/>
                <a:lstStyle/>
                <a:p>
                  <a:endParaRPr lang="nb-NO"/>
                </a:p>
              </p:txBody>
            </p:sp>
            <p:grpSp>
              <p:nvGrpSpPr>
                <p:cNvPr id="275" name="Grafikk 379">
                  <a:extLst>
                    <a:ext uri="{FF2B5EF4-FFF2-40B4-BE49-F238E27FC236}">
                      <a16:creationId xmlns:a16="http://schemas.microsoft.com/office/drawing/2014/main" id="{9963C87F-DC9D-3508-D807-DB614374809E}"/>
                    </a:ext>
                  </a:extLst>
                </p:cNvPr>
                <p:cNvGrpSpPr/>
                <p:nvPr/>
              </p:nvGrpSpPr>
              <p:grpSpPr>
                <a:xfrm>
                  <a:off x="11459468" y="3164004"/>
                  <a:ext cx="690752" cy="139636"/>
                  <a:chOff x="11459468" y="3164004"/>
                  <a:chExt cx="690752" cy="139636"/>
                </a:xfrm>
                <a:solidFill>
                  <a:srgbClr val="3537A1"/>
                </a:solidFill>
              </p:grpSpPr>
              <p:sp>
                <p:nvSpPr>
                  <p:cNvPr id="286" name="Friform 285">
                    <a:extLst>
                      <a:ext uri="{FF2B5EF4-FFF2-40B4-BE49-F238E27FC236}">
                        <a16:creationId xmlns:a16="http://schemas.microsoft.com/office/drawing/2014/main" id="{13D555DC-96F0-A93C-51D2-742E721AEF7A}"/>
                      </a:ext>
                    </a:extLst>
                  </p:cNvPr>
                  <p:cNvSpPr/>
                  <p:nvPr/>
                </p:nvSpPr>
                <p:spPr>
                  <a:xfrm>
                    <a:off x="12110597" y="3164004"/>
                    <a:ext cx="39624" cy="139636"/>
                  </a:xfrm>
                  <a:custGeom>
                    <a:avLst/>
                    <a:gdLst>
                      <a:gd name="connsiteX0" fmla="*/ 39624 w 39624"/>
                      <a:gd name="connsiteY0" fmla="*/ 114871 h 139636"/>
                      <a:gd name="connsiteX1" fmla="*/ 0 w 39624"/>
                      <a:gd name="connsiteY1" fmla="*/ 139637 h 139636"/>
                      <a:gd name="connsiteX2" fmla="*/ 25622 w 39624"/>
                      <a:gd name="connsiteY2" fmla="*/ 0 h 139636"/>
                      <a:gd name="connsiteX3" fmla="*/ 39624 w 39624"/>
                      <a:gd name="connsiteY3" fmla="*/ 114871 h 139636"/>
                    </a:gdLst>
                    <a:ahLst/>
                    <a:cxnLst>
                      <a:cxn ang="0">
                        <a:pos x="connsiteX0" y="connsiteY0"/>
                      </a:cxn>
                      <a:cxn ang="0">
                        <a:pos x="connsiteX1" y="connsiteY1"/>
                      </a:cxn>
                      <a:cxn ang="0">
                        <a:pos x="connsiteX2" y="connsiteY2"/>
                      </a:cxn>
                      <a:cxn ang="0">
                        <a:pos x="connsiteX3" y="connsiteY3"/>
                      </a:cxn>
                    </a:cxnLst>
                    <a:rect l="l" t="t" r="r" b="b"/>
                    <a:pathLst>
                      <a:path w="39624" h="139636">
                        <a:moveTo>
                          <a:pt x="39624" y="114871"/>
                        </a:moveTo>
                        <a:cubicBezTo>
                          <a:pt x="26765" y="123634"/>
                          <a:pt x="13526" y="131921"/>
                          <a:pt x="0" y="139637"/>
                        </a:cubicBezTo>
                        <a:lnTo>
                          <a:pt x="25622" y="0"/>
                        </a:lnTo>
                        <a:lnTo>
                          <a:pt x="39624" y="114871"/>
                        </a:lnTo>
                        <a:close/>
                      </a:path>
                    </a:pathLst>
                  </a:custGeom>
                  <a:solidFill>
                    <a:schemeClr val="accent4">
                      <a:lumMod val="50000"/>
                    </a:schemeClr>
                  </a:solidFill>
                  <a:ln w="9525" cap="flat">
                    <a:noFill/>
                    <a:prstDash val="solid"/>
                    <a:miter/>
                  </a:ln>
                </p:spPr>
                <p:txBody>
                  <a:bodyPr rtlCol="0" anchor="ctr"/>
                  <a:lstStyle/>
                  <a:p>
                    <a:endParaRPr lang="nb-NO" dirty="0"/>
                  </a:p>
                </p:txBody>
              </p:sp>
              <p:sp>
                <p:nvSpPr>
                  <p:cNvPr id="287" name="Friform 286">
                    <a:extLst>
                      <a:ext uri="{FF2B5EF4-FFF2-40B4-BE49-F238E27FC236}">
                        <a16:creationId xmlns:a16="http://schemas.microsoft.com/office/drawing/2014/main" id="{57D288BB-9719-3EA6-11A8-FB0BB654C467}"/>
                      </a:ext>
                    </a:extLst>
                  </p:cNvPr>
                  <p:cNvSpPr/>
                  <p:nvPr/>
                </p:nvSpPr>
                <p:spPr>
                  <a:xfrm>
                    <a:off x="11459468" y="3164004"/>
                    <a:ext cx="39624" cy="139636"/>
                  </a:xfrm>
                  <a:custGeom>
                    <a:avLst/>
                    <a:gdLst>
                      <a:gd name="connsiteX0" fmla="*/ 39624 w 39624"/>
                      <a:gd name="connsiteY0" fmla="*/ 139637 h 139636"/>
                      <a:gd name="connsiteX1" fmla="*/ 0 w 39624"/>
                      <a:gd name="connsiteY1" fmla="*/ 114967 h 139636"/>
                      <a:gd name="connsiteX2" fmla="*/ 14002 w 39624"/>
                      <a:gd name="connsiteY2" fmla="*/ 0 h 139636"/>
                      <a:gd name="connsiteX3" fmla="*/ 39624 w 39624"/>
                      <a:gd name="connsiteY3" fmla="*/ 139637 h 139636"/>
                    </a:gdLst>
                    <a:ahLst/>
                    <a:cxnLst>
                      <a:cxn ang="0">
                        <a:pos x="connsiteX0" y="connsiteY0"/>
                      </a:cxn>
                      <a:cxn ang="0">
                        <a:pos x="connsiteX1" y="connsiteY1"/>
                      </a:cxn>
                      <a:cxn ang="0">
                        <a:pos x="connsiteX2" y="connsiteY2"/>
                      </a:cxn>
                      <a:cxn ang="0">
                        <a:pos x="connsiteX3" y="connsiteY3"/>
                      </a:cxn>
                    </a:cxnLst>
                    <a:rect l="l" t="t" r="r" b="b"/>
                    <a:pathLst>
                      <a:path w="39624" h="139636">
                        <a:moveTo>
                          <a:pt x="39624" y="139637"/>
                        </a:moveTo>
                        <a:cubicBezTo>
                          <a:pt x="26098" y="131921"/>
                          <a:pt x="12859" y="123730"/>
                          <a:pt x="0" y="114967"/>
                        </a:cubicBezTo>
                        <a:lnTo>
                          <a:pt x="14002" y="0"/>
                        </a:lnTo>
                        <a:lnTo>
                          <a:pt x="39624" y="139637"/>
                        </a:lnTo>
                        <a:close/>
                      </a:path>
                    </a:pathLst>
                  </a:custGeom>
                  <a:solidFill>
                    <a:schemeClr val="accent4">
                      <a:lumMod val="50000"/>
                    </a:schemeClr>
                  </a:solidFill>
                  <a:ln w="9525" cap="flat">
                    <a:noFill/>
                    <a:prstDash val="solid"/>
                    <a:miter/>
                  </a:ln>
                </p:spPr>
                <p:txBody>
                  <a:bodyPr rtlCol="0" anchor="ctr"/>
                  <a:lstStyle/>
                  <a:p>
                    <a:endParaRPr lang="nb-NO"/>
                  </a:p>
                </p:txBody>
              </p:sp>
            </p:grpSp>
            <p:grpSp>
              <p:nvGrpSpPr>
                <p:cNvPr id="276" name="Grafikk 379">
                  <a:extLst>
                    <a:ext uri="{FF2B5EF4-FFF2-40B4-BE49-F238E27FC236}">
                      <a16:creationId xmlns:a16="http://schemas.microsoft.com/office/drawing/2014/main" id="{B628E738-AA69-C9C9-1ECF-58CBACF7AE8C}"/>
                    </a:ext>
                  </a:extLst>
                </p:cNvPr>
                <p:cNvGrpSpPr/>
                <p:nvPr/>
              </p:nvGrpSpPr>
              <p:grpSpPr>
                <a:xfrm>
                  <a:off x="11674654" y="2524931"/>
                  <a:ext cx="260384" cy="274598"/>
                  <a:chOff x="11674654" y="2524931"/>
                  <a:chExt cx="260384" cy="274598"/>
                </a:xfrm>
              </p:grpSpPr>
              <p:sp>
                <p:nvSpPr>
                  <p:cNvPr id="277" name="Friform 276">
                    <a:extLst>
                      <a:ext uri="{FF2B5EF4-FFF2-40B4-BE49-F238E27FC236}">
                        <a16:creationId xmlns:a16="http://schemas.microsoft.com/office/drawing/2014/main" id="{E1427B55-E2B6-20EE-3C0D-22D819849E2E}"/>
                      </a:ext>
                    </a:extLst>
                  </p:cNvPr>
                  <p:cNvSpPr/>
                  <p:nvPr/>
                </p:nvSpPr>
                <p:spPr>
                  <a:xfrm>
                    <a:off x="11795900" y="2578178"/>
                    <a:ext cx="29778" cy="108975"/>
                  </a:xfrm>
                  <a:custGeom>
                    <a:avLst/>
                    <a:gdLst>
                      <a:gd name="connsiteX0" fmla="*/ 0 w 29778"/>
                      <a:gd name="connsiteY0" fmla="*/ 0 h 108975"/>
                      <a:gd name="connsiteX1" fmla="*/ 0 w 29778"/>
                      <a:gd name="connsiteY1" fmla="*/ 108976 h 108975"/>
                      <a:gd name="connsiteX2" fmla="*/ 18469 w 29778"/>
                      <a:gd name="connsiteY2" fmla="*/ 108976 h 108975"/>
                      <a:gd name="connsiteX3" fmla="*/ 0 w 29778"/>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8" h="108975">
                        <a:moveTo>
                          <a:pt x="0" y="0"/>
                        </a:moveTo>
                        <a:lnTo>
                          <a:pt x="0" y="108976"/>
                        </a:lnTo>
                        <a:lnTo>
                          <a:pt x="18469" y="108976"/>
                        </a:lnTo>
                        <a:cubicBezTo>
                          <a:pt x="50130" y="108966"/>
                          <a:pt x="5877" y="12516"/>
                          <a:pt x="0" y="0"/>
                        </a:cubicBezTo>
                        <a:close/>
                      </a:path>
                    </a:pathLst>
                  </a:custGeom>
                  <a:solidFill>
                    <a:srgbClr val="DCB8A6"/>
                  </a:solidFill>
                  <a:ln w="9525" cap="flat">
                    <a:noFill/>
                    <a:prstDash val="solid"/>
                    <a:miter/>
                  </a:ln>
                </p:spPr>
                <p:txBody>
                  <a:bodyPr rtlCol="0" anchor="ctr"/>
                  <a:lstStyle/>
                  <a:p>
                    <a:endParaRPr lang="nb-NO"/>
                  </a:p>
                </p:txBody>
              </p:sp>
              <p:grpSp>
                <p:nvGrpSpPr>
                  <p:cNvPr id="278" name="Grafikk 379">
                    <a:extLst>
                      <a:ext uri="{FF2B5EF4-FFF2-40B4-BE49-F238E27FC236}">
                        <a16:creationId xmlns:a16="http://schemas.microsoft.com/office/drawing/2014/main" id="{DE6ED7E0-AB18-E550-D61D-F77DAA19547B}"/>
                      </a:ext>
                    </a:extLst>
                  </p:cNvPr>
                  <p:cNvGrpSpPr/>
                  <p:nvPr/>
                </p:nvGrpSpPr>
                <p:grpSpPr>
                  <a:xfrm>
                    <a:off x="11674654" y="2524931"/>
                    <a:ext cx="260384" cy="71211"/>
                    <a:chOff x="11674654" y="2524931"/>
                    <a:chExt cx="260384" cy="71211"/>
                  </a:xfrm>
                  <a:solidFill>
                    <a:srgbClr val="051733"/>
                  </a:solidFill>
                </p:grpSpPr>
                <p:grpSp>
                  <p:nvGrpSpPr>
                    <p:cNvPr id="280" name="Grafikk 379">
                      <a:extLst>
                        <a:ext uri="{FF2B5EF4-FFF2-40B4-BE49-F238E27FC236}">
                          <a16:creationId xmlns:a16="http://schemas.microsoft.com/office/drawing/2014/main" id="{E7311BB2-2765-D610-FD48-7B6B292EC460}"/>
                        </a:ext>
                      </a:extLst>
                    </p:cNvPr>
                    <p:cNvGrpSpPr/>
                    <p:nvPr/>
                  </p:nvGrpSpPr>
                  <p:grpSpPr>
                    <a:xfrm>
                      <a:off x="11843292" y="2524931"/>
                      <a:ext cx="91746" cy="71211"/>
                      <a:chOff x="11843292" y="2524931"/>
                      <a:chExt cx="91746" cy="71211"/>
                    </a:xfrm>
                    <a:solidFill>
                      <a:srgbClr val="051733"/>
                    </a:solidFill>
                  </p:grpSpPr>
                  <p:sp>
                    <p:nvSpPr>
                      <p:cNvPr id="284" name="Friform 283">
                        <a:extLst>
                          <a:ext uri="{FF2B5EF4-FFF2-40B4-BE49-F238E27FC236}">
                            <a16:creationId xmlns:a16="http://schemas.microsoft.com/office/drawing/2014/main" id="{6ADE4069-E89C-5A47-EE84-5E5CA3734D98}"/>
                          </a:ext>
                        </a:extLst>
                      </p:cNvPr>
                      <p:cNvSpPr/>
                      <p:nvPr/>
                    </p:nvSpPr>
                    <p:spPr>
                      <a:xfrm>
                        <a:off x="11843292" y="2524931"/>
                        <a:ext cx="91746" cy="28316"/>
                      </a:xfrm>
                      <a:custGeom>
                        <a:avLst/>
                        <a:gdLst>
                          <a:gd name="connsiteX0" fmla="*/ 86882 w 91746"/>
                          <a:gd name="connsiteY0" fmla="*/ 10785 h 28316"/>
                          <a:gd name="connsiteX1" fmla="*/ 6377 w 91746"/>
                          <a:gd name="connsiteY1" fmla="*/ 6880 h 28316"/>
                          <a:gd name="connsiteX2" fmla="*/ 11444 w 91746"/>
                          <a:gd name="connsiteY2" fmla="*/ 25253 h 28316"/>
                          <a:gd name="connsiteX3" fmla="*/ 77272 w 91746"/>
                          <a:gd name="connsiteY3" fmla="*/ 27235 h 28316"/>
                          <a:gd name="connsiteX4" fmla="*/ 86882 w 91746"/>
                          <a:gd name="connsiteY4" fmla="*/ 10785 h 2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16">
                            <a:moveTo>
                              <a:pt x="86882" y="10785"/>
                            </a:moveTo>
                            <a:cubicBezTo>
                              <a:pt x="61355" y="-1826"/>
                              <a:pt x="32980" y="-3703"/>
                              <a:pt x="6377" y="6880"/>
                            </a:cubicBezTo>
                            <a:cubicBezTo>
                              <a:pt x="-4891" y="11366"/>
                              <a:pt x="14" y="29797"/>
                              <a:pt x="11444" y="25253"/>
                            </a:cubicBezTo>
                            <a:cubicBezTo>
                              <a:pt x="33247" y="16586"/>
                              <a:pt x="56078" y="16767"/>
                              <a:pt x="77272" y="27235"/>
                            </a:cubicBezTo>
                            <a:cubicBezTo>
                              <a:pt x="88244" y="32654"/>
                              <a:pt x="97903" y="16224"/>
                              <a:pt x="86882" y="10785"/>
                            </a:cubicBezTo>
                            <a:close/>
                          </a:path>
                        </a:pathLst>
                      </a:custGeom>
                      <a:solidFill>
                        <a:srgbClr val="051733"/>
                      </a:solidFill>
                      <a:ln w="9525" cap="flat">
                        <a:noFill/>
                        <a:prstDash val="solid"/>
                        <a:miter/>
                      </a:ln>
                    </p:spPr>
                    <p:txBody>
                      <a:bodyPr rtlCol="0" anchor="ctr"/>
                      <a:lstStyle/>
                      <a:p>
                        <a:endParaRPr lang="nb-NO"/>
                      </a:p>
                    </p:txBody>
                  </p:sp>
                  <p:sp>
                    <p:nvSpPr>
                      <p:cNvPr id="285" name="Friform 284">
                        <a:extLst>
                          <a:ext uri="{FF2B5EF4-FFF2-40B4-BE49-F238E27FC236}">
                            <a16:creationId xmlns:a16="http://schemas.microsoft.com/office/drawing/2014/main" id="{051DB177-699C-ACB2-1011-AEDF0FBA6C43}"/>
                          </a:ext>
                        </a:extLst>
                      </p:cNvPr>
                      <p:cNvSpPr/>
                      <p:nvPr/>
                    </p:nvSpPr>
                    <p:spPr>
                      <a:xfrm>
                        <a:off x="11871262" y="2560214"/>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6" y="35928"/>
                              <a:pt x="17964" y="35928"/>
                            </a:cubicBezTo>
                            <a:cubicBezTo>
                              <a:pt x="8043" y="35928"/>
                              <a:pt x="0" y="27885"/>
                              <a:pt x="0" y="17964"/>
                            </a:cubicBezTo>
                            <a:cubicBezTo>
                              <a:pt x="0" y="8043"/>
                              <a:pt x="8043" y="0"/>
                              <a:pt x="17964" y="0"/>
                            </a:cubicBezTo>
                            <a:cubicBezTo>
                              <a:pt x="27886"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281" name="Grafikk 379">
                      <a:extLst>
                        <a:ext uri="{FF2B5EF4-FFF2-40B4-BE49-F238E27FC236}">
                          <a16:creationId xmlns:a16="http://schemas.microsoft.com/office/drawing/2014/main" id="{1CEA46AC-CA8D-A078-5C7D-57E134411415}"/>
                        </a:ext>
                      </a:extLst>
                    </p:cNvPr>
                    <p:cNvGrpSpPr/>
                    <p:nvPr/>
                  </p:nvGrpSpPr>
                  <p:grpSpPr>
                    <a:xfrm>
                      <a:off x="11674654" y="2524931"/>
                      <a:ext cx="91746" cy="71211"/>
                      <a:chOff x="11674654" y="2524931"/>
                      <a:chExt cx="91746" cy="71211"/>
                    </a:xfrm>
                    <a:solidFill>
                      <a:srgbClr val="051733"/>
                    </a:solidFill>
                  </p:grpSpPr>
                  <p:sp>
                    <p:nvSpPr>
                      <p:cNvPr id="282" name="Friform 281">
                        <a:extLst>
                          <a:ext uri="{FF2B5EF4-FFF2-40B4-BE49-F238E27FC236}">
                            <a16:creationId xmlns:a16="http://schemas.microsoft.com/office/drawing/2014/main" id="{541A14A0-6ED9-9B25-B592-F96E2DD06005}"/>
                          </a:ext>
                        </a:extLst>
                      </p:cNvPr>
                      <p:cNvSpPr/>
                      <p:nvPr/>
                    </p:nvSpPr>
                    <p:spPr>
                      <a:xfrm>
                        <a:off x="11674654" y="2524931"/>
                        <a:ext cx="91746" cy="28316"/>
                      </a:xfrm>
                      <a:custGeom>
                        <a:avLst/>
                        <a:gdLst>
                          <a:gd name="connsiteX0" fmla="*/ 4860 w 91746"/>
                          <a:gd name="connsiteY0" fmla="*/ 10785 h 28316"/>
                          <a:gd name="connsiteX1" fmla="*/ 85365 w 91746"/>
                          <a:gd name="connsiteY1" fmla="*/ 6880 h 28316"/>
                          <a:gd name="connsiteX2" fmla="*/ 80298 w 91746"/>
                          <a:gd name="connsiteY2" fmla="*/ 25253 h 28316"/>
                          <a:gd name="connsiteX3" fmla="*/ 14471 w 91746"/>
                          <a:gd name="connsiteY3" fmla="*/ 27235 h 28316"/>
                          <a:gd name="connsiteX4" fmla="*/ 4860 w 91746"/>
                          <a:gd name="connsiteY4" fmla="*/ 10785 h 2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16">
                            <a:moveTo>
                              <a:pt x="4860" y="10785"/>
                            </a:moveTo>
                            <a:cubicBezTo>
                              <a:pt x="30387" y="-1826"/>
                              <a:pt x="58762" y="-3703"/>
                              <a:pt x="85365" y="6880"/>
                            </a:cubicBezTo>
                            <a:cubicBezTo>
                              <a:pt x="96643" y="11366"/>
                              <a:pt x="91728" y="29797"/>
                              <a:pt x="80298" y="25253"/>
                            </a:cubicBezTo>
                            <a:cubicBezTo>
                              <a:pt x="58496" y="16586"/>
                              <a:pt x="35664" y="16767"/>
                              <a:pt x="14471" y="27235"/>
                            </a:cubicBezTo>
                            <a:cubicBezTo>
                              <a:pt x="3498" y="32654"/>
                              <a:pt x="-6151" y="16224"/>
                              <a:pt x="4860" y="10785"/>
                            </a:cubicBezTo>
                            <a:close/>
                          </a:path>
                        </a:pathLst>
                      </a:custGeom>
                      <a:solidFill>
                        <a:srgbClr val="051733"/>
                      </a:solidFill>
                      <a:ln w="9525" cap="flat">
                        <a:noFill/>
                        <a:prstDash val="solid"/>
                        <a:miter/>
                      </a:ln>
                    </p:spPr>
                    <p:txBody>
                      <a:bodyPr rtlCol="0" anchor="ctr"/>
                      <a:lstStyle/>
                      <a:p>
                        <a:endParaRPr lang="nb-NO"/>
                      </a:p>
                    </p:txBody>
                  </p:sp>
                  <p:sp>
                    <p:nvSpPr>
                      <p:cNvPr id="283" name="Friform 282">
                        <a:extLst>
                          <a:ext uri="{FF2B5EF4-FFF2-40B4-BE49-F238E27FC236}">
                            <a16:creationId xmlns:a16="http://schemas.microsoft.com/office/drawing/2014/main" id="{E43D0570-F442-3DDF-362C-9776F32EC62A}"/>
                          </a:ext>
                        </a:extLst>
                      </p:cNvPr>
                      <p:cNvSpPr/>
                      <p:nvPr/>
                    </p:nvSpPr>
                    <p:spPr>
                      <a:xfrm>
                        <a:off x="11702498" y="2560214"/>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5"/>
                              <a:pt x="27885" y="35928"/>
                              <a:pt x="17964" y="35928"/>
                            </a:cubicBezTo>
                            <a:cubicBezTo>
                              <a:pt x="8043" y="35928"/>
                              <a:pt x="0" y="27885"/>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279" name="Friform 278">
                    <a:extLst>
                      <a:ext uri="{FF2B5EF4-FFF2-40B4-BE49-F238E27FC236}">
                        <a16:creationId xmlns:a16="http://schemas.microsoft.com/office/drawing/2014/main" id="{F76A464A-087E-9AFE-76F5-AA24270C293F}"/>
                      </a:ext>
                    </a:extLst>
                  </p:cNvPr>
                  <p:cNvSpPr/>
                  <p:nvPr/>
                </p:nvSpPr>
                <p:spPr>
                  <a:xfrm>
                    <a:off x="11746304" y="2758286"/>
                    <a:ext cx="117081" cy="41243"/>
                  </a:xfrm>
                  <a:custGeom>
                    <a:avLst/>
                    <a:gdLst>
                      <a:gd name="connsiteX0" fmla="*/ 0 w 117081"/>
                      <a:gd name="connsiteY0" fmla="*/ 0 h 41243"/>
                      <a:gd name="connsiteX1" fmla="*/ 58541 w 117081"/>
                      <a:gd name="connsiteY1" fmla="*/ 41243 h 41243"/>
                      <a:gd name="connsiteX2" fmla="*/ 117082 w 117081"/>
                      <a:gd name="connsiteY2" fmla="*/ 0 h 41243"/>
                      <a:gd name="connsiteX3" fmla="*/ 0 w 11708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81" h="41243">
                        <a:moveTo>
                          <a:pt x="0" y="0"/>
                        </a:moveTo>
                        <a:cubicBezTo>
                          <a:pt x="6334" y="23641"/>
                          <a:pt x="30099" y="41243"/>
                          <a:pt x="58541" y="41243"/>
                        </a:cubicBezTo>
                        <a:cubicBezTo>
                          <a:pt x="86982" y="41243"/>
                          <a:pt x="110747" y="23641"/>
                          <a:pt x="117082"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302" name="Avrundet rektangel 301">
              <a:extLst>
                <a:ext uri="{FF2B5EF4-FFF2-40B4-BE49-F238E27FC236}">
                  <a16:creationId xmlns:a16="http://schemas.microsoft.com/office/drawing/2014/main" id="{4C3C4EC7-1781-3BDB-0086-A8B1624C4EF7}"/>
                </a:ext>
              </a:extLst>
            </p:cNvPr>
            <p:cNvSpPr/>
            <p:nvPr/>
          </p:nvSpPr>
          <p:spPr>
            <a:xfrm>
              <a:off x="1294825" y="3646310"/>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grpSp>
          <p:nvGrpSpPr>
            <p:cNvPr id="303" name="Grafikk 379">
              <a:extLst>
                <a:ext uri="{FF2B5EF4-FFF2-40B4-BE49-F238E27FC236}">
                  <a16:creationId xmlns:a16="http://schemas.microsoft.com/office/drawing/2014/main" id="{47E5F989-A151-97EA-574C-91B7BE5B68FB}"/>
                </a:ext>
              </a:extLst>
            </p:cNvPr>
            <p:cNvGrpSpPr/>
            <p:nvPr/>
          </p:nvGrpSpPr>
          <p:grpSpPr>
            <a:xfrm>
              <a:off x="1362043" y="3689532"/>
              <a:ext cx="310158" cy="310158"/>
              <a:chOff x="8295358" y="3590342"/>
              <a:chExt cx="1234344" cy="1234439"/>
            </a:xfrm>
          </p:grpSpPr>
          <p:sp>
            <p:nvSpPr>
              <p:cNvPr id="304" name="Friform 303">
                <a:extLst>
                  <a:ext uri="{FF2B5EF4-FFF2-40B4-BE49-F238E27FC236}">
                    <a16:creationId xmlns:a16="http://schemas.microsoft.com/office/drawing/2014/main" id="{0F2F3C29-7C6E-3346-FE73-4064AABBA242}"/>
                  </a:ext>
                </a:extLst>
              </p:cNvPr>
              <p:cNvSpPr/>
              <p:nvPr/>
            </p:nvSpPr>
            <p:spPr>
              <a:xfrm>
                <a:off x="8295358" y="3590342"/>
                <a:ext cx="1234344" cy="1234439"/>
              </a:xfrm>
              <a:custGeom>
                <a:avLst/>
                <a:gdLst>
                  <a:gd name="connsiteX0" fmla="*/ 1234345 w 1234344"/>
                  <a:gd name="connsiteY0" fmla="*/ 617220 h 1234439"/>
                  <a:gd name="connsiteX1" fmla="*/ 1088041 w 1234344"/>
                  <a:gd name="connsiteY1" fmla="*/ 1016222 h 1234439"/>
                  <a:gd name="connsiteX2" fmla="*/ 959072 w 1234344"/>
                  <a:gd name="connsiteY2" fmla="*/ 1131094 h 1234439"/>
                  <a:gd name="connsiteX3" fmla="*/ 906971 w 1234344"/>
                  <a:gd name="connsiteY3" fmla="*/ 1162241 h 1234439"/>
                  <a:gd name="connsiteX4" fmla="*/ 690372 w 1234344"/>
                  <a:gd name="connsiteY4" fmla="*/ 1230154 h 1234439"/>
                  <a:gd name="connsiteX5" fmla="*/ 617125 w 1234344"/>
                  <a:gd name="connsiteY5" fmla="*/ 1234440 h 1234439"/>
                  <a:gd name="connsiteX6" fmla="*/ 528161 w 1234344"/>
                  <a:gd name="connsiteY6" fmla="*/ 1228058 h 1234439"/>
                  <a:gd name="connsiteX7" fmla="*/ 309562 w 1234344"/>
                  <a:gd name="connsiteY7" fmla="*/ 1152430 h 1234439"/>
                  <a:gd name="connsiteX8" fmla="*/ 309467 w 1234344"/>
                  <a:gd name="connsiteY8" fmla="*/ 1152430 h 1234439"/>
                  <a:gd name="connsiteX9" fmla="*/ 260414 w 1234344"/>
                  <a:gd name="connsiteY9" fmla="*/ 1120997 h 1234439"/>
                  <a:gd name="connsiteX10" fmla="*/ 135350 w 1234344"/>
                  <a:gd name="connsiteY10" fmla="*/ 1002983 h 1234439"/>
                  <a:gd name="connsiteX11" fmla="*/ 0 w 1234344"/>
                  <a:gd name="connsiteY11" fmla="*/ 617220 h 1234439"/>
                  <a:gd name="connsiteX12" fmla="*/ 617125 w 1234344"/>
                  <a:gd name="connsiteY12" fmla="*/ 0 h 1234439"/>
                  <a:gd name="connsiteX13" fmla="*/ 1234345 w 1234344"/>
                  <a:gd name="connsiteY13" fmla="*/ 61722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4344" h="1234439">
                    <a:moveTo>
                      <a:pt x="1234345" y="617220"/>
                    </a:moveTo>
                    <a:cubicBezTo>
                      <a:pt x="1234345" y="769430"/>
                      <a:pt x="1179290" y="908685"/>
                      <a:pt x="1088041" y="1016222"/>
                    </a:cubicBezTo>
                    <a:cubicBezTo>
                      <a:pt x="1050703" y="1060228"/>
                      <a:pt x="1007269" y="1098994"/>
                      <a:pt x="959072" y="1131094"/>
                    </a:cubicBezTo>
                    <a:cubicBezTo>
                      <a:pt x="942308" y="1142333"/>
                      <a:pt x="924877" y="1152716"/>
                      <a:pt x="906971" y="1162241"/>
                    </a:cubicBezTo>
                    <a:cubicBezTo>
                      <a:pt x="841058" y="1197388"/>
                      <a:pt x="767906" y="1221010"/>
                      <a:pt x="690372" y="1230154"/>
                    </a:cubicBezTo>
                    <a:cubicBezTo>
                      <a:pt x="666369" y="1233011"/>
                      <a:pt x="641890" y="1234440"/>
                      <a:pt x="617125" y="1234440"/>
                    </a:cubicBezTo>
                    <a:cubicBezTo>
                      <a:pt x="586931" y="1234440"/>
                      <a:pt x="557212" y="1232249"/>
                      <a:pt x="528161" y="1228058"/>
                    </a:cubicBezTo>
                    <a:cubicBezTo>
                      <a:pt x="449485" y="1216724"/>
                      <a:pt x="375666" y="1190530"/>
                      <a:pt x="309562" y="1152430"/>
                    </a:cubicBezTo>
                    <a:lnTo>
                      <a:pt x="309467" y="1152430"/>
                    </a:lnTo>
                    <a:cubicBezTo>
                      <a:pt x="292608" y="1142714"/>
                      <a:pt x="276225" y="1132237"/>
                      <a:pt x="260414" y="1120997"/>
                    </a:cubicBezTo>
                    <a:cubicBezTo>
                      <a:pt x="213455" y="1087565"/>
                      <a:pt x="171355" y="1047845"/>
                      <a:pt x="135350" y="1002983"/>
                    </a:cubicBezTo>
                    <a:cubicBezTo>
                      <a:pt x="50673" y="897350"/>
                      <a:pt x="0" y="763238"/>
                      <a:pt x="0" y="617220"/>
                    </a:cubicBezTo>
                    <a:cubicBezTo>
                      <a:pt x="0" y="276320"/>
                      <a:pt x="276320" y="0"/>
                      <a:pt x="617125" y="0"/>
                    </a:cubicBezTo>
                    <a:cubicBezTo>
                      <a:pt x="958025" y="0"/>
                      <a:pt x="1234345" y="276320"/>
                      <a:pt x="1234345" y="617220"/>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305" name="Grafikk 379">
                <a:extLst>
                  <a:ext uri="{FF2B5EF4-FFF2-40B4-BE49-F238E27FC236}">
                    <a16:creationId xmlns:a16="http://schemas.microsoft.com/office/drawing/2014/main" id="{F8727297-5B10-6832-94B7-DC24BFBE243A}"/>
                  </a:ext>
                </a:extLst>
              </p:cNvPr>
              <p:cNvGrpSpPr/>
              <p:nvPr/>
            </p:nvGrpSpPr>
            <p:grpSpPr>
              <a:xfrm>
                <a:off x="8430708" y="3740893"/>
                <a:ext cx="952690" cy="1083889"/>
                <a:chOff x="8430708" y="3740893"/>
                <a:chExt cx="952690" cy="1083889"/>
              </a:xfrm>
            </p:grpSpPr>
            <p:grpSp>
              <p:nvGrpSpPr>
                <p:cNvPr id="306" name="Grafikk 379">
                  <a:extLst>
                    <a:ext uri="{FF2B5EF4-FFF2-40B4-BE49-F238E27FC236}">
                      <a16:creationId xmlns:a16="http://schemas.microsoft.com/office/drawing/2014/main" id="{B34925C2-1467-585F-E4BF-A396D7D115C8}"/>
                    </a:ext>
                  </a:extLst>
                </p:cNvPr>
                <p:cNvGrpSpPr/>
                <p:nvPr/>
              </p:nvGrpSpPr>
              <p:grpSpPr>
                <a:xfrm>
                  <a:off x="8430708" y="3794137"/>
                  <a:ext cx="952690" cy="1030645"/>
                  <a:chOff x="8430708" y="3794137"/>
                  <a:chExt cx="952690" cy="1030645"/>
                </a:xfrm>
              </p:grpSpPr>
              <p:sp>
                <p:nvSpPr>
                  <p:cNvPr id="321" name="Friform 320">
                    <a:extLst>
                      <a:ext uri="{FF2B5EF4-FFF2-40B4-BE49-F238E27FC236}">
                        <a16:creationId xmlns:a16="http://schemas.microsoft.com/office/drawing/2014/main" id="{17888325-346D-1070-D155-6AC63317BCAB}"/>
                      </a:ext>
                    </a:extLst>
                  </p:cNvPr>
                  <p:cNvSpPr/>
                  <p:nvPr/>
                </p:nvSpPr>
                <p:spPr>
                  <a:xfrm>
                    <a:off x="8430708" y="4440925"/>
                    <a:ext cx="952690" cy="383857"/>
                  </a:xfrm>
                  <a:custGeom>
                    <a:avLst/>
                    <a:gdLst>
                      <a:gd name="connsiteX0" fmla="*/ 952691 w 952690"/>
                      <a:gd name="connsiteY0" fmla="*/ 165640 h 383857"/>
                      <a:gd name="connsiteX1" fmla="*/ 823722 w 952690"/>
                      <a:gd name="connsiteY1" fmla="*/ 280511 h 383857"/>
                      <a:gd name="connsiteX2" fmla="*/ 771620 w 952690"/>
                      <a:gd name="connsiteY2" fmla="*/ 311658 h 383857"/>
                      <a:gd name="connsiteX3" fmla="*/ 555022 w 952690"/>
                      <a:gd name="connsiteY3" fmla="*/ 379571 h 383857"/>
                      <a:gd name="connsiteX4" fmla="*/ 481774 w 952690"/>
                      <a:gd name="connsiteY4" fmla="*/ 383857 h 383857"/>
                      <a:gd name="connsiteX5" fmla="*/ 392811 w 952690"/>
                      <a:gd name="connsiteY5" fmla="*/ 377476 h 383857"/>
                      <a:gd name="connsiteX6" fmla="*/ 174212 w 952690"/>
                      <a:gd name="connsiteY6" fmla="*/ 301847 h 383857"/>
                      <a:gd name="connsiteX7" fmla="*/ 174117 w 952690"/>
                      <a:gd name="connsiteY7" fmla="*/ 301847 h 383857"/>
                      <a:gd name="connsiteX8" fmla="*/ 125063 w 952690"/>
                      <a:gd name="connsiteY8" fmla="*/ 270415 h 383857"/>
                      <a:gd name="connsiteX9" fmla="*/ 0 w 952690"/>
                      <a:gd name="connsiteY9" fmla="*/ 152400 h 383857"/>
                      <a:gd name="connsiteX10" fmla="*/ 476 w 952690"/>
                      <a:gd name="connsiteY10" fmla="*/ 151352 h 383857"/>
                      <a:gd name="connsiteX11" fmla="*/ 4000 w 952690"/>
                      <a:gd name="connsiteY11" fmla="*/ 143923 h 383857"/>
                      <a:gd name="connsiteX12" fmla="*/ 7144 w 952690"/>
                      <a:gd name="connsiteY12" fmla="*/ 138017 h 383857"/>
                      <a:gd name="connsiteX13" fmla="*/ 8573 w 952690"/>
                      <a:gd name="connsiteY13" fmla="*/ 135446 h 383857"/>
                      <a:gd name="connsiteX14" fmla="*/ 11621 w 952690"/>
                      <a:gd name="connsiteY14" fmla="*/ 130397 h 383857"/>
                      <a:gd name="connsiteX15" fmla="*/ 14192 w 952690"/>
                      <a:gd name="connsiteY15" fmla="*/ 126302 h 383857"/>
                      <a:gd name="connsiteX16" fmla="*/ 19431 w 952690"/>
                      <a:gd name="connsiteY16" fmla="*/ 118967 h 383857"/>
                      <a:gd name="connsiteX17" fmla="*/ 24289 w 952690"/>
                      <a:gd name="connsiteY17" fmla="*/ 112681 h 383857"/>
                      <a:gd name="connsiteX18" fmla="*/ 29337 w 952690"/>
                      <a:gd name="connsiteY18" fmla="*/ 106775 h 383857"/>
                      <a:gd name="connsiteX19" fmla="*/ 30861 w 952690"/>
                      <a:gd name="connsiteY19" fmla="*/ 105156 h 383857"/>
                      <a:gd name="connsiteX20" fmla="*/ 36862 w 952690"/>
                      <a:gd name="connsiteY20" fmla="*/ 98965 h 383857"/>
                      <a:gd name="connsiteX21" fmla="*/ 37528 w 952690"/>
                      <a:gd name="connsiteY21" fmla="*/ 98298 h 383857"/>
                      <a:gd name="connsiteX22" fmla="*/ 43720 w 952690"/>
                      <a:gd name="connsiteY22" fmla="*/ 92678 h 383857"/>
                      <a:gd name="connsiteX23" fmla="*/ 50959 w 952690"/>
                      <a:gd name="connsiteY23" fmla="*/ 86678 h 383857"/>
                      <a:gd name="connsiteX24" fmla="*/ 57150 w 952690"/>
                      <a:gd name="connsiteY24" fmla="*/ 82105 h 383857"/>
                      <a:gd name="connsiteX25" fmla="*/ 65627 w 952690"/>
                      <a:gd name="connsiteY25" fmla="*/ 76486 h 383857"/>
                      <a:gd name="connsiteX26" fmla="*/ 70771 w 952690"/>
                      <a:gd name="connsiteY26" fmla="*/ 73438 h 383857"/>
                      <a:gd name="connsiteX27" fmla="*/ 86773 w 952690"/>
                      <a:gd name="connsiteY27" fmla="*/ 65341 h 383857"/>
                      <a:gd name="connsiteX28" fmla="*/ 92393 w 952690"/>
                      <a:gd name="connsiteY28" fmla="*/ 62960 h 383857"/>
                      <a:gd name="connsiteX29" fmla="*/ 101060 w 952690"/>
                      <a:gd name="connsiteY29" fmla="*/ 59817 h 383857"/>
                      <a:gd name="connsiteX30" fmla="*/ 109728 w 952690"/>
                      <a:gd name="connsiteY30" fmla="*/ 57150 h 383857"/>
                      <a:gd name="connsiteX31" fmla="*/ 257651 w 952690"/>
                      <a:gd name="connsiteY31" fmla="*/ 16288 h 383857"/>
                      <a:gd name="connsiteX32" fmla="*/ 262604 w 952690"/>
                      <a:gd name="connsiteY32" fmla="*/ 14954 h 383857"/>
                      <a:gd name="connsiteX33" fmla="*/ 292799 w 952690"/>
                      <a:gd name="connsiteY33" fmla="*/ 6572 h 383857"/>
                      <a:gd name="connsiteX34" fmla="*/ 310039 w 952690"/>
                      <a:gd name="connsiteY34" fmla="*/ 1810 h 383857"/>
                      <a:gd name="connsiteX35" fmla="*/ 316611 w 952690"/>
                      <a:gd name="connsiteY35" fmla="*/ 0 h 383857"/>
                      <a:gd name="connsiteX36" fmla="*/ 630936 w 952690"/>
                      <a:gd name="connsiteY36" fmla="*/ 0 h 383857"/>
                      <a:gd name="connsiteX37" fmla="*/ 637508 w 952690"/>
                      <a:gd name="connsiteY37" fmla="*/ 1810 h 383857"/>
                      <a:gd name="connsiteX38" fmla="*/ 654749 w 952690"/>
                      <a:gd name="connsiteY38" fmla="*/ 6572 h 383857"/>
                      <a:gd name="connsiteX39" fmla="*/ 684943 w 952690"/>
                      <a:gd name="connsiteY39" fmla="*/ 14954 h 383857"/>
                      <a:gd name="connsiteX40" fmla="*/ 689896 w 952690"/>
                      <a:gd name="connsiteY40" fmla="*/ 16288 h 383857"/>
                      <a:gd name="connsiteX41" fmla="*/ 837819 w 952690"/>
                      <a:gd name="connsiteY41" fmla="*/ 57150 h 383857"/>
                      <a:gd name="connsiteX42" fmla="*/ 952691 w 952690"/>
                      <a:gd name="connsiteY42" fmla="*/ 165640 h 38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52690" h="383857">
                        <a:moveTo>
                          <a:pt x="952691" y="165640"/>
                        </a:moveTo>
                        <a:cubicBezTo>
                          <a:pt x="915353" y="209645"/>
                          <a:pt x="871919" y="248412"/>
                          <a:pt x="823722" y="280511"/>
                        </a:cubicBezTo>
                        <a:cubicBezTo>
                          <a:pt x="806958" y="291751"/>
                          <a:pt x="789527" y="302133"/>
                          <a:pt x="771620" y="311658"/>
                        </a:cubicBezTo>
                        <a:cubicBezTo>
                          <a:pt x="705707" y="346805"/>
                          <a:pt x="632555" y="370427"/>
                          <a:pt x="555022" y="379571"/>
                        </a:cubicBezTo>
                        <a:cubicBezTo>
                          <a:pt x="531019" y="382429"/>
                          <a:pt x="506539" y="383857"/>
                          <a:pt x="481774" y="383857"/>
                        </a:cubicBezTo>
                        <a:cubicBezTo>
                          <a:pt x="451580" y="383857"/>
                          <a:pt x="421862" y="381667"/>
                          <a:pt x="392811" y="377476"/>
                        </a:cubicBezTo>
                        <a:cubicBezTo>
                          <a:pt x="314135" y="366141"/>
                          <a:pt x="240316" y="339947"/>
                          <a:pt x="174212" y="301847"/>
                        </a:cubicBezTo>
                        <a:lnTo>
                          <a:pt x="174117" y="301847"/>
                        </a:lnTo>
                        <a:cubicBezTo>
                          <a:pt x="157258" y="292132"/>
                          <a:pt x="140875" y="281654"/>
                          <a:pt x="125063" y="270415"/>
                        </a:cubicBezTo>
                        <a:cubicBezTo>
                          <a:pt x="78105" y="236982"/>
                          <a:pt x="36004" y="197263"/>
                          <a:pt x="0" y="152400"/>
                        </a:cubicBezTo>
                        <a:cubicBezTo>
                          <a:pt x="95" y="152019"/>
                          <a:pt x="286" y="151733"/>
                          <a:pt x="476" y="151352"/>
                        </a:cubicBezTo>
                        <a:cubicBezTo>
                          <a:pt x="1619" y="148780"/>
                          <a:pt x="2762" y="146304"/>
                          <a:pt x="4000" y="143923"/>
                        </a:cubicBezTo>
                        <a:cubicBezTo>
                          <a:pt x="4953" y="141922"/>
                          <a:pt x="6001" y="139922"/>
                          <a:pt x="7144" y="138017"/>
                        </a:cubicBezTo>
                        <a:cubicBezTo>
                          <a:pt x="7525" y="137160"/>
                          <a:pt x="8001" y="136303"/>
                          <a:pt x="8573" y="135446"/>
                        </a:cubicBezTo>
                        <a:cubicBezTo>
                          <a:pt x="9525" y="133731"/>
                          <a:pt x="10573" y="132016"/>
                          <a:pt x="11621" y="130397"/>
                        </a:cubicBezTo>
                        <a:cubicBezTo>
                          <a:pt x="12478" y="128969"/>
                          <a:pt x="13335" y="127635"/>
                          <a:pt x="14192" y="126302"/>
                        </a:cubicBezTo>
                        <a:cubicBezTo>
                          <a:pt x="15811" y="123825"/>
                          <a:pt x="17621" y="121348"/>
                          <a:pt x="19431" y="118967"/>
                        </a:cubicBezTo>
                        <a:cubicBezTo>
                          <a:pt x="20955" y="116777"/>
                          <a:pt x="22574" y="114681"/>
                          <a:pt x="24289" y="112681"/>
                        </a:cubicBezTo>
                        <a:cubicBezTo>
                          <a:pt x="25908" y="110680"/>
                          <a:pt x="27623" y="108680"/>
                          <a:pt x="29337" y="106775"/>
                        </a:cubicBezTo>
                        <a:cubicBezTo>
                          <a:pt x="29813" y="106204"/>
                          <a:pt x="30385" y="105632"/>
                          <a:pt x="30861" y="105156"/>
                        </a:cubicBezTo>
                        <a:cubicBezTo>
                          <a:pt x="32766" y="103061"/>
                          <a:pt x="34766" y="100965"/>
                          <a:pt x="36862" y="98965"/>
                        </a:cubicBezTo>
                        <a:cubicBezTo>
                          <a:pt x="37148" y="98679"/>
                          <a:pt x="37338" y="98488"/>
                          <a:pt x="37528" y="98298"/>
                        </a:cubicBezTo>
                        <a:cubicBezTo>
                          <a:pt x="39529" y="96393"/>
                          <a:pt x="41624" y="94488"/>
                          <a:pt x="43720" y="92678"/>
                        </a:cubicBezTo>
                        <a:cubicBezTo>
                          <a:pt x="46101" y="90583"/>
                          <a:pt x="48482" y="88582"/>
                          <a:pt x="50959" y="86678"/>
                        </a:cubicBezTo>
                        <a:cubicBezTo>
                          <a:pt x="52959" y="85058"/>
                          <a:pt x="55054" y="83534"/>
                          <a:pt x="57150" y="82105"/>
                        </a:cubicBezTo>
                        <a:cubicBezTo>
                          <a:pt x="59912" y="80105"/>
                          <a:pt x="62674" y="78200"/>
                          <a:pt x="65627" y="76486"/>
                        </a:cubicBezTo>
                        <a:cubicBezTo>
                          <a:pt x="67247" y="75438"/>
                          <a:pt x="68961" y="74390"/>
                          <a:pt x="70771" y="73438"/>
                        </a:cubicBezTo>
                        <a:cubicBezTo>
                          <a:pt x="75914" y="70390"/>
                          <a:pt x="81248" y="67723"/>
                          <a:pt x="86773" y="65341"/>
                        </a:cubicBezTo>
                        <a:cubicBezTo>
                          <a:pt x="88678" y="64484"/>
                          <a:pt x="90488" y="63722"/>
                          <a:pt x="92393" y="62960"/>
                        </a:cubicBezTo>
                        <a:cubicBezTo>
                          <a:pt x="95250" y="61817"/>
                          <a:pt x="98107" y="60770"/>
                          <a:pt x="101060" y="59817"/>
                        </a:cubicBezTo>
                        <a:cubicBezTo>
                          <a:pt x="103918" y="58864"/>
                          <a:pt x="106775" y="57912"/>
                          <a:pt x="109728" y="57150"/>
                        </a:cubicBezTo>
                        <a:lnTo>
                          <a:pt x="257651" y="16288"/>
                        </a:lnTo>
                        <a:lnTo>
                          <a:pt x="262604" y="14954"/>
                        </a:lnTo>
                        <a:lnTo>
                          <a:pt x="292799" y="6572"/>
                        </a:lnTo>
                        <a:lnTo>
                          <a:pt x="310039" y="1810"/>
                        </a:lnTo>
                        <a:lnTo>
                          <a:pt x="316611" y="0"/>
                        </a:lnTo>
                        <a:lnTo>
                          <a:pt x="630936" y="0"/>
                        </a:lnTo>
                        <a:lnTo>
                          <a:pt x="637508" y="1810"/>
                        </a:lnTo>
                        <a:lnTo>
                          <a:pt x="654749" y="6572"/>
                        </a:lnTo>
                        <a:lnTo>
                          <a:pt x="684943" y="14954"/>
                        </a:lnTo>
                        <a:lnTo>
                          <a:pt x="689896" y="16288"/>
                        </a:lnTo>
                        <a:lnTo>
                          <a:pt x="837819" y="57150"/>
                        </a:lnTo>
                        <a:cubicBezTo>
                          <a:pt x="892302" y="72199"/>
                          <a:pt x="934974" y="113252"/>
                          <a:pt x="952691" y="165640"/>
                        </a:cubicBezTo>
                        <a:close/>
                      </a:path>
                    </a:pathLst>
                  </a:custGeom>
                  <a:solidFill>
                    <a:schemeClr val="accent6">
                      <a:lumMod val="75000"/>
                    </a:schemeClr>
                  </a:solidFill>
                  <a:ln w="9525" cap="flat">
                    <a:noFill/>
                    <a:prstDash val="solid"/>
                    <a:miter/>
                  </a:ln>
                </p:spPr>
                <p:txBody>
                  <a:bodyPr rtlCol="0" anchor="ctr"/>
                  <a:lstStyle/>
                  <a:p>
                    <a:endParaRPr lang="nb-NO"/>
                  </a:p>
                </p:txBody>
              </p:sp>
              <p:sp>
                <p:nvSpPr>
                  <p:cNvPr id="322" name="Friform 321">
                    <a:extLst>
                      <a:ext uri="{FF2B5EF4-FFF2-40B4-BE49-F238E27FC236}">
                        <a16:creationId xmlns:a16="http://schemas.microsoft.com/office/drawing/2014/main" id="{0EDF0535-6B68-959F-B9DD-7D272F3AA875}"/>
                      </a:ext>
                    </a:extLst>
                  </p:cNvPr>
                  <p:cNvSpPr/>
                  <p:nvPr/>
                </p:nvSpPr>
                <p:spPr>
                  <a:xfrm>
                    <a:off x="8740747" y="4258236"/>
                    <a:ext cx="327469" cy="263937"/>
                  </a:xfrm>
                  <a:custGeom>
                    <a:avLst/>
                    <a:gdLst>
                      <a:gd name="connsiteX0" fmla="*/ 327469 w 327469"/>
                      <a:gd name="connsiteY0" fmla="*/ 184499 h 263937"/>
                      <a:gd name="connsiteX1" fmla="*/ 163735 w 327469"/>
                      <a:gd name="connsiteY1" fmla="*/ 263938 h 263937"/>
                      <a:gd name="connsiteX2" fmla="*/ 0 w 327469"/>
                      <a:gd name="connsiteY2" fmla="*/ 184499 h 263937"/>
                      <a:gd name="connsiteX3" fmla="*/ 47054 w 327469"/>
                      <a:gd name="connsiteY3" fmla="*/ 171450 h 263937"/>
                      <a:gd name="connsiteX4" fmla="*/ 64865 w 327469"/>
                      <a:gd name="connsiteY4" fmla="*/ 71438 h 263937"/>
                      <a:gd name="connsiteX5" fmla="*/ 77629 w 327469"/>
                      <a:gd name="connsiteY5" fmla="*/ 0 h 263937"/>
                      <a:gd name="connsiteX6" fmla="*/ 163735 w 327469"/>
                      <a:gd name="connsiteY6" fmla="*/ 33718 h 263937"/>
                      <a:gd name="connsiteX7" fmla="*/ 249841 w 327469"/>
                      <a:gd name="connsiteY7" fmla="*/ 0 h 263937"/>
                      <a:gd name="connsiteX8" fmla="*/ 277844 w 327469"/>
                      <a:gd name="connsiteY8" fmla="*/ 156972 h 263937"/>
                      <a:gd name="connsiteX9" fmla="*/ 280416 w 327469"/>
                      <a:gd name="connsiteY9" fmla="*/ 171450 h 263937"/>
                      <a:gd name="connsiteX10" fmla="*/ 327469 w 327469"/>
                      <a:gd name="connsiteY10" fmla="*/ 184499 h 26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469" h="263937">
                        <a:moveTo>
                          <a:pt x="327469" y="184499"/>
                        </a:moveTo>
                        <a:cubicBezTo>
                          <a:pt x="290989" y="232600"/>
                          <a:pt x="231267" y="263938"/>
                          <a:pt x="163735" y="263938"/>
                        </a:cubicBezTo>
                        <a:cubicBezTo>
                          <a:pt x="96202" y="263938"/>
                          <a:pt x="36481" y="232600"/>
                          <a:pt x="0" y="184499"/>
                        </a:cubicBezTo>
                        <a:lnTo>
                          <a:pt x="47054" y="171450"/>
                        </a:lnTo>
                        <a:lnTo>
                          <a:pt x="64865" y="71438"/>
                        </a:lnTo>
                        <a:lnTo>
                          <a:pt x="77629" y="0"/>
                        </a:lnTo>
                        <a:lnTo>
                          <a:pt x="163735" y="33718"/>
                        </a:lnTo>
                        <a:lnTo>
                          <a:pt x="249841" y="0"/>
                        </a:lnTo>
                        <a:lnTo>
                          <a:pt x="277844" y="156972"/>
                        </a:lnTo>
                        <a:lnTo>
                          <a:pt x="280416" y="171450"/>
                        </a:lnTo>
                        <a:lnTo>
                          <a:pt x="327469" y="184499"/>
                        </a:lnTo>
                        <a:close/>
                      </a:path>
                    </a:pathLst>
                  </a:custGeom>
                  <a:solidFill>
                    <a:srgbClr val="FFC5AB"/>
                  </a:solidFill>
                  <a:ln w="9525" cap="flat">
                    <a:noFill/>
                    <a:prstDash val="solid"/>
                    <a:miter/>
                  </a:ln>
                </p:spPr>
                <p:txBody>
                  <a:bodyPr rtlCol="0" anchor="ctr"/>
                  <a:lstStyle/>
                  <a:p>
                    <a:endParaRPr lang="nb-NO" dirty="0"/>
                  </a:p>
                </p:txBody>
              </p:sp>
              <p:sp>
                <p:nvSpPr>
                  <p:cNvPr id="323" name="Friform 322">
                    <a:extLst>
                      <a:ext uri="{FF2B5EF4-FFF2-40B4-BE49-F238E27FC236}">
                        <a16:creationId xmlns:a16="http://schemas.microsoft.com/office/drawing/2014/main" id="{4926758F-EE06-A138-682A-02A0EE6173F3}"/>
                      </a:ext>
                    </a:extLst>
                  </p:cNvPr>
                  <p:cNvSpPr/>
                  <p:nvPr/>
                </p:nvSpPr>
                <p:spPr>
                  <a:xfrm>
                    <a:off x="8805612" y="4258236"/>
                    <a:ext cx="212979" cy="168020"/>
                  </a:xfrm>
                  <a:custGeom>
                    <a:avLst/>
                    <a:gdLst>
                      <a:gd name="connsiteX0" fmla="*/ 212979 w 212979"/>
                      <a:gd name="connsiteY0" fmla="*/ 156972 h 168020"/>
                      <a:gd name="connsiteX1" fmla="*/ 157448 w 212979"/>
                      <a:gd name="connsiteY1" fmla="*/ 168021 h 168020"/>
                      <a:gd name="connsiteX2" fmla="*/ 0 w 212979"/>
                      <a:gd name="connsiteY2" fmla="*/ 71438 h 168020"/>
                      <a:gd name="connsiteX3" fmla="*/ 12764 w 212979"/>
                      <a:gd name="connsiteY3" fmla="*/ 0 h 168020"/>
                      <a:gd name="connsiteX4" fmla="*/ 98870 w 212979"/>
                      <a:gd name="connsiteY4" fmla="*/ 33718 h 168020"/>
                      <a:gd name="connsiteX5" fmla="*/ 184976 w 212979"/>
                      <a:gd name="connsiteY5" fmla="*/ 0 h 168020"/>
                      <a:gd name="connsiteX6" fmla="*/ 212979 w 212979"/>
                      <a:gd name="connsiteY6" fmla="*/ 156972 h 16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979" h="168020">
                        <a:moveTo>
                          <a:pt x="212979" y="156972"/>
                        </a:moveTo>
                        <a:cubicBezTo>
                          <a:pt x="181737" y="168021"/>
                          <a:pt x="157448" y="168021"/>
                          <a:pt x="157448" y="168021"/>
                        </a:cubicBezTo>
                        <a:cubicBezTo>
                          <a:pt x="157448" y="168021"/>
                          <a:pt x="54293" y="168021"/>
                          <a:pt x="0" y="71438"/>
                        </a:cubicBezTo>
                        <a:lnTo>
                          <a:pt x="12764" y="0"/>
                        </a:lnTo>
                        <a:lnTo>
                          <a:pt x="98870" y="33718"/>
                        </a:lnTo>
                        <a:lnTo>
                          <a:pt x="184976" y="0"/>
                        </a:lnTo>
                        <a:lnTo>
                          <a:pt x="212979" y="156972"/>
                        </a:lnTo>
                        <a:close/>
                      </a:path>
                    </a:pathLst>
                  </a:custGeom>
                  <a:solidFill>
                    <a:srgbClr val="F37A67"/>
                  </a:solidFill>
                  <a:ln w="9525" cap="flat">
                    <a:noFill/>
                    <a:prstDash val="solid"/>
                    <a:miter/>
                  </a:ln>
                </p:spPr>
                <p:txBody>
                  <a:bodyPr rtlCol="0" anchor="ctr"/>
                  <a:lstStyle/>
                  <a:p>
                    <a:endParaRPr lang="nb-NO"/>
                  </a:p>
                </p:txBody>
              </p:sp>
              <p:grpSp>
                <p:nvGrpSpPr>
                  <p:cNvPr id="324" name="Grafikk 379">
                    <a:extLst>
                      <a:ext uri="{FF2B5EF4-FFF2-40B4-BE49-F238E27FC236}">
                        <a16:creationId xmlns:a16="http://schemas.microsoft.com/office/drawing/2014/main" id="{59914632-A65C-EE48-4889-4A27D9224B83}"/>
                      </a:ext>
                    </a:extLst>
                  </p:cNvPr>
                  <p:cNvGrpSpPr/>
                  <p:nvPr/>
                </p:nvGrpSpPr>
                <p:grpSpPr>
                  <a:xfrm>
                    <a:off x="8430708" y="4447497"/>
                    <a:ext cx="952690" cy="372999"/>
                    <a:chOff x="8430708" y="4447497"/>
                    <a:chExt cx="952690" cy="372999"/>
                  </a:xfrm>
                  <a:solidFill>
                    <a:srgbClr val="A1CC36"/>
                  </a:solidFill>
                </p:grpSpPr>
                <p:sp>
                  <p:nvSpPr>
                    <p:cNvPr id="327" name="Friform 326">
                      <a:extLst>
                        <a:ext uri="{FF2B5EF4-FFF2-40B4-BE49-F238E27FC236}">
                          <a16:creationId xmlns:a16="http://schemas.microsoft.com/office/drawing/2014/main" id="{C6D3139F-B362-0D2A-52A5-15AB477BB722}"/>
                        </a:ext>
                      </a:extLst>
                    </p:cNvPr>
                    <p:cNvSpPr/>
                    <p:nvPr/>
                  </p:nvSpPr>
                  <p:spPr>
                    <a:xfrm>
                      <a:off x="8980778" y="4447497"/>
                      <a:ext cx="402620" cy="372999"/>
                    </a:xfrm>
                    <a:custGeom>
                      <a:avLst/>
                      <a:gdLst>
                        <a:gd name="connsiteX0" fmla="*/ 402621 w 402620"/>
                        <a:gd name="connsiteY0" fmla="*/ 159068 h 372999"/>
                        <a:gd name="connsiteX1" fmla="*/ 273652 w 402620"/>
                        <a:gd name="connsiteY1" fmla="*/ 273939 h 372999"/>
                        <a:gd name="connsiteX2" fmla="*/ 221551 w 402620"/>
                        <a:gd name="connsiteY2" fmla="*/ 305086 h 372999"/>
                        <a:gd name="connsiteX3" fmla="*/ 4952 w 402620"/>
                        <a:gd name="connsiteY3" fmla="*/ 372999 h 372999"/>
                        <a:gd name="connsiteX4" fmla="*/ 7714 w 402620"/>
                        <a:gd name="connsiteY4" fmla="*/ 187738 h 372999"/>
                        <a:gd name="connsiteX5" fmla="*/ 12286 w 402620"/>
                        <a:gd name="connsiteY5" fmla="*/ 151733 h 372999"/>
                        <a:gd name="connsiteX6" fmla="*/ 49624 w 402620"/>
                        <a:gd name="connsiteY6" fmla="*/ 38481 h 372999"/>
                        <a:gd name="connsiteX7" fmla="*/ 56958 w 402620"/>
                        <a:gd name="connsiteY7" fmla="*/ 33338 h 372999"/>
                        <a:gd name="connsiteX8" fmla="*/ 104679 w 402620"/>
                        <a:gd name="connsiteY8" fmla="*/ 0 h 372999"/>
                        <a:gd name="connsiteX9" fmla="*/ 134873 w 402620"/>
                        <a:gd name="connsiteY9" fmla="*/ 8382 h 372999"/>
                        <a:gd name="connsiteX10" fmla="*/ 139826 w 402620"/>
                        <a:gd name="connsiteY10" fmla="*/ 9715 h 372999"/>
                        <a:gd name="connsiteX11" fmla="*/ 287749 w 402620"/>
                        <a:gd name="connsiteY11" fmla="*/ 50578 h 372999"/>
                        <a:gd name="connsiteX12" fmla="*/ 402621 w 402620"/>
                        <a:gd name="connsiteY12" fmla="*/ 159068 h 37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2620" h="372999">
                          <a:moveTo>
                            <a:pt x="402621" y="159068"/>
                          </a:moveTo>
                          <a:cubicBezTo>
                            <a:pt x="365283" y="203073"/>
                            <a:pt x="321849" y="241840"/>
                            <a:pt x="273652" y="273939"/>
                          </a:cubicBezTo>
                          <a:cubicBezTo>
                            <a:pt x="256888" y="285179"/>
                            <a:pt x="239457" y="295561"/>
                            <a:pt x="221551" y="305086"/>
                          </a:cubicBezTo>
                          <a:cubicBezTo>
                            <a:pt x="155637" y="340233"/>
                            <a:pt x="82485" y="363855"/>
                            <a:pt x="4952" y="372999"/>
                          </a:cubicBezTo>
                          <a:cubicBezTo>
                            <a:pt x="-7621" y="284226"/>
                            <a:pt x="7714" y="187738"/>
                            <a:pt x="7714" y="187738"/>
                          </a:cubicBezTo>
                          <a:cubicBezTo>
                            <a:pt x="7714" y="177260"/>
                            <a:pt x="9429" y="164878"/>
                            <a:pt x="12286" y="151733"/>
                          </a:cubicBezTo>
                          <a:cubicBezTo>
                            <a:pt x="23049" y="100584"/>
                            <a:pt x="49624" y="38481"/>
                            <a:pt x="49624" y="38481"/>
                          </a:cubicBezTo>
                          <a:lnTo>
                            <a:pt x="56958" y="33338"/>
                          </a:lnTo>
                          <a:lnTo>
                            <a:pt x="104679" y="0"/>
                          </a:lnTo>
                          <a:lnTo>
                            <a:pt x="134873" y="8382"/>
                          </a:lnTo>
                          <a:lnTo>
                            <a:pt x="139826" y="9715"/>
                          </a:lnTo>
                          <a:lnTo>
                            <a:pt x="287749" y="50578"/>
                          </a:lnTo>
                          <a:cubicBezTo>
                            <a:pt x="342232" y="65627"/>
                            <a:pt x="384904" y="106680"/>
                            <a:pt x="402621" y="159068"/>
                          </a:cubicBezTo>
                          <a:close/>
                        </a:path>
                      </a:pathLst>
                    </a:custGeom>
                    <a:solidFill>
                      <a:schemeClr val="accent6">
                        <a:lumMod val="75000"/>
                      </a:schemeClr>
                    </a:solidFill>
                    <a:ln w="9525" cap="flat">
                      <a:noFill/>
                      <a:prstDash val="solid"/>
                      <a:miter/>
                    </a:ln>
                  </p:spPr>
                  <p:txBody>
                    <a:bodyPr rtlCol="0" anchor="ctr"/>
                    <a:lstStyle/>
                    <a:p>
                      <a:endParaRPr lang="nb-NO" dirty="0"/>
                    </a:p>
                  </p:txBody>
                </p:sp>
                <p:sp>
                  <p:nvSpPr>
                    <p:cNvPr id="328" name="Friform 327">
                      <a:extLst>
                        <a:ext uri="{FF2B5EF4-FFF2-40B4-BE49-F238E27FC236}">
                          <a16:creationId xmlns:a16="http://schemas.microsoft.com/office/drawing/2014/main" id="{B33F7700-052C-15F4-D4E4-220C3DE220A1}"/>
                        </a:ext>
                      </a:extLst>
                    </p:cNvPr>
                    <p:cNvSpPr/>
                    <p:nvPr/>
                  </p:nvSpPr>
                  <p:spPr>
                    <a:xfrm>
                      <a:off x="8430708" y="4447497"/>
                      <a:ext cx="397455" cy="370903"/>
                    </a:xfrm>
                    <a:custGeom>
                      <a:avLst/>
                      <a:gdLst>
                        <a:gd name="connsiteX0" fmla="*/ 392811 w 397455"/>
                        <a:gd name="connsiteY0" fmla="*/ 370904 h 370903"/>
                        <a:gd name="connsiteX1" fmla="*/ 174212 w 397455"/>
                        <a:gd name="connsiteY1" fmla="*/ 295275 h 370903"/>
                        <a:gd name="connsiteX2" fmla="*/ 174117 w 397455"/>
                        <a:gd name="connsiteY2" fmla="*/ 295275 h 370903"/>
                        <a:gd name="connsiteX3" fmla="*/ 125063 w 397455"/>
                        <a:gd name="connsiteY3" fmla="*/ 263843 h 370903"/>
                        <a:gd name="connsiteX4" fmla="*/ 0 w 397455"/>
                        <a:gd name="connsiteY4" fmla="*/ 145828 h 370903"/>
                        <a:gd name="connsiteX5" fmla="*/ 476 w 397455"/>
                        <a:gd name="connsiteY5" fmla="*/ 144780 h 370903"/>
                        <a:gd name="connsiteX6" fmla="*/ 4000 w 397455"/>
                        <a:gd name="connsiteY6" fmla="*/ 137350 h 370903"/>
                        <a:gd name="connsiteX7" fmla="*/ 7144 w 397455"/>
                        <a:gd name="connsiteY7" fmla="*/ 131445 h 370903"/>
                        <a:gd name="connsiteX8" fmla="*/ 8573 w 397455"/>
                        <a:gd name="connsiteY8" fmla="*/ 128873 h 370903"/>
                        <a:gd name="connsiteX9" fmla="*/ 11621 w 397455"/>
                        <a:gd name="connsiteY9" fmla="*/ 123825 h 370903"/>
                        <a:gd name="connsiteX10" fmla="*/ 14192 w 397455"/>
                        <a:gd name="connsiteY10" fmla="*/ 119729 h 370903"/>
                        <a:gd name="connsiteX11" fmla="*/ 19431 w 397455"/>
                        <a:gd name="connsiteY11" fmla="*/ 112395 h 370903"/>
                        <a:gd name="connsiteX12" fmla="*/ 24289 w 397455"/>
                        <a:gd name="connsiteY12" fmla="*/ 106108 h 370903"/>
                        <a:gd name="connsiteX13" fmla="*/ 29337 w 397455"/>
                        <a:gd name="connsiteY13" fmla="*/ 100203 h 370903"/>
                        <a:gd name="connsiteX14" fmla="*/ 30861 w 397455"/>
                        <a:gd name="connsiteY14" fmla="*/ 98584 h 370903"/>
                        <a:gd name="connsiteX15" fmla="*/ 36862 w 397455"/>
                        <a:gd name="connsiteY15" fmla="*/ 92393 h 370903"/>
                        <a:gd name="connsiteX16" fmla="*/ 37528 w 397455"/>
                        <a:gd name="connsiteY16" fmla="*/ 91726 h 370903"/>
                        <a:gd name="connsiteX17" fmla="*/ 43720 w 397455"/>
                        <a:gd name="connsiteY17" fmla="*/ 86106 h 370903"/>
                        <a:gd name="connsiteX18" fmla="*/ 50959 w 397455"/>
                        <a:gd name="connsiteY18" fmla="*/ 80105 h 370903"/>
                        <a:gd name="connsiteX19" fmla="*/ 57150 w 397455"/>
                        <a:gd name="connsiteY19" fmla="*/ 75533 h 370903"/>
                        <a:gd name="connsiteX20" fmla="*/ 65627 w 397455"/>
                        <a:gd name="connsiteY20" fmla="*/ 69913 h 370903"/>
                        <a:gd name="connsiteX21" fmla="*/ 70771 w 397455"/>
                        <a:gd name="connsiteY21" fmla="*/ 66865 h 370903"/>
                        <a:gd name="connsiteX22" fmla="*/ 86773 w 397455"/>
                        <a:gd name="connsiteY22" fmla="*/ 58769 h 370903"/>
                        <a:gd name="connsiteX23" fmla="*/ 92393 w 397455"/>
                        <a:gd name="connsiteY23" fmla="*/ 56388 h 370903"/>
                        <a:gd name="connsiteX24" fmla="*/ 101060 w 397455"/>
                        <a:gd name="connsiteY24" fmla="*/ 53245 h 370903"/>
                        <a:gd name="connsiteX25" fmla="*/ 109728 w 397455"/>
                        <a:gd name="connsiteY25" fmla="*/ 50578 h 370903"/>
                        <a:gd name="connsiteX26" fmla="*/ 257651 w 397455"/>
                        <a:gd name="connsiteY26" fmla="*/ 9715 h 370903"/>
                        <a:gd name="connsiteX27" fmla="*/ 262604 w 397455"/>
                        <a:gd name="connsiteY27" fmla="*/ 8382 h 370903"/>
                        <a:gd name="connsiteX28" fmla="*/ 292799 w 397455"/>
                        <a:gd name="connsiteY28" fmla="*/ 0 h 370903"/>
                        <a:gd name="connsiteX29" fmla="*/ 340519 w 397455"/>
                        <a:gd name="connsiteY29" fmla="*/ 33338 h 370903"/>
                        <a:gd name="connsiteX30" fmla="*/ 347853 w 397455"/>
                        <a:gd name="connsiteY30" fmla="*/ 38481 h 370903"/>
                        <a:gd name="connsiteX31" fmla="*/ 385191 w 397455"/>
                        <a:gd name="connsiteY31" fmla="*/ 151733 h 370903"/>
                        <a:gd name="connsiteX32" fmla="*/ 385191 w 397455"/>
                        <a:gd name="connsiteY32" fmla="*/ 151829 h 370903"/>
                        <a:gd name="connsiteX33" fmla="*/ 389763 w 397455"/>
                        <a:gd name="connsiteY33" fmla="*/ 187738 h 370903"/>
                        <a:gd name="connsiteX34" fmla="*/ 392811 w 397455"/>
                        <a:gd name="connsiteY34" fmla="*/ 370904 h 370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7455" h="370903">
                          <a:moveTo>
                            <a:pt x="392811" y="370904"/>
                          </a:moveTo>
                          <a:cubicBezTo>
                            <a:pt x="314135" y="359569"/>
                            <a:pt x="240316" y="333375"/>
                            <a:pt x="174212" y="295275"/>
                          </a:cubicBezTo>
                          <a:lnTo>
                            <a:pt x="174117" y="295275"/>
                          </a:lnTo>
                          <a:cubicBezTo>
                            <a:pt x="157258" y="285560"/>
                            <a:pt x="140875" y="275082"/>
                            <a:pt x="125063" y="263843"/>
                          </a:cubicBezTo>
                          <a:cubicBezTo>
                            <a:pt x="78105" y="230410"/>
                            <a:pt x="36004" y="190690"/>
                            <a:pt x="0" y="145828"/>
                          </a:cubicBezTo>
                          <a:cubicBezTo>
                            <a:pt x="95" y="145447"/>
                            <a:pt x="286" y="145161"/>
                            <a:pt x="476" y="144780"/>
                          </a:cubicBezTo>
                          <a:cubicBezTo>
                            <a:pt x="1619" y="142208"/>
                            <a:pt x="2762" y="139732"/>
                            <a:pt x="4000" y="137350"/>
                          </a:cubicBezTo>
                          <a:cubicBezTo>
                            <a:pt x="4953" y="135350"/>
                            <a:pt x="6001" y="133350"/>
                            <a:pt x="7144" y="131445"/>
                          </a:cubicBezTo>
                          <a:cubicBezTo>
                            <a:pt x="7525" y="130588"/>
                            <a:pt x="8001" y="129730"/>
                            <a:pt x="8573" y="128873"/>
                          </a:cubicBezTo>
                          <a:cubicBezTo>
                            <a:pt x="9525" y="127159"/>
                            <a:pt x="10573" y="125444"/>
                            <a:pt x="11621" y="123825"/>
                          </a:cubicBezTo>
                          <a:cubicBezTo>
                            <a:pt x="12478" y="122396"/>
                            <a:pt x="13335" y="121063"/>
                            <a:pt x="14192" y="119729"/>
                          </a:cubicBezTo>
                          <a:cubicBezTo>
                            <a:pt x="15811" y="117253"/>
                            <a:pt x="17621" y="114776"/>
                            <a:pt x="19431" y="112395"/>
                          </a:cubicBezTo>
                          <a:cubicBezTo>
                            <a:pt x="20955" y="110204"/>
                            <a:pt x="22574" y="108109"/>
                            <a:pt x="24289" y="106108"/>
                          </a:cubicBezTo>
                          <a:cubicBezTo>
                            <a:pt x="25908" y="104108"/>
                            <a:pt x="27623" y="102108"/>
                            <a:pt x="29337" y="100203"/>
                          </a:cubicBezTo>
                          <a:cubicBezTo>
                            <a:pt x="29813" y="99631"/>
                            <a:pt x="30385" y="99060"/>
                            <a:pt x="30861" y="98584"/>
                          </a:cubicBezTo>
                          <a:cubicBezTo>
                            <a:pt x="32766" y="96488"/>
                            <a:pt x="34766" y="94393"/>
                            <a:pt x="36862" y="92393"/>
                          </a:cubicBezTo>
                          <a:cubicBezTo>
                            <a:pt x="37148" y="92107"/>
                            <a:pt x="37338" y="91916"/>
                            <a:pt x="37528" y="91726"/>
                          </a:cubicBezTo>
                          <a:cubicBezTo>
                            <a:pt x="39529" y="89821"/>
                            <a:pt x="41624" y="87916"/>
                            <a:pt x="43720" y="86106"/>
                          </a:cubicBezTo>
                          <a:cubicBezTo>
                            <a:pt x="46101" y="84011"/>
                            <a:pt x="48482" y="82010"/>
                            <a:pt x="50959" y="80105"/>
                          </a:cubicBezTo>
                          <a:cubicBezTo>
                            <a:pt x="52959" y="78486"/>
                            <a:pt x="55054" y="76962"/>
                            <a:pt x="57150" y="75533"/>
                          </a:cubicBezTo>
                          <a:cubicBezTo>
                            <a:pt x="59912" y="73533"/>
                            <a:pt x="62674" y="71628"/>
                            <a:pt x="65627" y="69913"/>
                          </a:cubicBezTo>
                          <a:cubicBezTo>
                            <a:pt x="67247" y="68866"/>
                            <a:pt x="68961" y="67818"/>
                            <a:pt x="70771" y="66865"/>
                          </a:cubicBezTo>
                          <a:cubicBezTo>
                            <a:pt x="75914" y="63818"/>
                            <a:pt x="81248" y="61150"/>
                            <a:pt x="86773" y="58769"/>
                          </a:cubicBezTo>
                          <a:cubicBezTo>
                            <a:pt x="88678" y="57912"/>
                            <a:pt x="90488" y="57150"/>
                            <a:pt x="92393" y="56388"/>
                          </a:cubicBezTo>
                          <a:cubicBezTo>
                            <a:pt x="95250" y="55245"/>
                            <a:pt x="98107" y="54197"/>
                            <a:pt x="101060" y="53245"/>
                          </a:cubicBezTo>
                          <a:cubicBezTo>
                            <a:pt x="103918" y="52292"/>
                            <a:pt x="106775" y="51340"/>
                            <a:pt x="109728" y="50578"/>
                          </a:cubicBezTo>
                          <a:lnTo>
                            <a:pt x="257651" y="9715"/>
                          </a:lnTo>
                          <a:lnTo>
                            <a:pt x="262604" y="8382"/>
                          </a:lnTo>
                          <a:lnTo>
                            <a:pt x="292799" y="0"/>
                          </a:lnTo>
                          <a:lnTo>
                            <a:pt x="340519" y="33338"/>
                          </a:lnTo>
                          <a:lnTo>
                            <a:pt x="347853" y="38481"/>
                          </a:lnTo>
                          <a:cubicBezTo>
                            <a:pt x="347853" y="38481"/>
                            <a:pt x="374428" y="100584"/>
                            <a:pt x="385191" y="151733"/>
                          </a:cubicBezTo>
                          <a:lnTo>
                            <a:pt x="385191" y="151829"/>
                          </a:lnTo>
                          <a:cubicBezTo>
                            <a:pt x="388049" y="164973"/>
                            <a:pt x="389763" y="177260"/>
                            <a:pt x="389763" y="187738"/>
                          </a:cubicBezTo>
                          <a:cubicBezTo>
                            <a:pt x="389763" y="187738"/>
                            <a:pt x="404812" y="282702"/>
                            <a:pt x="392811" y="370904"/>
                          </a:cubicBezTo>
                          <a:close/>
                        </a:path>
                      </a:pathLst>
                    </a:custGeom>
                    <a:solidFill>
                      <a:schemeClr val="accent6">
                        <a:lumMod val="75000"/>
                      </a:schemeClr>
                    </a:solidFill>
                    <a:ln w="9525" cap="flat">
                      <a:noFill/>
                      <a:prstDash val="solid"/>
                      <a:miter/>
                    </a:ln>
                  </p:spPr>
                  <p:txBody>
                    <a:bodyPr rtlCol="0" anchor="ctr"/>
                    <a:lstStyle/>
                    <a:p>
                      <a:endParaRPr lang="nb-NO"/>
                    </a:p>
                  </p:txBody>
                </p:sp>
              </p:grpSp>
              <p:sp>
                <p:nvSpPr>
                  <p:cNvPr id="325" name="Friform 324">
                    <a:extLst>
                      <a:ext uri="{FF2B5EF4-FFF2-40B4-BE49-F238E27FC236}">
                        <a16:creationId xmlns:a16="http://schemas.microsoft.com/office/drawing/2014/main" id="{9F12676D-583C-CEFA-E0B4-159B2AFB2013}"/>
                      </a:ext>
                    </a:extLst>
                  </p:cNvPr>
                  <p:cNvSpPr/>
                  <p:nvPr/>
                </p:nvSpPr>
                <p:spPr>
                  <a:xfrm>
                    <a:off x="8682911" y="3794137"/>
                    <a:ext cx="443154" cy="329167"/>
                  </a:xfrm>
                  <a:custGeom>
                    <a:avLst/>
                    <a:gdLst>
                      <a:gd name="connsiteX0" fmla="*/ 409680 w 443154"/>
                      <a:gd name="connsiteY0" fmla="*/ 90271 h 329167"/>
                      <a:gd name="connsiteX1" fmla="*/ 306724 w 443154"/>
                      <a:gd name="connsiteY1" fmla="*/ 13480 h 329167"/>
                      <a:gd name="connsiteX2" fmla="*/ 136426 w 443154"/>
                      <a:gd name="connsiteY2" fmla="*/ 13480 h 329167"/>
                      <a:gd name="connsiteX3" fmla="*/ 33471 w 443154"/>
                      <a:gd name="connsiteY3" fmla="*/ 90271 h 329167"/>
                      <a:gd name="connsiteX4" fmla="*/ 438 w 443154"/>
                      <a:gd name="connsiteY4" fmla="*/ 285114 h 329167"/>
                      <a:gd name="connsiteX5" fmla="*/ 41948 w 443154"/>
                      <a:gd name="connsiteY5" fmla="*/ 329167 h 329167"/>
                      <a:gd name="connsiteX6" fmla="*/ 221580 w 443154"/>
                      <a:gd name="connsiteY6" fmla="*/ 306374 h 329167"/>
                      <a:gd name="connsiteX7" fmla="*/ 401212 w 443154"/>
                      <a:gd name="connsiteY7" fmla="*/ 329167 h 329167"/>
                      <a:gd name="connsiteX8" fmla="*/ 442722 w 443154"/>
                      <a:gd name="connsiteY8" fmla="*/ 285114 h 329167"/>
                      <a:gd name="connsiteX9" fmla="*/ 409680 w 443154"/>
                      <a:gd name="connsiteY9" fmla="*/ 90271 h 32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154" h="329167">
                        <a:moveTo>
                          <a:pt x="409680" y="90271"/>
                        </a:moveTo>
                        <a:cubicBezTo>
                          <a:pt x="387658" y="48970"/>
                          <a:pt x="345529" y="26120"/>
                          <a:pt x="306724" y="13480"/>
                        </a:cubicBezTo>
                        <a:cubicBezTo>
                          <a:pt x="251517" y="-4493"/>
                          <a:pt x="191624" y="-4493"/>
                          <a:pt x="136426" y="13480"/>
                        </a:cubicBezTo>
                        <a:cubicBezTo>
                          <a:pt x="97621" y="26120"/>
                          <a:pt x="55492" y="48970"/>
                          <a:pt x="33471" y="90271"/>
                        </a:cubicBezTo>
                        <a:cubicBezTo>
                          <a:pt x="-6344" y="166509"/>
                          <a:pt x="438" y="285114"/>
                          <a:pt x="438" y="285114"/>
                        </a:cubicBezTo>
                        <a:lnTo>
                          <a:pt x="41948" y="329167"/>
                        </a:lnTo>
                        <a:lnTo>
                          <a:pt x="221580" y="306374"/>
                        </a:lnTo>
                        <a:lnTo>
                          <a:pt x="401212" y="329167"/>
                        </a:lnTo>
                        <a:lnTo>
                          <a:pt x="442722" y="285114"/>
                        </a:lnTo>
                        <a:cubicBezTo>
                          <a:pt x="442712" y="285114"/>
                          <a:pt x="449494" y="166519"/>
                          <a:pt x="409680" y="90271"/>
                        </a:cubicBezTo>
                        <a:close/>
                      </a:path>
                    </a:pathLst>
                  </a:custGeom>
                  <a:solidFill>
                    <a:srgbClr val="051733"/>
                  </a:solidFill>
                  <a:ln w="9525" cap="flat">
                    <a:noFill/>
                    <a:prstDash val="solid"/>
                    <a:miter/>
                  </a:ln>
                </p:spPr>
                <p:txBody>
                  <a:bodyPr rtlCol="0" anchor="ctr"/>
                  <a:lstStyle/>
                  <a:p>
                    <a:endParaRPr lang="nb-NO"/>
                  </a:p>
                </p:txBody>
              </p:sp>
              <p:sp>
                <p:nvSpPr>
                  <p:cNvPr id="326" name="Friform 325">
                    <a:extLst>
                      <a:ext uri="{FF2B5EF4-FFF2-40B4-BE49-F238E27FC236}">
                        <a16:creationId xmlns:a16="http://schemas.microsoft.com/office/drawing/2014/main" id="{B52AE1CD-D162-88EB-423C-6F1C2F44D4C9}"/>
                      </a:ext>
                    </a:extLst>
                  </p:cNvPr>
                  <p:cNvSpPr/>
                  <p:nvPr/>
                </p:nvSpPr>
                <p:spPr>
                  <a:xfrm>
                    <a:off x="8671140" y="3873337"/>
                    <a:ext cx="466699" cy="454335"/>
                  </a:xfrm>
                  <a:custGeom>
                    <a:avLst/>
                    <a:gdLst>
                      <a:gd name="connsiteX0" fmla="*/ 466019 w 466699"/>
                      <a:gd name="connsiteY0" fmla="*/ 198732 h 454335"/>
                      <a:gd name="connsiteX1" fmla="*/ 456246 w 466699"/>
                      <a:gd name="connsiteY1" fmla="*/ 178377 h 454335"/>
                      <a:gd name="connsiteX2" fmla="*/ 436891 w 466699"/>
                      <a:gd name="connsiteY2" fmla="*/ 172243 h 454335"/>
                      <a:gd name="connsiteX3" fmla="*/ 417022 w 466699"/>
                      <a:gd name="connsiteY3" fmla="*/ 177872 h 454335"/>
                      <a:gd name="connsiteX4" fmla="*/ 354167 w 466699"/>
                      <a:gd name="connsiteY4" fmla="*/ 231 h 454335"/>
                      <a:gd name="connsiteX5" fmla="*/ 233352 w 466699"/>
                      <a:gd name="connsiteY5" fmla="*/ 10432 h 454335"/>
                      <a:gd name="connsiteX6" fmla="*/ 112537 w 466699"/>
                      <a:gd name="connsiteY6" fmla="*/ 231 h 454335"/>
                      <a:gd name="connsiteX7" fmla="*/ 49681 w 466699"/>
                      <a:gd name="connsiteY7" fmla="*/ 177872 h 454335"/>
                      <a:gd name="connsiteX8" fmla="*/ 29812 w 466699"/>
                      <a:gd name="connsiteY8" fmla="*/ 172243 h 454335"/>
                      <a:gd name="connsiteX9" fmla="*/ 10457 w 466699"/>
                      <a:gd name="connsiteY9" fmla="*/ 178377 h 454335"/>
                      <a:gd name="connsiteX10" fmla="*/ 684 w 466699"/>
                      <a:gd name="connsiteY10" fmla="*/ 198732 h 454335"/>
                      <a:gd name="connsiteX11" fmla="*/ 10695 w 466699"/>
                      <a:gd name="connsiteY11" fmla="*/ 242823 h 454335"/>
                      <a:gd name="connsiteX12" fmla="*/ 47233 w 466699"/>
                      <a:gd name="connsiteY12" fmla="*/ 268607 h 454335"/>
                      <a:gd name="connsiteX13" fmla="*/ 233342 w 466699"/>
                      <a:gd name="connsiteY13" fmla="*/ 454335 h 454335"/>
                      <a:gd name="connsiteX14" fmla="*/ 419470 w 466699"/>
                      <a:gd name="connsiteY14" fmla="*/ 268617 h 454335"/>
                      <a:gd name="connsiteX15" fmla="*/ 456008 w 466699"/>
                      <a:gd name="connsiteY15" fmla="*/ 242833 h 454335"/>
                      <a:gd name="connsiteX16" fmla="*/ 466019 w 466699"/>
                      <a:gd name="connsiteY16" fmla="*/ 198732 h 4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699" h="454335">
                        <a:moveTo>
                          <a:pt x="466019" y="198732"/>
                        </a:moveTo>
                        <a:cubicBezTo>
                          <a:pt x="464866" y="191131"/>
                          <a:pt x="462047" y="183416"/>
                          <a:pt x="456246" y="178377"/>
                        </a:cubicBezTo>
                        <a:cubicBezTo>
                          <a:pt x="451017" y="173834"/>
                          <a:pt x="443816" y="171948"/>
                          <a:pt x="436891" y="172243"/>
                        </a:cubicBezTo>
                        <a:cubicBezTo>
                          <a:pt x="429967" y="172538"/>
                          <a:pt x="423261" y="174853"/>
                          <a:pt x="417022" y="177872"/>
                        </a:cubicBezTo>
                        <a:cubicBezTo>
                          <a:pt x="417022" y="177872"/>
                          <a:pt x="416413" y="2279"/>
                          <a:pt x="354167" y="231"/>
                        </a:cubicBezTo>
                        <a:cubicBezTo>
                          <a:pt x="313352" y="-1808"/>
                          <a:pt x="295188" y="10432"/>
                          <a:pt x="233352" y="10432"/>
                        </a:cubicBezTo>
                        <a:cubicBezTo>
                          <a:pt x="171506" y="10432"/>
                          <a:pt x="153351" y="-1817"/>
                          <a:pt x="112537" y="231"/>
                        </a:cubicBezTo>
                        <a:cubicBezTo>
                          <a:pt x="50291" y="2269"/>
                          <a:pt x="49681" y="177872"/>
                          <a:pt x="49681" y="177872"/>
                        </a:cubicBezTo>
                        <a:cubicBezTo>
                          <a:pt x="43442" y="174853"/>
                          <a:pt x="36737" y="172538"/>
                          <a:pt x="29812" y="172243"/>
                        </a:cubicBezTo>
                        <a:cubicBezTo>
                          <a:pt x="22887" y="171948"/>
                          <a:pt x="15686" y="173824"/>
                          <a:pt x="10457" y="178377"/>
                        </a:cubicBezTo>
                        <a:cubicBezTo>
                          <a:pt x="4656" y="183416"/>
                          <a:pt x="1847" y="191140"/>
                          <a:pt x="684" y="198732"/>
                        </a:cubicBezTo>
                        <a:cubicBezTo>
                          <a:pt x="-1640" y="213991"/>
                          <a:pt x="2018" y="230069"/>
                          <a:pt x="10695" y="242823"/>
                        </a:cubicBezTo>
                        <a:cubicBezTo>
                          <a:pt x="19372" y="255577"/>
                          <a:pt x="32193" y="265169"/>
                          <a:pt x="47233" y="268607"/>
                        </a:cubicBezTo>
                        <a:cubicBezTo>
                          <a:pt x="73751" y="454335"/>
                          <a:pt x="233342" y="454335"/>
                          <a:pt x="233342" y="454335"/>
                        </a:cubicBezTo>
                        <a:cubicBezTo>
                          <a:pt x="233342" y="454335"/>
                          <a:pt x="392933" y="454335"/>
                          <a:pt x="419470" y="268617"/>
                        </a:cubicBezTo>
                        <a:cubicBezTo>
                          <a:pt x="434510" y="265178"/>
                          <a:pt x="447331" y="255587"/>
                          <a:pt x="456008" y="242833"/>
                        </a:cubicBezTo>
                        <a:cubicBezTo>
                          <a:pt x="464685" y="230079"/>
                          <a:pt x="468333" y="213981"/>
                          <a:pt x="466019" y="198732"/>
                        </a:cubicBezTo>
                        <a:close/>
                      </a:path>
                    </a:pathLst>
                  </a:custGeom>
                  <a:solidFill>
                    <a:srgbClr val="FFC5AB"/>
                  </a:solidFill>
                  <a:ln w="9525" cap="flat">
                    <a:noFill/>
                    <a:prstDash val="solid"/>
                    <a:miter/>
                  </a:ln>
                </p:spPr>
                <p:txBody>
                  <a:bodyPr rtlCol="0" anchor="ctr"/>
                  <a:lstStyle/>
                  <a:p>
                    <a:endParaRPr lang="nb-NO"/>
                  </a:p>
                </p:txBody>
              </p:sp>
            </p:grpSp>
            <p:sp>
              <p:nvSpPr>
                <p:cNvPr id="307" name="Friform 306">
                  <a:extLst>
                    <a:ext uri="{FF2B5EF4-FFF2-40B4-BE49-F238E27FC236}">
                      <a16:creationId xmlns:a16="http://schemas.microsoft.com/office/drawing/2014/main" id="{696AC894-DA1D-208D-BEDA-558F0FE732E8}"/>
                    </a:ext>
                  </a:extLst>
                </p:cNvPr>
                <p:cNvSpPr/>
                <p:nvPr/>
              </p:nvSpPr>
              <p:spPr>
                <a:xfrm>
                  <a:off x="8682977" y="3740893"/>
                  <a:ext cx="447952" cy="288151"/>
                </a:xfrm>
                <a:custGeom>
                  <a:avLst/>
                  <a:gdLst>
                    <a:gd name="connsiteX0" fmla="*/ 1506 w 447952"/>
                    <a:gd name="connsiteY0" fmla="*/ 275169 h 288151"/>
                    <a:gd name="connsiteX1" fmla="*/ 88193 w 447952"/>
                    <a:gd name="connsiteY1" fmla="*/ 33415 h 288151"/>
                    <a:gd name="connsiteX2" fmla="*/ 88193 w 447952"/>
                    <a:gd name="connsiteY2" fmla="*/ 62457 h 288151"/>
                    <a:gd name="connsiteX3" fmla="*/ 357074 w 447952"/>
                    <a:gd name="connsiteY3" fmla="*/ 24043 h 288151"/>
                    <a:gd name="connsiteX4" fmla="*/ 325223 w 447952"/>
                    <a:gd name="connsiteY4" fmla="*/ 35282 h 288151"/>
                    <a:gd name="connsiteX5" fmla="*/ 429217 w 447952"/>
                    <a:gd name="connsiteY5" fmla="*/ 84003 h 288151"/>
                    <a:gd name="connsiteX6" fmla="*/ 395489 w 447952"/>
                    <a:gd name="connsiteY6" fmla="*/ 85879 h 288151"/>
                    <a:gd name="connsiteX7" fmla="*/ 447952 w 447952"/>
                    <a:gd name="connsiteY7" fmla="*/ 148649 h 288151"/>
                    <a:gd name="connsiteX8" fmla="*/ 416101 w 447952"/>
                    <a:gd name="connsiteY8" fmla="*/ 132447 h 288151"/>
                    <a:gd name="connsiteX9" fmla="*/ 442304 w 447952"/>
                    <a:gd name="connsiteY9" fmla="*/ 288152 h 288151"/>
                    <a:gd name="connsiteX10" fmla="*/ 385230 w 447952"/>
                    <a:gd name="connsiteY10" fmla="*/ 141162 h 288151"/>
                    <a:gd name="connsiteX11" fmla="*/ 358951 w 447952"/>
                    <a:gd name="connsiteY11" fmla="*/ 113997 h 288151"/>
                    <a:gd name="connsiteX12" fmla="*/ 229544 w 447952"/>
                    <a:gd name="connsiteY12" fmla="*/ 99004 h 288151"/>
                    <a:gd name="connsiteX13" fmla="*/ 105052 w 447952"/>
                    <a:gd name="connsiteY13" fmla="*/ 101814 h 288151"/>
                    <a:gd name="connsiteX14" fmla="*/ 57761 w 447952"/>
                    <a:gd name="connsiteY14" fmla="*/ 132456 h 288151"/>
                    <a:gd name="connsiteX15" fmla="*/ 38530 w 447952"/>
                    <a:gd name="connsiteY15" fmla="*/ 182386 h 288151"/>
                    <a:gd name="connsiteX16" fmla="*/ 1506 w 447952"/>
                    <a:gd name="connsiteY16" fmla="*/ 275169 h 28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952" h="288151">
                      <a:moveTo>
                        <a:pt x="1506" y="275169"/>
                      </a:moveTo>
                      <a:cubicBezTo>
                        <a:pt x="1506" y="275169"/>
                        <a:pt x="-18611" y="107434"/>
                        <a:pt x="88193" y="33415"/>
                      </a:cubicBezTo>
                      <a:lnTo>
                        <a:pt x="88193" y="62457"/>
                      </a:lnTo>
                      <a:cubicBezTo>
                        <a:pt x="88193" y="62457"/>
                        <a:pt x="202493" y="-47157"/>
                        <a:pt x="357074" y="24043"/>
                      </a:cubicBezTo>
                      <a:lnTo>
                        <a:pt x="325223" y="35282"/>
                      </a:lnTo>
                      <a:cubicBezTo>
                        <a:pt x="325223" y="35282"/>
                        <a:pt x="393612" y="37159"/>
                        <a:pt x="429217" y="84003"/>
                      </a:cubicBezTo>
                      <a:lnTo>
                        <a:pt x="395489" y="85879"/>
                      </a:lnTo>
                      <a:cubicBezTo>
                        <a:pt x="395489" y="85879"/>
                        <a:pt x="437646" y="101805"/>
                        <a:pt x="447952" y="148649"/>
                      </a:cubicBezTo>
                      <a:lnTo>
                        <a:pt x="416101" y="132447"/>
                      </a:lnTo>
                      <a:cubicBezTo>
                        <a:pt x="416101" y="132447"/>
                        <a:pt x="455401" y="185358"/>
                        <a:pt x="442304" y="288152"/>
                      </a:cubicBezTo>
                      <a:lnTo>
                        <a:pt x="385230" y="141162"/>
                      </a:lnTo>
                      <a:lnTo>
                        <a:pt x="358951" y="113997"/>
                      </a:lnTo>
                      <a:lnTo>
                        <a:pt x="229544" y="99004"/>
                      </a:lnTo>
                      <a:lnTo>
                        <a:pt x="105052" y="101814"/>
                      </a:lnTo>
                      <a:lnTo>
                        <a:pt x="57761" y="132456"/>
                      </a:lnTo>
                      <a:lnTo>
                        <a:pt x="38530" y="182386"/>
                      </a:lnTo>
                      <a:lnTo>
                        <a:pt x="1506" y="275169"/>
                      </a:lnTo>
                      <a:close/>
                    </a:path>
                  </a:pathLst>
                </a:custGeom>
                <a:solidFill>
                  <a:srgbClr val="051733"/>
                </a:solidFill>
                <a:ln w="9525" cap="flat">
                  <a:noFill/>
                  <a:prstDash val="solid"/>
                  <a:miter/>
                </a:ln>
              </p:spPr>
              <p:txBody>
                <a:bodyPr rtlCol="0" anchor="ctr"/>
                <a:lstStyle/>
                <a:p>
                  <a:endParaRPr lang="nb-NO"/>
                </a:p>
              </p:txBody>
            </p:sp>
            <p:grpSp>
              <p:nvGrpSpPr>
                <p:cNvPr id="308" name="Grafikk 379">
                  <a:extLst>
                    <a:ext uri="{FF2B5EF4-FFF2-40B4-BE49-F238E27FC236}">
                      <a16:creationId xmlns:a16="http://schemas.microsoft.com/office/drawing/2014/main" id="{0A1FDD69-8B2D-D892-4A2F-EE2779B7135C}"/>
                    </a:ext>
                  </a:extLst>
                </p:cNvPr>
                <p:cNvGrpSpPr/>
                <p:nvPr/>
              </p:nvGrpSpPr>
              <p:grpSpPr>
                <a:xfrm>
                  <a:off x="8774292" y="3991785"/>
                  <a:ext cx="260384" cy="246019"/>
                  <a:chOff x="8774292" y="3991785"/>
                  <a:chExt cx="260384" cy="246019"/>
                </a:xfrm>
              </p:grpSpPr>
              <p:sp>
                <p:nvSpPr>
                  <p:cNvPr id="312" name="Friform 311">
                    <a:extLst>
                      <a:ext uri="{FF2B5EF4-FFF2-40B4-BE49-F238E27FC236}">
                        <a16:creationId xmlns:a16="http://schemas.microsoft.com/office/drawing/2014/main" id="{13023B16-A276-D979-CC8E-B54F919EC86F}"/>
                      </a:ext>
                    </a:extLst>
                  </p:cNvPr>
                  <p:cNvSpPr/>
                  <p:nvPr/>
                </p:nvSpPr>
                <p:spPr>
                  <a:xfrm>
                    <a:off x="8895538" y="4045028"/>
                    <a:ext cx="29774" cy="108975"/>
                  </a:xfrm>
                  <a:custGeom>
                    <a:avLst/>
                    <a:gdLst>
                      <a:gd name="connsiteX0" fmla="*/ 0 w 29774"/>
                      <a:gd name="connsiteY0" fmla="*/ 0 h 108975"/>
                      <a:gd name="connsiteX1" fmla="*/ 0 w 29774"/>
                      <a:gd name="connsiteY1" fmla="*/ 108975 h 108975"/>
                      <a:gd name="connsiteX2" fmla="*/ 18469 w 29774"/>
                      <a:gd name="connsiteY2" fmla="*/ 108975 h 108975"/>
                      <a:gd name="connsiteX3" fmla="*/ 0 w 29774"/>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4" h="108975">
                        <a:moveTo>
                          <a:pt x="0" y="0"/>
                        </a:moveTo>
                        <a:lnTo>
                          <a:pt x="0" y="108975"/>
                        </a:lnTo>
                        <a:lnTo>
                          <a:pt x="18469" y="108975"/>
                        </a:lnTo>
                        <a:cubicBezTo>
                          <a:pt x="50121" y="108966"/>
                          <a:pt x="5877" y="12516"/>
                          <a:pt x="0" y="0"/>
                        </a:cubicBezTo>
                        <a:close/>
                      </a:path>
                    </a:pathLst>
                  </a:custGeom>
                  <a:solidFill>
                    <a:srgbClr val="F37A67"/>
                  </a:solidFill>
                  <a:ln w="9525" cap="flat">
                    <a:noFill/>
                    <a:prstDash val="solid"/>
                    <a:miter/>
                  </a:ln>
                </p:spPr>
                <p:txBody>
                  <a:bodyPr rtlCol="0" anchor="ctr"/>
                  <a:lstStyle/>
                  <a:p>
                    <a:endParaRPr lang="nb-NO"/>
                  </a:p>
                </p:txBody>
              </p:sp>
              <p:grpSp>
                <p:nvGrpSpPr>
                  <p:cNvPr id="313" name="Grafikk 379">
                    <a:extLst>
                      <a:ext uri="{FF2B5EF4-FFF2-40B4-BE49-F238E27FC236}">
                        <a16:creationId xmlns:a16="http://schemas.microsoft.com/office/drawing/2014/main" id="{AB2A45B7-EFB4-6615-84BE-41B089DC8115}"/>
                      </a:ext>
                    </a:extLst>
                  </p:cNvPr>
                  <p:cNvGrpSpPr/>
                  <p:nvPr/>
                </p:nvGrpSpPr>
                <p:grpSpPr>
                  <a:xfrm>
                    <a:off x="8774292" y="3991785"/>
                    <a:ext cx="260384" cy="71207"/>
                    <a:chOff x="8774292" y="3991785"/>
                    <a:chExt cx="260384" cy="71207"/>
                  </a:xfrm>
                  <a:solidFill>
                    <a:srgbClr val="051733"/>
                  </a:solidFill>
                </p:grpSpPr>
                <p:grpSp>
                  <p:nvGrpSpPr>
                    <p:cNvPr id="315" name="Grafikk 379">
                      <a:extLst>
                        <a:ext uri="{FF2B5EF4-FFF2-40B4-BE49-F238E27FC236}">
                          <a16:creationId xmlns:a16="http://schemas.microsoft.com/office/drawing/2014/main" id="{DD3AEFF0-491E-BF2B-2616-E849A23BECD1}"/>
                        </a:ext>
                      </a:extLst>
                    </p:cNvPr>
                    <p:cNvGrpSpPr/>
                    <p:nvPr/>
                  </p:nvGrpSpPr>
                  <p:grpSpPr>
                    <a:xfrm>
                      <a:off x="8942929" y="3991785"/>
                      <a:ext cx="91746" cy="71207"/>
                      <a:chOff x="8942929" y="3991785"/>
                      <a:chExt cx="91746" cy="71207"/>
                    </a:xfrm>
                    <a:solidFill>
                      <a:srgbClr val="051733"/>
                    </a:solidFill>
                  </p:grpSpPr>
                  <p:sp>
                    <p:nvSpPr>
                      <p:cNvPr id="319" name="Friform 318">
                        <a:extLst>
                          <a:ext uri="{FF2B5EF4-FFF2-40B4-BE49-F238E27FC236}">
                            <a16:creationId xmlns:a16="http://schemas.microsoft.com/office/drawing/2014/main" id="{7727269A-01EE-72D1-2BB0-6440B582E494}"/>
                          </a:ext>
                        </a:extLst>
                      </p:cNvPr>
                      <p:cNvSpPr/>
                      <p:nvPr/>
                    </p:nvSpPr>
                    <p:spPr>
                      <a:xfrm>
                        <a:off x="8942929" y="3991785"/>
                        <a:ext cx="91746" cy="28306"/>
                      </a:xfrm>
                      <a:custGeom>
                        <a:avLst/>
                        <a:gdLst>
                          <a:gd name="connsiteX0" fmla="*/ 86882 w 91746"/>
                          <a:gd name="connsiteY0" fmla="*/ 10781 h 28306"/>
                          <a:gd name="connsiteX1" fmla="*/ 6377 w 91746"/>
                          <a:gd name="connsiteY1" fmla="*/ 6876 h 28306"/>
                          <a:gd name="connsiteX2" fmla="*/ 11444 w 91746"/>
                          <a:gd name="connsiteY2" fmla="*/ 25240 h 28306"/>
                          <a:gd name="connsiteX3" fmla="*/ 77271 w 91746"/>
                          <a:gd name="connsiteY3" fmla="*/ 27221 h 28306"/>
                          <a:gd name="connsiteX4" fmla="*/ 86882 w 91746"/>
                          <a:gd name="connsiteY4" fmla="*/ 10781 h 28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06">
                            <a:moveTo>
                              <a:pt x="86882" y="10781"/>
                            </a:moveTo>
                            <a:cubicBezTo>
                              <a:pt x="61355" y="-1830"/>
                              <a:pt x="32980" y="-3697"/>
                              <a:pt x="6377" y="6876"/>
                            </a:cubicBezTo>
                            <a:cubicBezTo>
                              <a:pt x="-4891" y="11362"/>
                              <a:pt x="14" y="29793"/>
                              <a:pt x="11444" y="25240"/>
                            </a:cubicBezTo>
                            <a:cubicBezTo>
                              <a:pt x="33247" y="16572"/>
                              <a:pt x="56078" y="16753"/>
                              <a:pt x="77271" y="27221"/>
                            </a:cubicBezTo>
                            <a:cubicBezTo>
                              <a:pt x="88244" y="32650"/>
                              <a:pt x="97903" y="16220"/>
                              <a:pt x="86882" y="10781"/>
                            </a:cubicBezTo>
                            <a:close/>
                          </a:path>
                        </a:pathLst>
                      </a:custGeom>
                      <a:solidFill>
                        <a:srgbClr val="051733"/>
                      </a:solidFill>
                      <a:ln w="9525" cap="flat">
                        <a:noFill/>
                        <a:prstDash val="solid"/>
                        <a:miter/>
                      </a:ln>
                    </p:spPr>
                    <p:txBody>
                      <a:bodyPr rtlCol="0" anchor="ctr"/>
                      <a:lstStyle/>
                      <a:p>
                        <a:endParaRPr lang="nb-NO"/>
                      </a:p>
                    </p:txBody>
                  </p:sp>
                  <p:sp>
                    <p:nvSpPr>
                      <p:cNvPr id="320" name="Friform 319">
                        <a:extLst>
                          <a:ext uri="{FF2B5EF4-FFF2-40B4-BE49-F238E27FC236}">
                            <a16:creationId xmlns:a16="http://schemas.microsoft.com/office/drawing/2014/main" id="{C130B44D-061F-8018-B0A5-2844222DA02E}"/>
                          </a:ext>
                        </a:extLst>
                      </p:cNvPr>
                      <p:cNvSpPr/>
                      <p:nvPr/>
                    </p:nvSpPr>
                    <p:spPr>
                      <a:xfrm>
                        <a:off x="8970900" y="4027064"/>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316" name="Grafikk 379">
                      <a:extLst>
                        <a:ext uri="{FF2B5EF4-FFF2-40B4-BE49-F238E27FC236}">
                          <a16:creationId xmlns:a16="http://schemas.microsoft.com/office/drawing/2014/main" id="{22B7AB80-8064-0BE2-5DF1-CF90921E93E5}"/>
                        </a:ext>
                      </a:extLst>
                    </p:cNvPr>
                    <p:cNvGrpSpPr/>
                    <p:nvPr/>
                  </p:nvGrpSpPr>
                  <p:grpSpPr>
                    <a:xfrm>
                      <a:off x="8774292" y="3991785"/>
                      <a:ext cx="91742" cy="71207"/>
                      <a:chOff x="8774292" y="3991785"/>
                      <a:chExt cx="91742" cy="71207"/>
                    </a:xfrm>
                    <a:solidFill>
                      <a:srgbClr val="051733"/>
                    </a:solidFill>
                  </p:grpSpPr>
                  <p:sp>
                    <p:nvSpPr>
                      <p:cNvPr id="317" name="Friform 316">
                        <a:extLst>
                          <a:ext uri="{FF2B5EF4-FFF2-40B4-BE49-F238E27FC236}">
                            <a16:creationId xmlns:a16="http://schemas.microsoft.com/office/drawing/2014/main" id="{0D8B5368-AA18-2913-0831-6AE393ED16E0}"/>
                          </a:ext>
                        </a:extLst>
                      </p:cNvPr>
                      <p:cNvSpPr/>
                      <p:nvPr/>
                    </p:nvSpPr>
                    <p:spPr>
                      <a:xfrm>
                        <a:off x="8774292" y="3991785"/>
                        <a:ext cx="91742" cy="28306"/>
                      </a:xfrm>
                      <a:custGeom>
                        <a:avLst/>
                        <a:gdLst>
                          <a:gd name="connsiteX0" fmla="*/ 4860 w 91742"/>
                          <a:gd name="connsiteY0" fmla="*/ 10781 h 28306"/>
                          <a:gd name="connsiteX1" fmla="*/ 85365 w 91742"/>
                          <a:gd name="connsiteY1" fmla="*/ 6876 h 28306"/>
                          <a:gd name="connsiteX2" fmla="*/ 80298 w 91742"/>
                          <a:gd name="connsiteY2" fmla="*/ 25240 h 28306"/>
                          <a:gd name="connsiteX3" fmla="*/ 14471 w 91742"/>
                          <a:gd name="connsiteY3" fmla="*/ 27221 h 28306"/>
                          <a:gd name="connsiteX4" fmla="*/ 4860 w 91742"/>
                          <a:gd name="connsiteY4" fmla="*/ 10781 h 28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06">
                            <a:moveTo>
                              <a:pt x="4860" y="10781"/>
                            </a:moveTo>
                            <a:cubicBezTo>
                              <a:pt x="30387" y="-1830"/>
                              <a:pt x="58762" y="-3697"/>
                              <a:pt x="85365" y="6876"/>
                            </a:cubicBezTo>
                            <a:cubicBezTo>
                              <a:pt x="96634" y="11362"/>
                              <a:pt x="91728" y="29793"/>
                              <a:pt x="80298" y="25240"/>
                            </a:cubicBezTo>
                            <a:cubicBezTo>
                              <a:pt x="58495" y="16572"/>
                              <a:pt x="35664" y="16753"/>
                              <a:pt x="14471" y="27221"/>
                            </a:cubicBezTo>
                            <a:cubicBezTo>
                              <a:pt x="3498" y="32650"/>
                              <a:pt x="-6151" y="16220"/>
                              <a:pt x="4860" y="10781"/>
                            </a:cubicBezTo>
                            <a:close/>
                          </a:path>
                        </a:pathLst>
                      </a:custGeom>
                      <a:solidFill>
                        <a:srgbClr val="051733"/>
                      </a:solidFill>
                      <a:ln w="9525" cap="flat">
                        <a:noFill/>
                        <a:prstDash val="solid"/>
                        <a:miter/>
                      </a:ln>
                    </p:spPr>
                    <p:txBody>
                      <a:bodyPr rtlCol="0" anchor="ctr"/>
                      <a:lstStyle/>
                      <a:p>
                        <a:endParaRPr lang="nb-NO"/>
                      </a:p>
                    </p:txBody>
                  </p:sp>
                  <p:sp>
                    <p:nvSpPr>
                      <p:cNvPr id="318" name="Friform 317">
                        <a:extLst>
                          <a:ext uri="{FF2B5EF4-FFF2-40B4-BE49-F238E27FC236}">
                            <a16:creationId xmlns:a16="http://schemas.microsoft.com/office/drawing/2014/main" id="{C6D8DECE-6BD3-0217-413C-C343854BE38C}"/>
                          </a:ext>
                        </a:extLst>
                      </p:cNvPr>
                      <p:cNvSpPr/>
                      <p:nvPr/>
                    </p:nvSpPr>
                    <p:spPr>
                      <a:xfrm>
                        <a:off x="8802136" y="4027064"/>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314" name="Friform 313">
                    <a:extLst>
                      <a:ext uri="{FF2B5EF4-FFF2-40B4-BE49-F238E27FC236}">
                        <a16:creationId xmlns:a16="http://schemas.microsoft.com/office/drawing/2014/main" id="{952402CA-5773-6A44-BD71-6100B32897D5}"/>
                      </a:ext>
                    </a:extLst>
                  </p:cNvPr>
                  <p:cNvSpPr/>
                  <p:nvPr/>
                </p:nvSpPr>
                <p:spPr>
                  <a:xfrm>
                    <a:off x="8845951" y="4196561"/>
                    <a:ext cx="117071" cy="41243"/>
                  </a:xfrm>
                  <a:custGeom>
                    <a:avLst/>
                    <a:gdLst>
                      <a:gd name="connsiteX0" fmla="*/ 0 w 117071"/>
                      <a:gd name="connsiteY0" fmla="*/ 0 h 41243"/>
                      <a:gd name="connsiteX1" fmla="*/ 58541 w 117071"/>
                      <a:gd name="connsiteY1" fmla="*/ 41243 h 41243"/>
                      <a:gd name="connsiteX2" fmla="*/ 117072 w 117071"/>
                      <a:gd name="connsiteY2" fmla="*/ 0 h 41243"/>
                      <a:gd name="connsiteX3" fmla="*/ 0 w 11707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71" h="41243">
                        <a:moveTo>
                          <a:pt x="0" y="0"/>
                        </a:moveTo>
                        <a:cubicBezTo>
                          <a:pt x="6334" y="23641"/>
                          <a:pt x="30099" y="41243"/>
                          <a:pt x="58541" y="41243"/>
                        </a:cubicBezTo>
                        <a:cubicBezTo>
                          <a:pt x="86973" y="41243"/>
                          <a:pt x="110747" y="23641"/>
                          <a:pt x="117072" y="0"/>
                        </a:cubicBezTo>
                        <a:lnTo>
                          <a:pt x="0" y="0"/>
                        </a:lnTo>
                        <a:close/>
                      </a:path>
                    </a:pathLst>
                  </a:custGeom>
                  <a:solidFill>
                    <a:srgbClr val="FFFFFF"/>
                  </a:solidFill>
                  <a:ln w="9525" cap="flat">
                    <a:noFill/>
                    <a:prstDash val="solid"/>
                    <a:miter/>
                  </a:ln>
                </p:spPr>
                <p:txBody>
                  <a:bodyPr rtlCol="0" anchor="ctr"/>
                  <a:lstStyle/>
                  <a:p>
                    <a:endParaRPr lang="nb-NO"/>
                  </a:p>
                </p:txBody>
              </p:sp>
            </p:grpSp>
            <p:grpSp>
              <p:nvGrpSpPr>
                <p:cNvPr id="309" name="Grafikk 379">
                  <a:extLst>
                    <a:ext uri="{FF2B5EF4-FFF2-40B4-BE49-F238E27FC236}">
                      <a16:creationId xmlns:a16="http://schemas.microsoft.com/office/drawing/2014/main" id="{C8D44E9B-EF38-137F-2F68-7C1BAC51E6A3}"/>
                    </a:ext>
                  </a:extLst>
                </p:cNvPr>
                <p:cNvGrpSpPr/>
                <p:nvPr/>
              </p:nvGrpSpPr>
              <p:grpSpPr>
                <a:xfrm>
                  <a:off x="8555772" y="4569513"/>
                  <a:ext cx="698658" cy="183070"/>
                  <a:chOff x="8555772" y="4569513"/>
                  <a:chExt cx="698658" cy="183070"/>
                </a:xfrm>
                <a:solidFill>
                  <a:srgbClr val="718F26"/>
                </a:solidFill>
              </p:grpSpPr>
              <p:sp>
                <p:nvSpPr>
                  <p:cNvPr id="310" name="Friform 309">
                    <a:extLst>
                      <a:ext uri="{FF2B5EF4-FFF2-40B4-BE49-F238E27FC236}">
                        <a16:creationId xmlns:a16="http://schemas.microsoft.com/office/drawing/2014/main" id="{FC96CC92-18E1-7AE6-73B7-5561BB3A2F1F}"/>
                      </a:ext>
                    </a:extLst>
                  </p:cNvPr>
                  <p:cNvSpPr/>
                  <p:nvPr/>
                </p:nvSpPr>
                <p:spPr>
                  <a:xfrm>
                    <a:off x="9202329" y="4569513"/>
                    <a:ext cx="52101" cy="183070"/>
                  </a:xfrm>
                  <a:custGeom>
                    <a:avLst/>
                    <a:gdLst>
                      <a:gd name="connsiteX0" fmla="*/ 52102 w 52101"/>
                      <a:gd name="connsiteY0" fmla="*/ 151924 h 183070"/>
                      <a:gd name="connsiteX1" fmla="*/ 0 w 52101"/>
                      <a:gd name="connsiteY1" fmla="*/ 183071 h 183070"/>
                      <a:gd name="connsiteX2" fmla="*/ 33528 w 52101"/>
                      <a:gd name="connsiteY2" fmla="*/ 0 h 183070"/>
                      <a:gd name="connsiteX3" fmla="*/ 52102 w 52101"/>
                      <a:gd name="connsiteY3" fmla="*/ 151924 h 183070"/>
                    </a:gdLst>
                    <a:ahLst/>
                    <a:cxnLst>
                      <a:cxn ang="0">
                        <a:pos x="connsiteX0" y="connsiteY0"/>
                      </a:cxn>
                      <a:cxn ang="0">
                        <a:pos x="connsiteX1" y="connsiteY1"/>
                      </a:cxn>
                      <a:cxn ang="0">
                        <a:pos x="connsiteX2" y="connsiteY2"/>
                      </a:cxn>
                      <a:cxn ang="0">
                        <a:pos x="connsiteX3" y="connsiteY3"/>
                      </a:cxn>
                    </a:cxnLst>
                    <a:rect l="l" t="t" r="r" b="b"/>
                    <a:pathLst>
                      <a:path w="52101" h="183070">
                        <a:moveTo>
                          <a:pt x="52102" y="151924"/>
                        </a:moveTo>
                        <a:cubicBezTo>
                          <a:pt x="35338" y="163163"/>
                          <a:pt x="17907" y="173546"/>
                          <a:pt x="0" y="183071"/>
                        </a:cubicBezTo>
                        <a:lnTo>
                          <a:pt x="33528" y="0"/>
                        </a:lnTo>
                        <a:lnTo>
                          <a:pt x="52102" y="151924"/>
                        </a:lnTo>
                        <a:close/>
                      </a:path>
                    </a:pathLst>
                  </a:custGeom>
                  <a:solidFill>
                    <a:schemeClr val="accent6">
                      <a:lumMod val="50000"/>
                    </a:schemeClr>
                  </a:solidFill>
                  <a:ln w="9525" cap="flat">
                    <a:noFill/>
                    <a:prstDash val="solid"/>
                    <a:miter/>
                  </a:ln>
                </p:spPr>
                <p:txBody>
                  <a:bodyPr rtlCol="0" anchor="ctr"/>
                  <a:lstStyle/>
                  <a:p>
                    <a:endParaRPr lang="nb-NO"/>
                  </a:p>
                </p:txBody>
              </p:sp>
              <p:sp>
                <p:nvSpPr>
                  <p:cNvPr id="311" name="Friform 310">
                    <a:extLst>
                      <a:ext uri="{FF2B5EF4-FFF2-40B4-BE49-F238E27FC236}">
                        <a16:creationId xmlns:a16="http://schemas.microsoft.com/office/drawing/2014/main" id="{A593A034-543A-DF24-23B2-6E2404355A12}"/>
                      </a:ext>
                    </a:extLst>
                  </p:cNvPr>
                  <p:cNvSpPr/>
                  <p:nvPr/>
                </p:nvSpPr>
                <p:spPr>
                  <a:xfrm>
                    <a:off x="8555772" y="4569513"/>
                    <a:ext cx="49053" cy="173259"/>
                  </a:xfrm>
                  <a:custGeom>
                    <a:avLst/>
                    <a:gdLst>
                      <a:gd name="connsiteX0" fmla="*/ 49054 w 49053"/>
                      <a:gd name="connsiteY0" fmla="*/ 173260 h 173259"/>
                      <a:gd name="connsiteX1" fmla="*/ 0 w 49053"/>
                      <a:gd name="connsiteY1" fmla="*/ 141827 h 173259"/>
                      <a:gd name="connsiteX2" fmla="*/ 17335 w 49053"/>
                      <a:gd name="connsiteY2" fmla="*/ 0 h 173259"/>
                      <a:gd name="connsiteX3" fmla="*/ 49054 w 49053"/>
                      <a:gd name="connsiteY3" fmla="*/ 173260 h 173259"/>
                    </a:gdLst>
                    <a:ahLst/>
                    <a:cxnLst>
                      <a:cxn ang="0">
                        <a:pos x="connsiteX0" y="connsiteY0"/>
                      </a:cxn>
                      <a:cxn ang="0">
                        <a:pos x="connsiteX1" y="connsiteY1"/>
                      </a:cxn>
                      <a:cxn ang="0">
                        <a:pos x="connsiteX2" y="connsiteY2"/>
                      </a:cxn>
                      <a:cxn ang="0">
                        <a:pos x="connsiteX3" y="connsiteY3"/>
                      </a:cxn>
                    </a:cxnLst>
                    <a:rect l="l" t="t" r="r" b="b"/>
                    <a:pathLst>
                      <a:path w="49053" h="173259">
                        <a:moveTo>
                          <a:pt x="49054" y="173260"/>
                        </a:moveTo>
                        <a:cubicBezTo>
                          <a:pt x="32194" y="163544"/>
                          <a:pt x="15811" y="153067"/>
                          <a:pt x="0" y="141827"/>
                        </a:cubicBezTo>
                        <a:lnTo>
                          <a:pt x="17335" y="0"/>
                        </a:lnTo>
                        <a:lnTo>
                          <a:pt x="49054" y="173260"/>
                        </a:lnTo>
                        <a:close/>
                      </a:path>
                    </a:pathLst>
                  </a:custGeom>
                  <a:solidFill>
                    <a:schemeClr val="accent6">
                      <a:lumMod val="50000"/>
                    </a:schemeClr>
                  </a:solidFill>
                  <a:ln w="9525" cap="flat">
                    <a:noFill/>
                    <a:prstDash val="solid"/>
                    <a:miter/>
                  </a:ln>
                </p:spPr>
                <p:txBody>
                  <a:bodyPr rtlCol="0" anchor="ctr"/>
                  <a:lstStyle/>
                  <a:p>
                    <a:endParaRPr lang="nb-NO"/>
                  </a:p>
                </p:txBody>
              </p:sp>
            </p:grpSp>
          </p:grpSp>
        </p:grpSp>
        <p:sp>
          <p:nvSpPr>
            <p:cNvPr id="335" name="Avrundet rektangel 334">
              <a:extLst>
                <a:ext uri="{FF2B5EF4-FFF2-40B4-BE49-F238E27FC236}">
                  <a16:creationId xmlns:a16="http://schemas.microsoft.com/office/drawing/2014/main" id="{97DD8634-503C-BA7F-D5C2-7F28CD807F9C}"/>
                </a:ext>
              </a:extLst>
            </p:cNvPr>
            <p:cNvSpPr/>
            <p:nvPr/>
          </p:nvSpPr>
          <p:spPr>
            <a:xfrm>
              <a:off x="1772428" y="3647531"/>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336" name="Grafikk 1225">
              <a:extLst>
                <a:ext uri="{FF2B5EF4-FFF2-40B4-BE49-F238E27FC236}">
                  <a16:creationId xmlns:a16="http://schemas.microsoft.com/office/drawing/2014/main" id="{70C5EEF2-9623-CA2F-DF60-F6C6EA2DE8DA}"/>
                </a:ext>
              </a:extLst>
            </p:cNvPr>
            <p:cNvGrpSpPr/>
            <p:nvPr/>
          </p:nvGrpSpPr>
          <p:grpSpPr>
            <a:xfrm>
              <a:off x="1845719" y="3689532"/>
              <a:ext cx="310158" cy="310158"/>
              <a:chOff x="4032694" y="1371695"/>
              <a:chExt cx="1234344" cy="1234344"/>
            </a:xfrm>
          </p:grpSpPr>
          <p:sp>
            <p:nvSpPr>
              <p:cNvPr id="337" name="Friform 336">
                <a:extLst>
                  <a:ext uri="{FF2B5EF4-FFF2-40B4-BE49-F238E27FC236}">
                    <a16:creationId xmlns:a16="http://schemas.microsoft.com/office/drawing/2014/main" id="{F0E68A0A-6648-9D90-121F-2B42C6B1130E}"/>
                  </a:ext>
                </a:extLst>
              </p:cNvPr>
              <p:cNvSpPr/>
              <p:nvPr/>
            </p:nvSpPr>
            <p:spPr>
              <a:xfrm>
                <a:off x="4032694" y="1371695"/>
                <a:ext cx="1234344" cy="1234344"/>
              </a:xfrm>
              <a:custGeom>
                <a:avLst/>
                <a:gdLst>
                  <a:gd name="connsiteX0" fmla="*/ 1234345 w 1234344"/>
                  <a:gd name="connsiteY0" fmla="*/ 617220 h 1234344"/>
                  <a:gd name="connsiteX1" fmla="*/ 1091756 w 1234344"/>
                  <a:gd name="connsiteY1" fmla="*/ 1011650 h 1234344"/>
                  <a:gd name="connsiteX2" fmla="*/ 967264 w 1234344"/>
                  <a:gd name="connsiteY2" fmla="*/ 1125379 h 1234344"/>
                  <a:gd name="connsiteX3" fmla="*/ 936022 w 1234344"/>
                  <a:gd name="connsiteY3" fmla="*/ 1145667 h 1234344"/>
                  <a:gd name="connsiteX4" fmla="*/ 618649 w 1234344"/>
                  <a:gd name="connsiteY4" fmla="*/ 1234345 h 1234344"/>
                  <a:gd name="connsiteX5" fmla="*/ 617125 w 1234344"/>
                  <a:gd name="connsiteY5" fmla="*/ 1234345 h 1234344"/>
                  <a:gd name="connsiteX6" fmla="*/ 599599 w 1234344"/>
                  <a:gd name="connsiteY6" fmla="*/ 1234059 h 1234344"/>
                  <a:gd name="connsiteX7" fmla="*/ 282226 w 1234344"/>
                  <a:gd name="connsiteY7" fmla="*/ 1135571 h 1234344"/>
                  <a:gd name="connsiteX8" fmla="*/ 253746 w 1234344"/>
                  <a:gd name="connsiteY8" fmla="*/ 1116044 h 1234344"/>
                  <a:gd name="connsiteX9" fmla="*/ 130873 w 1234344"/>
                  <a:gd name="connsiteY9" fmla="*/ 997172 h 1234344"/>
                  <a:gd name="connsiteX10" fmla="*/ 0 w 1234344"/>
                  <a:gd name="connsiteY10" fmla="*/ 617220 h 1234344"/>
                  <a:gd name="connsiteX11" fmla="*/ 617125 w 1234344"/>
                  <a:gd name="connsiteY11" fmla="*/ 0 h 1234344"/>
                  <a:gd name="connsiteX12" fmla="*/ 1234345 w 1234344"/>
                  <a:gd name="connsiteY12" fmla="*/ 617220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4344" h="1234344">
                    <a:moveTo>
                      <a:pt x="1234345" y="617220"/>
                    </a:moveTo>
                    <a:cubicBezTo>
                      <a:pt x="1234345" y="767239"/>
                      <a:pt x="1180814" y="904780"/>
                      <a:pt x="1091756" y="1011650"/>
                    </a:cubicBezTo>
                    <a:cubicBezTo>
                      <a:pt x="1055751" y="1054989"/>
                      <a:pt x="1013841" y="1093375"/>
                      <a:pt x="967264" y="1125379"/>
                    </a:cubicBezTo>
                    <a:cubicBezTo>
                      <a:pt x="957072" y="1132523"/>
                      <a:pt x="946690" y="1139285"/>
                      <a:pt x="936022" y="1145667"/>
                    </a:cubicBezTo>
                    <a:cubicBezTo>
                      <a:pt x="843344" y="1201769"/>
                      <a:pt x="734758" y="1234059"/>
                      <a:pt x="618649" y="1234345"/>
                    </a:cubicBezTo>
                    <a:lnTo>
                      <a:pt x="617125" y="1234345"/>
                    </a:lnTo>
                    <a:cubicBezTo>
                      <a:pt x="611219" y="1234345"/>
                      <a:pt x="605409" y="1234250"/>
                      <a:pt x="599599" y="1234059"/>
                    </a:cubicBezTo>
                    <a:cubicBezTo>
                      <a:pt x="482727" y="1230821"/>
                      <a:pt x="374047" y="1195102"/>
                      <a:pt x="282226" y="1135571"/>
                    </a:cubicBezTo>
                    <a:cubicBezTo>
                      <a:pt x="272510" y="1129379"/>
                      <a:pt x="263081" y="1122807"/>
                      <a:pt x="253746" y="1116044"/>
                    </a:cubicBezTo>
                    <a:cubicBezTo>
                      <a:pt x="207454" y="1082326"/>
                      <a:pt x="166116" y="1042225"/>
                      <a:pt x="130873" y="997172"/>
                    </a:cubicBezTo>
                    <a:cubicBezTo>
                      <a:pt x="48863" y="892397"/>
                      <a:pt x="0" y="760571"/>
                      <a:pt x="0" y="617220"/>
                    </a:cubicBezTo>
                    <a:cubicBezTo>
                      <a:pt x="0" y="276320"/>
                      <a:pt x="276320" y="0"/>
                      <a:pt x="617125" y="0"/>
                    </a:cubicBezTo>
                    <a:cubicBezTo>
                      <a:pt x="958025" y="0"/>
                      <a:pt x="1234345" y="276320"/>
                      <a:pt x="1234345" y="617220"/>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338" name="Grafikk 1225">
                <a:extLst>
                  <a:ext uri="{FF2B5EF4-FFF2-40B4-BE49-F238E27FC236}">
                    <a16:creationId xmlns:a16="http://schemas.microsoft.com/office/drawing/2014/main" id="{C794B50B-70F0-3E29-3A90-A136E32170A2}"/>
                  </a:ext>
                </a:extLst>
              </p:cNvPr>
              <p:cNvGrpSpPr/>
              <p:nvPr/>
            </p:nvGrpSpPr>
            <p:grpSpPr>
              <a:xfrm>
                <a:off x="4163567" y="1506112"/>
                <a:ext cx="960882" cy="1099927"/>
                <a:chOff x="4163567" y="1506112"/>
                <a:chExt cx="960882" cy="1099927"/>
              </a:xfrm>
            </p:grpSpPr>
            <p:grpSp>
              <p:nvGrpSpPr>
                <p:cNvPr id="339" name="Grafikk 1225">
                  <a:extLst>
                    <a:ext uri="{FF2B5EF4-FFF2-40B4-BE49-F238E27FC236}">
                      <a16:creationId xmlns:a16="http://schemas.microsoft.com/office/drawing/2014/main" id="{E1809219-219F-ACE2-D077-7737DB3BD0D2}"/>
                    </a:ext>
                  </a:extLst>
                </p:cNvPr>
                <p:cNvGrpSpPr/>
                <p:nvPr/>
              </p:nvGrpSpPr>
              <p:grpSpPr>
                <a:xfrm>
                  <a:off x="4163567" y="2022347"/>
                  <a:ext cx="960882" cy="583692"/>
                  <a:chOff x="4163567" y="2022347"/>
                  <a:chExt cx="960882" cy="583692"/>
                </a:xfrm>
              </p:grpSpPr>
              <p:grpSp>
                <p:nvGrpSpPr>
                  <p:cNvPr id="356" name="Grafikk 1225">
                    <a:extLst>
                      <a:ext uri="{FF2B5EF4-FFF2-40B4-BE49-F238E27FC236}">
                        <a16:creationId xmlns:a16="http://schemas.microsoft.com/office/drawing/2014/main" id="{54E1BB9D-6182-8059-F6EA-B19EC9DBC020}"/>
                      </a:ext>
                    </a:extLst>
                  </p:cNvPr>
                  <p:cNvGrpSpPr/>
                  <p:nvPr/>
                </p:nvGrpSpPr>
                <p:grpSpPr>
                  <a:xfrm>
                    <a:off x="4163567" y="2022347"/>
                    <a:ext cx="960882" cy="583692"/>
                    <a:chOff x="4163567" y="2022347"/>
                    <a:chExt cx="960882" cy="583692"/>
                  </a:xfrm>
                </p:grpSpPr>
                <p:sp>
                  <p:nvSpPr>
                    <p:cNvPr id="364" name="Friform 363">
                      <a:extLst>
                        <a:ext uri="{FF2B5EF4-FFF2-40B4-BE49-F238E27FC236}">
                          <a16:creationId xmlns:a16="http://schemas.microsoft.com/office/drawing/2014/main" id="{7B50E535-73E3-DBA7-24A3-F3F3AD9C4C0B}"/>
                        </a:ext>
                      </a:extLst>
                    </p:cNvPr>
                    <p:cNvSpPr/>
                    <p:nvPr/>
                  </p:nvSpPr>
                  <p:spPr>
                    <a:xfrm>
                      <a:off x="4163567" y="2022347"/>
                      <a:ext cx="960882" cy="583692"/>
                    </a:xfrm>
                    <a:custGeom>
                      <a:avLst/>
                      <a:gdLst>
                        <a:gd name="connsiteX0" fmla="*/ 960882 w 960882"/>
                        <a:gd name="connsiteY0" fmla="*/ 360998 h 583692"/>
                        <a:gd name="connsiteX1" fmla="*/ 836390 w 960882"/>
                        <a:gd name="connsiteY1" fmla="*/ 474726 h 583692"/>
                        <a:gd name="connsiteX2" fmla="*/ 805148 w 960882"/>
                        <a:gd name="connsiteY2" fmla="*/ 495014 h 583692"/>
                        <a:gd name="connsiteX3" fmla="*/ 487775 w 960882"/>
                        <a:gd name="connsiteY3" fmla="*/ 583692 h 583692"/>
                        <a:gd name="connsiteX4" fmla="*/ 486251 w 960882"/>
                        <a:gd name="connsiteY4" fmla="*/ 583692 h 583692"/>
                        <a:gd name="connsiteX5" fmla="*/ 468725 w 960882"/>
                        <a:gd name="connsiteY5" fmla="*/ 583406 h 583692"/>
                        <a:gd name="connsiteX6" fmla="*/ 151352 w 960882"/>
                        <a:gd name="connsiteY6" fmla="*/ 484918 h 583692"/>
                        <a:gd name="connsiteX7" fmla="*/ 122873 w 960882"/>
                        <a:gd name="connsiteY7" fmla="*/ 465391 h 583692"/>
                        <a:gd name="connsiteX8" fmla="*/ 0 w 960882"/>
                        <a:gd name="connsiteY8" fmla="*/ 346519 h 583692"/>
                        <a:gd name="connsiteX9" fmla="*/ 114205 w 960882"/>
                        <a:gd name="connsiteY9" fmla="*/ 239840 h 583692"/>
                        <a:gd name="connsiteX10" fmla="*/ 262128 w 960882"/>
                        <a:gd name="connsiteY10" fmla="*/ 198977 h 583692"/>
                        <a:gd name="connsiteX11" fmla="*/ 308896 w 960882"/>
                        <a:gd name="connsiteY11" fmla="*/ 186023 h 583692"/>
                        <a:gd name="connsiteX12" fmla="*/ 361569 w 960882"/>
                        <a:gd name="connsiteY12" fmla="*/ 171450 h 583692"/>
                        <a:gd name="connsiteX13" fmla="*/ 377762 w 960882"/>
                        <a:gd name="connsiteY13" fmla="*/ 80677 h 583692"/>
                        <a:gd name="connsiteX14" fmla="*/ 377762 w 960882"/>
                        <a:gd name="connsiteY14" fmla="*/ 80581 h 583692"/>
                        <a:gd name="connsiteX15" fmla="*/ 382524 w 960882"/>
                        <a:gd name="connsiteY15" fmla="*/ 54197 h 583692"/>
                        <a:gd name="connsiteX16" fmla="*/ 384905 w 960882"/>
                        <a:gd name="connsiteY16" fmla="*/ 40291 h 583692"/>
                        <a:gd name="connsiteX17" fmla="*/ 389572 w 960882"/>
                        <a:gd name="connsiteY17" fmla="*/ 14573 h 583692"/>
                        <a:gd name="connsiteX18" fmla="*/ 392144 w 960882"/>
                        <a:gd name="connsiteY18" fmla="*/ 0 h 583692"/>
                        <a:gd name="connsiteX19" fmla="*/ 471011 w 960882"/>
                        <a:gd name="connsiteY19" fmla="*/ 30861 h 583692"/>
                        <a:gd name="connsiteX20" fmla="*/ 478250 w 960882"/>
                        <a:gd name="connsiteY20" fmla="*/ 33719 h 583692"/>
                        <a:gd name="connsiteX21" fmla="*/ 485489 w 960882"/>
                        <a:gd name="connsiteY21" fmla="*/ 30861 h 583692"/>
                        <a:gd name="connsiteX22" fmla="*/ 564356 w 960882"/>
                        <a:gd name="connsiteY22" fmla="*/ 0 h 583692"/>
                        <a:gd name="connsiteX23" fmla="*/ 566928 w 960882"/>
                        <a:gd name="connsiteY23" fmla="*/ 14573 h 583692"/>
                        <a:gd name="connsiteX24" fmla="*/ 571595 w 960882"/>
                        <a:gd name="connsiteY24" fmla="*/ 40291 h 583692"/>
                        <a:gd name="connsiteX25" fmla="*/ 578739 w 960882"/>
                        <a:gd name="connsiteY25" fmla="*/ 80581 h 583692"/>
                        <a:gd name="connsiteX26" fmla="*/ 578739 w 960882"/>
                        <a:gd name="connsiteY26" fmla="*/ 80677 h 583692"/>
                        <a:gd name="connsiteX27" fmla="*/ 585026 w 960882"/>
                        <a:gd name="connsiteY27" fmla="*/ 116110 h 583692"/>
                        <a:gd name="connsiteX28" fmla="*/ 594932 w 960882"/>
                        <a:gd name="connsiteY28" fmla="*/ 171450 h 583692"/>
                        <a:gd name="connsiteX29" fmla="*/ 647605 w 960882"/>
                        <a:gd name="connsiteY29" fmla="*/ 186023 h 583692"/>
                        <a:gd name="connsiteX30" fmla="*/ 694373 w 960882"/>
                        <a:gd name="connsiteY30" fmla="*/ 198977 h 583692"/>
                        <a:gd name="connsiteX31" fmla="*/ 842296 w 960882"/>
                        <a:gd name="connsiteY31" fmla="*/ 239840 h 583692"/>
                        <a:gd name="connsiteX32" fmla="*/ 960882 w 960882"/>
                        <a:gd name="connsiteY32" fmla="*/ 360998 h 58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0882" h="583692">
                          <a:moveTo>
                            <a:pt x="960882" y="360998"/>
                          </a:moveTo>
                          <a:cubicBezTo>
                            <a:pt x="924878" y="404336"/>
                            <a:pt x="882968" y="442722"/>
                            <a:pt x="836390" y="474726"/>
                          </a:cubicBezTo>
                          <a:cubicBezTo>
                            <a:pt x="826199" y="481870"/>
                            <a:pt x="815816" y="488632"/>
                            <a:pt x="805148" y="495014"/>
                          </a:cubicBezTo>
                          <a:cubicBezTo>
                            <a:pt x="712470" y="551116"/>
                            <a:pt x="603885" y="583406"/>
                            <a:pt x="487775" y="583692"/>
                          </a:cubicBezTo>
                          <a:lnTo>
                            <a:pt x="486251" y="583692"/>
                          </a:lnTo>
                          <a:cubicBezTo>
                            <a:pt x="480346" y="583692"/>
                            <a:pt x="474536" y="583597"/>
                            <a:pt x="468725" y="583406"/>
                          </a:cubicBezTo>
                          <a:cubicBezTo>
                            <a:pt x="351854" y="580168"/>
                            <a:pt x="243173" y="544449"/>
                            <a:pt x="151352" y="484918"/>
                          </a:cubicBezTo>
                          <a:cubicBezTo>
                            <a:pt x="141637" y="478727"/>
                            <a:pt x="132207" y="472154"/>
                            <a:pt x="122873" y="465391"/>
                          </a:cubicBezTo>
                          <a:cubicBezTo>
                            <a:pt x="76581" y="431673"/>
                            <a:pt x="35243" y="391573"/>
                            <a:pt x="0" y="346519"/>
                          </a:cubicBezTo>
                          <a:cubicBezTo>
                            <a:pt x="18098" y="294989"/>
                            <a:pt x="60389" y="254698"/>
                            <a:pt x="114205" y="239840"/>
                          </a:cubicBezTo>
                          <a:lnTo>
                            <a:pt x="262128" y="198977"/>
                          </a:lnTo>
                          <a:lnTo>
                            <a:pt x="308896" y="186023"/>
                          </a:lnTo>
                          <a:lnTo>
                            <a:pt x="361569" y="171450"/>
                          </a:lnTo>
                          <a:lnTo>
                            <a:pt x="377762" y="80677"/>
                          </a:lnTo>
                          <a:lnTo>
                            <a:pt x="377762" y="80581"/>
                          </a:lnTo>
                          <a:lnTo>
                            <a:pt x="382524" y="54197"/>
                          </a:lnTo>
                          <a:lnTo>
                            <a:pt x="384905" y="40291"/>
                          </a:lnTo>
                          <a:lnTo>
                            <a:pt x="389572" y="14573"/>
                          </a:lnTo>
                          <a:lnTo>
                            <a:pt x="392144" y="0"/>
                          </a:lnTo>
                          <a:lnTo>
                            <a:pt x="471011" y="30861"/>
                          </a:lnTo>
                          <a:lnTo>
                            <a:pt x="478250" y="33719"/>
                          </a:lnTo>
                          <a:lnTo>
                            <a:pt x="485489" y="30861"/>
                          </a:lnTo>
                          <a:lnTo>
                            <a:pt x="564356" y="0"/>
                          </a:lnTo>
                          <a:lnTo>
                            <a:pt x="566928" y="14573"/>
                          </a:lnTo>
                          <a:lnTo>
                            <a:pt x="571595" y="40291"/>
                          </a:lnTo>
                          <a:lnTo>
                            <a:pt x="578739" y="80581"/>
                          </a:lnTo>
                          <a:lnTo>
                            <a:pt x="578739" y="80677"/>
                          </a:lnTo>
                          <a:lnTo>
                            <a:pt x="585026" y="116110"/>
                          </a:lnTo>
                          <a:lnTo>
                            <a:pt x="594932" y="171450"/>
                          </a:lnTo>
                          <a:lnTo>
                            <a:pt x="647605" y="186023"/>
                          </a:lnTo>
                          <a:lnTo>
                            <a:pt x="694373" y="198977"/>
                          </a:lnTo>
                          <a:lnTo>
                            <a:pt x="842296" y="239840"/>
                          </a:lnTo>
                          <a:cubicBezTo>
                            <a:pt x="901065" y="256032"/>
                            <a:pt x="946118" y="302609"/>
                            <a:pt x="960882" y="360998"/>
                          </a:cubicBezTo>
                          <a:close/>
                        </a:path>
                      </a:pathLst>
                    </a:custGeom>
                    <a:solidFill>
                      <a:schemeClr val="tx2">
                        <a:lumMod val="60000"/>
                        <a:lumOff val="40000"/>
                      </a:schemeClr>
                    </a:solidFill>
                    <a:ln w="9525" cap="flat">
                      <a:noFill/>
                      <a:prstDash val="solid"/>
                      <a:miter/>
                    </a:ln>
                  </p:spPr>
                  <p:txBody>
                    <a:bodyPr rtlCol="0" anchor="ctr"/>
                    <a:lstStyle/>
                    <a:p>
                      <a:endParaRPr lang="nb-NO" dirty="0"/>
                    </a:p>
                  </p:txBody>
                </p:sp>
                <p:sp>
                  <p:nvSpPr>
                    <p:cNvPr id="365" name="Friform 364">
                      <a:extLst>
                        <a:ext uri="{FF2B5EF4-FFF2-40B4-BE49-F238E27FC236}">
                          <a16:creationId xmlns:a16="http://schemas.microsoft.com/office/drawing/2014/main" id="{4D2EE243-D131-491A-81D1-280441FE9212}"/>
                        </a:ext>
                      </a:extLst>
                    </p:cNvPr>
                    <p:cNvSpPr/>
                    <p:nvPr/>
                  </p:nvSpPr>
                  <p:spPr>
                    <a:xfrm>
                      <a:off x="4632293" y="2311336"/>
                      <a:ext cx="19050" cy="294703"/>
                    </a:xfrm>
                    <a:custGeom>
                      <a:avLst/>
                      <a:gdLst>
                        <a:gd name="connsiteX0" fmla="*/ 19050 w 19050"/>
                        <a:gd name="connsiteY0" fmla="*/ 10096 h 294703"/>
                        <a:gd name="connsiteX1" fmla="*/ 19050 w 19050"/>
                        <a:gd name="connsiteY1" fmla="*/ 294704 h 294703"/>
                        <a:gd name="connsiteX2" fmla="*/ 17526 w 19050"/>
                        <a:gd name="connsiteY2" fmla="*/ 294704 h 294703"/>
                        <a:gd name="connsiteX3" fmla="*/ 0 w 19050"/>
                        <a:gd name="connsiteY3" fmla="*/ 294418 h 294703"/>
                        <a:gd name="connsiteX4" fmla="*/ 0 w 19050"/>
                        <a:gd name="connsiteY4" fmla="*/ 10096 h 294703"/>
                        <a:gd name="connsiteX5" fmla="*/ 9525 w 19050"/>
                        <a:gd name="connsiteY5" fmla="*/ 0 h 294703"/>
                        <a:gd name="connsiteX6" fmla="*/ 19050 w 19050"/>
                        <a:gd name="connsiteY6" fmla="*/ 10096 h 29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294703">
                          <a:moveTo>
                            <a:pt x="19050" y="10096"/>
                          </a:moveTo>
                          <a:lnTo>
                            <a:pt x="19050" y="294704"/>
                          </a:lnTo>
                          <a:lnTo>
                            <a:pt x="17526" y="294704"/>
                          </a:lnTo>
                          <a:cubicBezTo>
                            <a:pt x="11621" y="294704"/>
                            <a:pt x="5810" y="294608"/>
                            <a:pt x="0" y="294418"/>
                          </a:cubicBezTo>
                          <a:lnTo>
                            <a:pt x="0" y="10096"/>
                          </a:lnTo>
                          <a:cubicBezTo>
                            <a:pt x="0" y="4572"/>
                            <a:pt x="4286" y="0"/>
                            <a:pt x="9525" y="0"/>
                          </a:cubicBezTo>
                          <a:cubicBezTo>
                            <a:pt x="14764" y="0"/>
                            <a:pt x="19050" y="4572"/>
                            <a:pt x="19050" y="10096"/>
                          </a:cubicBezTo>
                          <a:close/>
                        </a:path>
                      </a:pathLst>
                    </a:custGeom>
                    <a:solidFill>
                      <a:schemeClr val="tx2">
                        <a:lumMod val="60000"/>
                        <a:lumOff val="40000"/>
                      </a:schemeClr>
                    </a:solidFill>
                    <a:ln w="9525" cap="flat">
                      <a:noFill/>
                      <a:prstDash val="solid"/>
                      <a:miter/>
                    </a:ln>
                  </p:spPr>
                  <p:txBody>
                    <a:bodyPr rtlCol="0" anchor="ctr"/>
                    <a:lstStyle/>
                    <a:p>
                      <a:endParaRPr lang="nb-NO"/>
                    </a:p>
                  </p:txBody>
                </p:sp>
                <p:sp>
                  <p:nvSpPr>
                    <p:cNvPr id="366" name="Friform 365">
                      <a:extLst>
                        <a:ext uri="{FF2B5EF4-FFF2-40B4-BE49-F238E27FC236}">
                          <a16:creationId xmlns:a16="http://schemas.microsoft.com/office/drawing/2014/main" id="{F687E062-3A9F-3BEC-EA14-2162A5713EBA}"/>
                        </a:ext>
                      </a:extLst>
                    </p:cNvPr>
                    <p:cNvSpPr/>
                    <p:nvPr/>
                  </p:nvSpPr>
                  <p:spPr>
                    <a:xfrm>
                      <a:off x="4525137" y="2022347"/>
                      <a:ext cx="233362" cy="316515"/>
                    </a:xfrm>
                    <a:custGeom>
                      <a:avLst/>
                      <a:gdLst>
                        <a:gd name="connsiteX0" fmla="*/ 233363 w 233362"/>
                        <a:gd name="connsiteY0" fmla="*/ 171450 h 316515"/>
                        <a:gd name="connsiteX1" fmla="*/ 208026 w 233362"/>
                        <a:gd name="connsiteY1" fmla="*/ 237268 h 316515"/>
                        <a:gd name="connsiteX2" fmla="*/ 116681 w 233362"/>
                        <a:gd name="connsiteY2" fmla="*/ 316516 h 316515"/>
                        <a:gd name="connsiteX3" fmla="*/ 0 w 233362"/>
                        <a:gd name="connsiteY3" fmla="*/ 171450 h 316515"/>
                        <a:gd name="connsiteX4" fmla="*/ 20955 w 233362"/>
                        <a:gd name="connsiteY4" fmla="*/ 54197 h 316515"/>
                        <a:gd name="connsiteX5" fmla="*/ 30575 w 233362"/>
                        <a:gd name="connsiteY5" fmla="*/ 0 h 316515"/>
                        <a:gd name="connsiteX6" fmla="*/ 116681 w 233362"/>
                        <a:gd name="connsiteY6" fmla="*/ 33719 h 316515"/>
                        <a:gd name="connsiteX7" fmla="*/ 202787 w 233362"/>
                        <a:gd name="connsiteY7" fmla="*/ 0 h 316515"/>
                        <a:gd name="connsiteX8" fmla="*/ 223456 w 233362"/>
                        <a:gd name="connsiteY8" fmla="*/ 116110 h 316515"/>
                        <a:gd name="connsiteX9" fmla="*/ 233363 w 233362"/>
                        <a:gd name="connsiteY9" fmla="*/ 171450 h 31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362" h="316515">
                          <a:moveTo>
                            <a:pt x="233363" y="171450"/>
                          </a:moveTo>
                          <a:cubicBezTo>
                            <a:pt x="233363" y="171450"/>
                            <a:pt x="222123" y="216884"/>
                            <a:pt x="208026" y="237268"/>
                          </a:cubicBezTo>
                          <a:cubicBezTo>
                            <a:pt x="185547" y="269939"/>
                            <a:pt x="172879" y="257556"/>
                            <a:pt x="116681" y="316516"/>
                          </a:cubicBezTo>
                          <a:cubicBezTo>
                            <a:pt x="52959" y="287560"/>
                            <a:pt x="0" y="171450"/>
                            <a:pt x="0" y="171450"/>
                          </a:cubicBezTo>
                          <a:lnTo>
                            <a:pt x="20955" y="54197"/>
                          </a:lnTo>
                          <a:lnTo>
                            <a:pt x="30575" y="0"/>
                          </a:lnTo>
                          <a:lnTo>
                            <a:pt x="116681" y="33719"/>
                          </a:lnTo>
                          <a:lnTo>
                            <a:pt x="202787" y="0"/>
                          </a:lnTo>
                          <a:lnTo>
                            <a:pt x="223456" y="116110"/>
                          </a:lnTo>
                          <a:lnTo>
                            <a:pt x="233363" y="171450"/>
                          </a:lnTo>
                          <a:close/>
                        </a:path>
                      </a:pathLst>
                    </a:custGeom>
                    <a:solidFill>
                      <a:srgbClr val="F6CBC1"/>
                    </a:solidFill>
                    <a:ln w="9525" cap="flat">
                      <a:noFill/>
                      <a:prstDash val="solid"/>
                      <a:miter/>
                    </a:ln>
                  </p:spPr>
                  <p:txBody>
                    <a:bodyPr rtlCol="0" anchor="ctr"/>
                    <a:lstStyle/>
                    <a:p>
                      <a:endParaRPr lang="nb-NO"/>
                    </a:p>
                  </p:txBody>
                </p:sp>
                <p:sp>
                  <p:nvSpPr>
                    <p:cNvPr id="367" name="Friform 366">
                      <a:extLst>
                        <a:ext uri="{FF2B5EF4-FFF2-40B4-BE49-F238E27FC236}">
                          <a16:creationId xmlns:a16="http://schemas.microsoft.com/office/drawing/2014/main" id="{8C601CF0-36C4-ADF0-E5AA-CC1335BACECB}"/>
                        </a:ext>
                      </a:extLst>
                    </p:cNvPr>
                    <p:cNvSpPr/>
                    <p:nvPr/>
                  </p:nvSpPr>
                  <p:spPr>
                    <a:xfrm>
                      <a:off x="4546091" y="2022347"/>
                      <a:ext cx="202501" cy="128682"/>
                    </a:xfrm>
                    <a:custGeom>
                      <a:avLst/>
                      <a:gdLst>
                        <a:gd name="connsiteX0" fmla="*/ 202502 w 202501"/>
                        <a:gd name="connsiteY0" fmla="*/ 116110 h 128682"/>
                        <a:gd name="connsiteX1" fmla="*/ 142970 w 202501"/>
                        <a:gd name="connsiteY1" fmla="*/ 128683 h 128682"/>
                        <a:gd name="connsiteX2" fmla="*/ 0 w 202501"/>
                        <a:gd name="connsiteY2" fmla="*/ 54197 h 128682"/>
                        <a:gd name="connsiteX3" fmla="*/ 9620 w 202501"/>
                        <a:gd name="connsiteY3" fmla="*/ 0 h 128682"/>
                        <a:gd name="connsiteX4" fmla="*/ 95726 w 202501"/>
                        <a:gd name="connsiteY4" fmla="*/ 33719 h 128682"/>
                        <a:gd name="connsiteX5" fmla="*/ 181832 w 202501"/>
                        <a:gd name="connsiteY5" fmla="*/ 0 h 128682"/>
                        <a:gd name="connsiteX6" fmla="*/ 202502 w 202501"/>
                        <a:gd name="connsiteY6" fmla="*/ 116110 h 12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501" h="128682">
                          <a:moveTo>
                            <a:pt x="202502" y="116110"/>
                          </a:moveTo>
                          <a:cubicBezTo>
                            <a:pt x="169354" y="128683"/>
                            <a:pt x="142970" y="128683"/>
                            <a:pt x="142970" y="128683"/>
                          </a:cubicBezTo>
                          <a:cubicBezTo>
                            <a:pt x="142970" y="128683"/>
                            <a:pt x="56198" y="128683"/>
                            <a:pt x="0" y="54197"/>
                          </a:cubicBezTo>
                          <a:lnTo>
                            <a:pt x="9620" y="0"/>
                          </a:lnTo>
                          <a:lnTo>
                            <a:pt x="95726" y="33719"/>
                          </a:lnTo>
                          <a:lnTo>
                            <a:pt x="181832" y="0"/>
                          </a:lnTo>
                          <a:lnTo>
                            <a:pt x="202502" y="116110"/>
                          </a:lnTo>
                          <a:close/>
                        </a:path>
                      </a:pathLst>
                    </a:custGeom>
                    <a:solidFill>
                      <a:srgbClr val="CDABA6"/>
                    </a:solidFill>
                    <a:ln w="9525" cap="flat">
                      <a:noFill/>
                      <a:prstDash val="solid"/>
                      <a:miter/>
                    </a:ln>
                  </p:spPr>
                  <p:txBody>
                    <a:bodyPr rtlCol="0" anchor="ctr"/>
                    <a:lstStyle/>
                    <a:p>
                      <a:endParaRPr lang="nb-NO"/>
                    </a:p>
                  </p:txBody>
                </p:sp>
              </p:grpSp>
              <p:grpSp>
                <p:nvGrpSpPr>
                  <p:cNvPr id="357" name="Grafikk 1225">
                    <a:extLst>
                      <a:ext uri="{FF2B5EF4-FFF2-40B4-BE49-F238E27FC236}">
                        <a16:creationId xmlns:a16="http://schemas.microsoft.com/office/drawing/2014/main" id="{F8C41DD9-B363-E825-614F-F2333D3F9271}"/>
                      </a:ext>
                    </a:extLst>
                  </p:cNvPr>
                  <p:cNvGrpSpPr/>
                  <p:nvPr/>
                </p:nvGrpSpPr>
                <p:grpSpPr>
                  <a:xfrm>
                    <a:off x="4432249" y="2101386"/>
                    <a:ext cx="419138" cy="237477"/>
                    <a:chOff x="4432249" y="2101386"/>
                    <a:chExt cx="419138" cy="237477"/>
                  </a:xfrm>
                </p:grpSpPr>
                <p:grpSp>
                  <p:nvGrpSpPr>
                    <p:cNvPr id="358" name="Grafikk 1225">
                      <a:extLst>
                        <a:ext uri="{FF2B5EF4-FFF2-40B4-BE49-F238E27FC236}">
                          <a16:creationId xmlns:a16="http://schemas.microsoft.com/office/drawing/2014/main" id="{ABAB1091-5FAA-33C8-3DF7-D347F8728F20}"/>
                        </a:ext>
                      </a:extLst>
                    </p:cNvPr>
                    <p:cNvGrpSpPr/>
                    <p:nvPr/>
                  </p:nvGrpSpPr>
                  <p:grpSpPr>
                    <a:xfrm>
                      <a:off x="4641818" y="2101386"/>
                      <a:ext cx="209569" cy="237477"/>
                      <a:chOff x="4641818" y="2101386"/>
                      <a:chExt cx="209569" cy="237477"/>
                    </a:xfrm>
                  </p:grpSpPr>
                  <p:sp>
                    <p:nvSpPr>
                      <p:cNvPr id="362" name="Friform 361">
                        <a:extLst>
                          <a:ext uri="{FF2B5EF4-FFF2-40B4-BE49-F238E27FC236}">
                            <a16:creationId xmlns:a16="http://schemas.microsoft.com/office/drawing/2014/main" id="{899F1ADC-CF18-D1A9-B10A-0E5FB69D63BA}"/>
                          </a:ext>
                        </a:extLst>
                      </p:cNvPr>
                      <p:cNvSpPr/>
                      <p:nvPr/>
                    </p:nvSpPr>
                    <p:spPr>
                      <a:xfrm>
                        <a:off x="4740773" y="2101386"/>
                        <a:ext cx="110613" cy="209950"/>
                      </a:xfrm>
                      <a:custGeom>
                        <a:avLst/>
                        <a:gdLst>
                          <a:gd name="connsiteX0" fmla="*/ 0 w 110613"/>
                          <a:gd name="connsiteY0" fmla="*/ 0 h 209950"/>
                          <a:gd name="connsiteX1" fmla="*/ 27299 w 110613"/>
                          <a:gd name="connsiteY1" fmla="*/ 178108 h 209950"/>
                          <a:gd name="connsiteX2" fmla="*/ 110614 w 110613"/>
                          <a:gd name="connsiteY2" fmla="*/ 209950 h 209950"/>
                          <a:gd name="connsiteX3" fmla="*/ 48530 w 110613"/>
                          <a:gd name="connsiteY3" fmla="*/ 50902 h 209950"/>
                        </a:gdLst>
                        <a:ahLst/>
                        <a:cxnLst>
                          <a:cxn ang="0">
                            <a:pos x="connsiteX0" y="connsiteY0"/>
                          </a:cxn>
                          <a:cxn ang="0">
                            <a:pos x="connsiteX1" y="connsiteY1"/>
                          </a:cxn>
                          <a:cxn ang="0">
                            <a:pos x="connsiteX2" y="connsiteY2"/>
                          </a:cxn>
                          <a:cxn ang="0">
                            <a:pos x="connsiteX3" y="connsiteY3"/>
                          </a:cxn>
                        </a:cxnLst>
                        <a:rect l="l" t="t" r="r" b="b"/>
                        <a:pathLst>
                          <a:path w="110613" h="209950">
                            <a:moveTo>
                              <a:pt x="0" y="0"/>
                            </a:moveTo>
                            <a:lnTo>
                              <a:pt x="27299" y="178108"/>
                            </a:lnTo>
                            <a:lnTo>
                              <a:pt x="110614" y="209950"/>
                            </a:lnTo>
                            <a:lnTo>
                              <a:pt x="48530" y="50902"/>
                            </a:lnTo>
                            <a:close/>
                          </a:path>
                        </a:pathLst>
                      </a:custGeom>
                      <a:solidFill>
                        <a:schemeClr val="bg1">
                          <a:lumMod val="95000"/>
                        </a:schemeClr>
                      </a:solidFill>
                      <a:ln w="9525" cap="flat">
                        <a:noFill/>
                        <a:prstDash val="solid"/>
                        <a:miter/>
                      </a:ln>
                    </p:spPr>
                    <p:txBody>
                      <a:bodyPr rtlCol="0" anchor="ctr"/>
                      <a:lstStyle/>
                      <a:p>
                        <a:endParaRPr lang="nb-NO"/>
                      </a:p>
                    </p:txBody>
                  </p:sp>
                  <p:sp>
                    <p:nvSpPr>
                      <p:cNvPr id="363" name="Friform 362">
                        <a:extLst>
                          <a:ext uri="{FF2B5EF4-FFF2-40B4-BE49-F238E27FC236}">
                            <a16:creationId xmlns:a16="http://schemas.microsoft.com/office/drawing/2014/main" id="{54230636-6BA5-3416-17DE-AC32F3B7B8A2}"/>
                          </a:ext>
                        </a:extLst>
                      </p:cNvPr>
                      <p:cNvSpPr/>
                      <p:nvPr/>
                    </p:nvSpPr>
                    <p:spPr>
                      <a:xfrm>
                        <a:off x="4641818" y="2163603"/>
                        <a:ext cx="126253" cy="175260"/>
                      </a:xfrm>
                      <a:custGeom>
                        <a:avLst/>
                        <a:gdLst>
                          <a:gd name="connsiteX0" fmla="*/ 108490 w 126253"/>
                          <a:gd name="connsiteY0" fmla="*/ 0 h 175260"/>
                          <a:gd name="connsiteX1" fmla="*/ 0 w 126253"/>
                          <a:gd name="connsiteY1" fmla="*/ 175260 h 175260"/>
                          <a:gd name="connsiteX2" fmla="*/ 126254 w 126253"/>
                          <a:gd name="connsiteY2" fmla="*/ 115891 h 175260"/>
                        </a:gdLst>
                        <a:ahLst/>
                        <a:cxnLst>
                          <a:cxn ang="0">
                            <a:pos x="connsiteX0" y="connsiteY0"/>
                          </a:cxn>
                          <a:cxn ang="0">
                            <a:pos x="connsiteX1" y="connsiteY1"/>
                          </a:cxn>
                          <a:cxn ang="0">
                            <a:pos x="connsiteX2" y="connsiteY2"/>
                          </a:cxn>
                        </a:cxnLst>
                        <a:rect l="l" t="t" r="r" b="b"/>
                        <a:pathLst>
                          <a:path w="126253" h="175260">
                            <a:moveTo>
                              <a:pt x="108490" y="0"/>
                            </a:moveTo>
                            <a:lnTo>
                              <a:pt x="0" y="175260"/>
                            </a:lnTo>
                            <a:lnTo>
                              <a:pt x="126254" y="115891"/>
                            </a:lnTo>
                            <a:close/>
                          </a:path>
                        </a:pathLst>
                      </a:custGeom>
                      <a:solidFill>
                        <a:schemeClr val="bg2">
                          <a:lumMod val="90000"/>
                        </a:schemeClr>
                      </a:solidFill>
                      <a:ln w="9525" cap="flat">
                        <a:noFill/>
                        <a:prstDash val="solid"/>
                        <a:miter/>
                      </a:ln>
                    </p:spPr>
                    <p:txBody>
                      <a:bodyPr rtlCol="0" anchor="ctr"/>
                      <a:lstStyle/>
                      <a:p>
                        <a:endParaRPr lang="nb-NO"/>
                      </a:p>
                    </p:txBody>
                  </p:sp>
                </p:grpSp>
                <p:grpSp>
                  <p:nvGrpSpPr>
                    <p:cNvPr id="359" name="Grafikk 1225">
                      <a:extLst>
                        <a:ext uri="{FF2B5EF4-FFF2-40B4-BE49-F238E27FC236}">
                          <a16:creationId xmlns:a16="http://schemas.microsoft.com/office/drawing/2014/main" id="{C6A4D199-8580-56B3-F155-794D029E73D2}"/>
                        </a:ext>
                      </a:extLst>
                    </p:cNvPr>
                    <p:cNvGrpSpPr/>
                    <p:nvPr/>
                  </p:nvGrpSpPr>
                  <p:grpSpPr>
                    <a:xfrm>
                      <a:off x="4432249" y="2101386"/>
                      <a:ext cx="209569" cy="237477"/>
                      <a:chOff x="4432249" y="2101386"/>
                      <a:chExt cx="209569" cy="237477"/>
                    </a:xfrm>
                  </p:grpSpPr>
                  <p:sp>
                    <p:nvSpPr>
                      <p:cNvPr id="360" name="Friform 359">
                        <a:extLst>
                          <a:ext uri="{FF2B5EF4-FFF2-40B4-BE49-F238E27FC236}">
                            <a16:creationId xmlns:a16="http://schemas.microsoft.com/office/drawing/2014/main" id="{57C8390A-0401-26D4-3AD8-B0AFEBB1A39A}"/>
                          </a:ext>
                        </a:extLst>
                      </p:cNvPr>
                      <p:cNvSpPr/>
                      <p:nvPr/>
                    </p:nvSpPr>
                    <p:spPr>
                      <a:xfrm>
                        <a:off x="4432249" y="2101386"/>
                        <a:ext cx="110613" cy="209950"/>
                      </a:xfrm>
                      <a:custGeom>
                        <a:avLst/>
                        <a:gdLst>
                          <a:gd name="connsiteX0" fmla="*/ 110614 w 110613"/>
                          <a:gd name="connsiteY0" fmla="*/ 0 h 209950"/>
                          <a:gd name="connsiteX1" fmla="*/ 83315 w 110613"/>
                          <a:gd name="connsiteY1" fmla="*/ 178108 h 209950"/>
                          <a:gd name="connsiteX2" fmla="*/ 0 w 110613"/>
                          <a:gd name="connsiteY2" fmla="*/ 209950 h 209950"/>
                          <a:gd name="connsiteX3" fmla="*/ 62084 w 110613"/>
                          <a:gd name="connsiteY3" fmla="*/ 50902 h 209950"/>
                        </a:gdLst>
                        <a:ahLst/>
                        <a:cxnLst>
                          <a:cxn ang="0">
                            <a:pos x="connsiteX0" y="connsiteY0"/>
                          </a:cxn>
                          <a:cxn ang="0">
                            <a:pos x="connsiteX1" y="connsiteY1"/>
                          </a:cxn>
                          <a:cxn ang="0">
                            <a:pos x="connsiteX2" y="connsiteY2"/>
                          </a:cxn>
                          <a:cxn ang="0">
                            <a:pos x="connsiteX3" y="connsiteY3"/>
                          </a:cxn>
                        </a:cxnLst>
                        <a:rect l="l" t="t" r="r" b="b"/>
                        <a:pathLst>
                          <a:path w="110613" h="209950">
                            <a:moveTo>
                              <a:pt x="110614" y="0"/>
                            </a:moveTo>
                            <a:lnTo>
                              <a:pt x="83315" y="178108"/>
                            </a:lnTo>
                            <a:lnTo>
                              <a:pt x="0" y="209950"/>
                            </a:lnTo>
                            <a:lnTo>
                              <a:pt x="62084" y="50902"/>
                            </a:lnTo>
                            <a:close/>
                          </a:path>
                        </a:pathLst>
                      </a:custGeom>
                      <a:solidFill>
                        <a:schemeClr val="bg1">
                          <a:lumMod val="95000"/>
                        </a:schemeClr>
                      </a:solidFill>
                      <a:ln w="9525" cap="flat">
                        <a:noFill/>
                        <a:prstDash val="solid"/>
                        <a:miter/>
                      </a:ln>
                    </p:spPr>
                    <p:txBody>
                      <a:bodyPr rtlCol="0" anchor="ctr"/>
                      <a:lstStyle/>
                      <a:p>
                        <a:endParaRPr lang="nb-NO"/>
                      </a:p>
                    </p:txBody>
                  </p:sp>
                  <p:sp>
                    <p:nvSpPr>
                      <p:cNvPr id="361" name="Friform 360">
                        <a:extLst>
                          <a:ext uri="{FF2B5EF4-FFF2-40B4-BE49-F238E27FC236}">
                            <a16:creationId xmlns:a16="http://schemas.microsoft.com/office/drawing/2014/main" id="{6532FF54-654D-FF95-064C-DDF4F97E7994}"/>
                          </a:ext>
                        </a:extLst>
                      </p:cNvPr>
                      <p:cNvSpPr/>
                      <p:nvPr/>
                    </p:nvSpPr>
                    <p:spPr>
                      <a:xfrm>
                        <a:off x="4515564" y="2163603"/>
                        <a:ext cx="126253" cy="175260"/>
                      </a:xfrm>
                      <a:custGeom>
                        <a:avLst/>
                        <a:gdLst>
                          <a:gd name="connsiteX0" fmla="*/ 17764 w 126253"/>
                          <a:gd name="connsiteY0" fmla="*/ 0 h 175260"/>
                          <a:gd name="connsiteX1" fmla="*/ 126254 w 126253"/>
                          <a:gd name="connsiteY1" fmla="*/ 175260 h 175260"/>
                          <a:gd name="connsiteX2" fmla="*/ 0 w 126253"/>
                          <a:gd name="connsiteY2" fmla="*/ 115891 h 175260"/>
                        </a:gdLst>
                        <a:ahLst/>
                        <a:cxnLst>
                          <a:cxn ang="0">
                            <a:pos x="connsiteX0" y="connsiteY0"/>
                          </a:cxn>
                          <a:cxn ang="0">
                            <a:pos x="connsiteX1" y="connsiteY1"/>
                          </a:cxn>
                          <a:cxn ang="0">
                            <a:pos x="connsiteX2" y="connsiteY2"/>
                          </a:cxn>
                        </a:cxnLst>
                        <a:rect l="l" t="t" r="r" b="b"/>
                        <a:pathLst>
                          <a:path w="126253" h="175260">
                            <a:moveTo>
                              <a:pt x="17764" y="0"/>
                            </a:moveTo>
                            <a:lnTo>
                              <a:pt x="126254" y="175260"/>
                            </a:lnTo>
                            <a:lnTo>
                              <a:pt x="0" y="115891"/>
                            </a:lnTo>
                            <a:close/>
                          </a:path>
                        </a:pathLst>
                      </a:custGeom>
                      <a:solidFill>
                        <a:schemeClr val="bg2">
                          <a:lumMod val="90000"/>
                        </a:schemeClr>
                      </a:solidFill>
                      <a:ln w="9525" cap="flat">
                        <a:noFill/>
                        <a:prstDash val="solid"/>
                        <a:miter/>
                      </a:ln>
                    </p:spPr>
                    <p:txBody>
                      <a:bodyPr rtlCol="0" anchor="ctr"/>
                      <a:lstStyle/>
                      <a:p>
                        <a:endParaRPr lang="nb-NO"/>
                      </a:p>
                    </p:txBody>
                  </p:sp>
                </p:grpSp>
              </p:grpSp>
            </p:grpSp>
            <p:sp>
              <p:nvSpPr>
                <p:cNvPr id="340" name="Friform 339">
                  <a:extLst>
                    <a:ext uri="{FF2B5EF4-FFF2-40B4-BE49-F238E27FC236}">
                      <a16:creationId xmlns:a16="http://schemas.microsoft.com/office/drawing/2014/main" id="{953D42BF-FFFF-9BBC-BA4E-6D7D1457398B}"/>
                    </a:ext>
                  </a:extLst>
                </p:cNvPr>
                <p:cNvSpPr/>
                <p:nvPr/>
              </p:nvSpPr>
              <p:spPr>
                <a:xfrm>
                  <a:off x="4408219" y="1506112"/>
                  <a:ext cx="467196" cy="381304"/>
                </a:xfrm>
                <a:custGeom>
                  <a:avLst/>
                  <a:gdLst>
                    <a:gd name="connsiteX0" fmla="*/ 466980 w 467196"/>
                    <a:gd name="connsiteY0" fmla="*/ 273758 h 381304"/>
                    <a:gd name="connsiteX1" fmla="*/ 439795 w 467196"/>
                    <a:gd name="connsiteY1" fmla="*/ 293522 h 381304"/>
                    <a:gd name="connsiteX2" fmla="*/ 461836 w 467196"/>
                    <a:gd name="connsiteY2" fmla="*/ 242907 h 381304"/>
                    <a:gd name="connsiteX3" fmla="*/ 437452 w 467196"/>
                    <a:gd name="connsiteY3" fmla="*/ 258185 h 381304"/>
                    <a:gd name="connsiteX4" fmla="*/ 437452 w 467196"/>
                    <a:gd name="connsiteY4" fmla="*/ 258185 h 381304"/>
                    <a:gd name="connsiteX5" fmla="*/ 455664 w 467196"/>
                    <a:gd name="connsiteY5" fmla="*/ 212055 h 381304"/>
                    <a:gd name="connsiteX6" fmla="*/ 432938 w 467196"/>
                    <a:gd name="connsiteY6" fmla="*/ 223295 h 381304"/>
                    <a:gd name="connsiteX7" fmla="*/ 447054 w 467196"/>
                    <a:gd name="connsiteY7" fmla="*/ 175574 h 381304"/>
                    <a:gd name="connsiteX8" fmla="*/ 423698 w 467196"/>
                    <a:gd name="connsiteY8" fmla="*/ 181575 h 381304"/>
                    <a:gd name="connsiteX9" fmla="*/ 429042 w 467196"/>
                    <a:gd name="connsiteY9" fmla="*/ 131397 h 381304"/>
                    <a:gd name="connsiteX10" fmla="*/ 409030 w 467196"/>
                    <a:gd name="connsiteY10" fmla="*/ 142437 h 381304"/>
                    <a:gd name="connsiteX11" fmla="*/ 403258 w 467196"/>
                    <a:gd name="connsiteY11" fmla="*/ 95260 h 381304"/>
                    <a:gd name="connsiteX12" fmla="*/ 383731 w 467196"/>
                    <a:gd name="connsiteY12" fmla="*/ 95260 h 381304"/>
                    <a:gd name="connsiteX13" fmla="*/ 377464 w 467196"/>
                    <a:gd name="connsiteY13" fmla="*/ 58893 h 381304"/>
                    <a:gd name="connsiteX14" fmla="*/ 346736 w 467196"/>
                    <a:gd name="connsiteY14" fmla="*/ 65503 h 381304"/>
                    <a:gd name="connsiteX15" fmla="*/ 334401 w 467196"/>
                    <a:gd name="connsiteY15" fmla="*/ 38510 h 381304"/>
                    <a:gd name="connsiteX16" fmla="*/ 308712 w 467196"/>
                    <a:gd name="connsiteY16" fmla="*/ 52168 h 381304"/>
                    <a:gd name="connsiteX17" fmla="*/ 292472 w 467196"/>
                    <a:gd name="connsiteY17" fmla="*/ 20326 h 381304"/>
                    <a:gd name="connsiteX18" fmla="*/ 266574 w 467196"/>
                    <a:gd name="connsiteY18" fmla="*/ 38510 h 381304"/>
                    <a:gd name="connsiteX19" fmla="*/ 233598 w 467196"/>
                    <a:gd name="connsiteY19" fmla="*/ 0 h 381304"/>
                    <a:gd name="connsiteX20" fmla="*/ 200623 w 467196"/>
                    <a:gd name="connsiteY20" fmla="*/ 38510 h 381304"/>
                    <a:gd name="connsiteX21" fmla="*/ 174724 w 467196"/>
                    <a:gd name="connsiteY21" fmla="*/ 20326 h 381304"/>
                    <a:gd name="connsiteX22" fmla="*/ 158484 w 467196"/>
                    <a:gd name="connsiteY22" fmla="*/ 52168 h 381304"/>
                    <a:gd name="connsiteX23" fmla="*/ 132795 w 467196"/>
                    <a:gd name="connsiteY23" fmla="*/ 38510 h 381304"/>
                    <a:gd name="connsiteX24" fmla="*/ 120460 w 467196"/>
                    <a:gd name="connsiteY24" fmla="*/ 65503 h 381304"/>
                    <a:gd name="connsiteX25" fmla="*/ 89733 w 467196"/>
                    <a:gd name="connsiteY25" fmla="*/ 58893 h 381304"/>
                    <a:gd name="connsiteX26" fmla="*/ 83465 w 467196"/>
                    <a:gd name="connsiteY26" fmla="*/ 95260 h 381304"/>
                    <a:gd name="connsiteX27" fmla="*/ 63939 w 467196"/>
                    <a:gd name="connsiteY27" fmla="*/ 95260 h 381304"/>
                    <a:gd name="connsiteX28" fmla="*/ 58167 w 467196"/>
                    <a:gd name="connsiteY28" fmla="*/ 142437 h 381304"/>
                    <a:gd name="connsiteX29" fmla="*/ 38155 w 467196"/>
                    <a:gd name="connsiteY29" fmla="*/ 131397 h 381304"/>
                    <a:gd name="connsiteX30" fmla="*/ 43498 w 467196"/>
                    <a:gd name="connsiteY30" fmla="*/ 181575 h 381304"/>
                    <a:gd name="connsiteX31" fmla="*/ 20143 w 467196"/>
                    <a:gd name="connsiteY31" fmla="*/ 175574 h 381304"/>
                    <a:gd name="connsiteX32" fmla="*/ 34259 w 467196"/>
                    <a:gd name="connsiteY32" fmla="*/ 223295 h 381304"/>
                    <a:gd name="connsiteX33" fmla="*/ 11532 w 467196"/>
                    <a:gd name="connsiteY33" fmla="*/ 212055 h 381304"/>
                    <a:gd name="connsiteX34" fmla="*/ 29744 w 467196"/>
                    <a:gd name="connsiteY34" fmla="*/ 258185 h 381304"/>
                    <a:gd name="connsiteX35" fmla="*/ 29744 w 467196"/>
                    <a:gd name="connsiteY35" fmla="*/ 258185 h 381304"/>
                    <a:gd name="connsiteX36" fmla="*/ 5360 w 467196"/>
                    <a:gd name="connsiteY36" fmla="*/ 242907 h 381304"/>
                    <a:gd name="connsiteX37" fmla="*/ 27401 w 467196"/>
                    <a:gd name="connsiteY37" fmla="*/ 293522 h 381304"/>
                    <a:gd name="connsiteX38" fmla="*/ 27401 w 467196"/>
                    <a:gd name="connsiteY38" fmla="*/ 293522 h 381304"/>
                    <a:gd name="connsiteX39" fmla="*/ 217 w 467196"/>
                    <a:gd name="connsiteY39" fmla="*/ 273758 h 381304"/>
                    <a:gd name="connsiteX40" fmla="*/ 26991 w 467196"/>
                    <a:gd name="connsiteY40" fmla="*/ 324040 h 381304"/>
                    <a:gd name="connsiteX41" fmla="*/ 27353 w 467196"/>
                    <a:gd name="connsiteY41" fmla="*/ 337252 h 381304"/>
                    <a:gd name="connsiteX42" fmla="*/ 66063 w 467196"/>
                    <a:gd name="connsiteY42" fmla="*/ 381305 h 381304"/>
                    <a:gd name="connsiteX43" fmla="*/ 233598 w 467196"/>
                    <a:gd name="connsiteY43" fmla="*/ 358502 h 381304"/>
                    <a:gd name="connsiteX44" fmla="*/ 401133 w 467196"/>
                    <a:gd name="connsiteY44" fmla="*/ 381295 h 381304"/>
                    <a:gd name="connsiteX45" fmla="*/ 439843 w 467196"/>
                    <a:gd name="connsiteY45" fmla="*/ 337242 h 381304"/>
                    <a:gd name="connsiteX46" fmla="*/ 440205 w 467196"/>
                    <a:gd name="connsiteY46" fmla="*/ 324031 h 381304"/>
                    <a:gd name="connsiteX47" fmla="*/ 466980 w 467196"/>
                    <a:gd name="connsiteY47" fmla="*/ 273758 h 38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67196" h="381304">
                      <a:moveTo>
                        <a:pt x="466980" y="273758"/>
                      </a:moveTo>
                      <a:cubicBezTo>
                        <a:pt x="463894" y="269348"/>
                        <a:pt x="439795" y="293522"/>
                        <a:pt x="439795" y="293522"/>
                      </a:cubicBezTo>
                      <a:cubicBezTo>
                        <a:pt x="439795" y="293522"/>
                        <a:pt x="467999" y="249517"/>
                        <a:pt x="461836" y="242907"/>
                      </a:cubicBezTo>
                      <a:cubicBezTo>
                        <a:pt x="455674" y="236306"/>
                        <a:pt x="437500" y="258127"/>
                        <a:pt x="437452" y="258185"/>
                      </a:cubicBezTo>
                      <a:lnTo>
                        <a:pt x="437452" y="258185"/>
                      </a:lnTo>
                      <a:cubicBezTo>
                        <a:pt x="437500" y="258108"/>
                        <a:pt x="458750" y="220856"/>
                        <a:pt x="455664" y="212055"/>
                      </a:cubicBezTo>
                      <a:cubicBezTo>
                        <a:pt x="452578" y="203244"/>
                        <a:pt x="432938" y="223295"/>
                        <a:pt x="432938" y="223295"/>
                      </a:cubicBezTo>
                      <a:cubicBezTo>
                        <a:pt x="432938" y="223295"/>
                        <a:pt x="451483" y="191738"/>
                        <a:pt x="447054" y="175574"/>
                      </a:cubicBezTo>
                      <a:cubicBezTo>
                        <a:pt x="442624" y="159410"/>
                        <a:pt x="423698" y="181575"/>
                        <a:pt x="423698" y="181575"/>
                      </a:cubicBezTo>
                      <a:cubicBezTo>
                        <a:pt x="423698" y="181575"/>
                        <a:pt x="436138" y="134922"/>
                        <a:pt x="429042" y="131397"/>
                      </a:cubicBezTo>
                      <a:cubicBezTo>
                        <a:pt x="421936" y="127864"/>
                        <a:pt x="409030" y="142437"/>
                        <a:pt x="409030" y="142437"/>
                      </a:cubicBezTo>
                      <a:cubicBezTo>
                        <a:pt x="409030" y="142437"/>
                        <a:pt x="409420" y="101879"/>
                        <a:pt x="403258" y="95260"/>
                      </a:cubicBezTo>
                      <a:cubicBezTo>
                        <a:pt x="397095" y="88649"/>
                        <a:pt x="383731" y="95260"/>
                        <a:pt x="383731" y="95260"/>
                      </a:cubicBezTo>
                      <a:cubicBezTo>
                        <a:pt x="383731" y="95260"/>
                        <a:pt x="384760" y="63303"/>
                        <a:pt x="377464" y="58893"/>
                      </a:cubicBezTo>
                      <a:cubicBezTo>
                        <a:pt x="370168" y="54483"/>
                        <a:pt x="346736" y="65503"/>
                        <a:pt x="346736" y="65503"/>
                      </a:cubicBezTo>
                      <a:cubicBezTo>
                        <a:pt x="346736" y="65503"/>
                        <a:pt x="345708" y="39052"/>
                        <a:pt x="334401" y="38510"/>
                      </a:cubicBezTo>
                      <a:cubicBezTo>
                        <a:pt x="323095" y="37957"/>
                        <a:pt x="308712" y="52168"/>
                        <a:pt x="308712" y="52168"/>
                      </a:cubicBezTo>
                      <a:cubicBezTo>
                        <a:pt x="308712" y="52168"/>
                        <a:pt x="302550" y="21431"/>
                        <a:pt x="292472" y="20326"/>
                      </a:cubicBezTo>
                      <a:cubicBezTo>
                        <a:pt x="282404" y="19221"/>
                        <a:pt x="266574" y="38510"/>
                        <a:pt x="266574" y="38510"/>
                      </a:cubicBezTo>
                      <a:cubicBezTo>
                        <a:pt x="256296" y="11516"/>
                        <a:pt x="233598" y="0"/>
                        <a:pt x="233598" y="0"/>
                      </a:cubicBezTo>
                      <a:cubicBezTo>
                        <a:pt x="233598" y="0"/>
                        <a:pt x="210900" y="11516"/>
                        <a:pt x="200623" y="38510"/>
                      </a:cubicBezTo>
                      <a:cubicBezTo>
                        <a:pt x="200623" y="38510"/>
                        <a:pt x="184792" y="19221"/>
                        <a:pt x="174724" y="20326"/>
                      </a:cubicBezTo>
                      <a:cubicBezTo>
                        <a:pt x="164656" y="21431"/>
                        <a:pt x="158484" y="52168"/>
                        <a:pt x="158484" y="52168"/>
                      </a:cubicBezTo>
                      <a:cubicBezTo>
                        <a:pt x="158484" y="52168"/>
                        <a:pt x="144092" y="37957"/>
                        <a:pt x="132795" y="38510"/>
                      </a:cubicBezTo>
                      <a:cubicBezTo>
                        <a:pt x="121489" y="39062"/>
                        <a:pt x="120460" y="65503"/>
                        <a:pt x="120460" y="65503"/>
                      </a:cubicBezTo>
                      <a:cubicBezTo>
                        <a:pt x="120460" y="65503"/>
                        <a:pt x="97029" y="54483"/>
                        <a:pt x="89733" y="58893"/>
                      </a:cubicBezTo>
                      <a:cubicBezTo>
                        <a:pt x="82437" y="63303"/>
                        <a:pt x="83465" y="95260"/>
                        <a:pt x="83465" y="95260"/>
                      </a:cubicBezTo>
                      <a:cubicBezTo>
                        <a:pt x="83465" y="95260"/>
                        <a:pt x="70102" y="88649"/>
                        <a:pt x="63939" y="95260"/>
                      </a:cubicBezTo>
                      <a:cubicBezTo>
                        <a:pt x="57776" y="101870"/>
                        <a:pt x="58167" y="142437"/>
                        <a:pt x="58167" y="142437"/>
                      </a:cubicBezTo>
                      <a:cubicBezTo>
                        <a:pt x="58167" y="142437"/>
                        <a:pt x="45260" y="127873"/>
                        <a:pt x="38155" y="131397"/>
                      </a:cubicBezTo>
                      <a:cubicBezTo>
                        <a:pt x="31049" y="134931"/>
                        <a:pt x="43498" y="181575"/>
                        <a:pt x="43498" y="181575"/>
                      </a:cubicBezTo>
                      <a:cubicBezTo>
                        <a:pt x="43498" y="181575"/>
                        <a:pt x="24582" y="159410"/>
                        <a:pt x="20143" y="175574"/>
                      </a:cubicBezTo>
                      <a:cubicBezTo>
                        <a:pt x="15714" y="191738"/>
                        <a:pt x="34259" y="223295"/>
                        <a:pt x="34259" y="223295"/>
                      </a:cubicBezTo>
                      <a:cubicBezTo>
                        <a:pt x="34259" y="223295"/>
                        <a:pt x="14609" y="203244"/>
                        <a:pt x="11532" y="212055"/>
                      </a:cubicBezTo>
                      <a:cubicBezTo>
                        <a:pt x="8456" y="220856"/>
                        <a:pt x="29697" y="258099"/>
                        <a:pt x="29744" y="258185"/>
                      </a:cubicBezTo>
                      <a:lnTo>
                        <a:pt x="29744" y="258185"/>
                      </a:lnTo>
                      <a:cubicBezTo>
                        <a:pt x="29687" y="258118"/>
                        <a:pt x="11523" y="236306"/>
                        <a:pt x="5360" y="242907"/>
                      </a:cubicBezTo>
                      <a:cubicBezTo>
                        <a:pt x="-802" y="249517"/>
                        <a:pt x="27401" y="293522"/>
                        <a:pt x="27401" y="293522"/>
                      </a:cubicBezTo>
                      <a:lnTo>
                        <a:pt x="27401" y="293522"/>
                      </a:lnTo>
                      <a:cubicBezTo>
                        <a:pt x="27401" y="293522"/>
                        <a:pt x="3303" y="269348"/>
                        <a:pt x="217" y="273758"/>
                      </a:cubicBezTo>
                      <a:cubicBezTo>
                        <a:pt x="-2546" y="277711"/>
                        <a:pt x="21915" y="316154"/>
                        <a:pt x="26991" y="324040"/>
                      </a:cubicBezTo>
                      <a:cubicBezTo>
                        <a:pt x="27096" y="332365"/>
                        <a:pt x="27353" y="337252"/>
                        <a:pt x="27353" y="337252"/>
                      </a:cubicBezTo>
                      <a:lnTo>
                        <a:pt x="66063" y="381305"/>
                      </a:lnTo>
                      <a:lnTo>
                        <a:pt x="233598" y="358502"/>
                      </a:lnTo>
                      <a:lnTo>
                        <a:pt x="401133" y="381295"/>
                      </a:lnTo>
                      <a:lnTo>
                        <a:pt x="439843" y="337242"/>
                      </a:lnTo>
                      <a:cubicBezTo>
                        <a:pt x="439843" y="337242"/>
                        <a:pt x="440100" y="332356"/>
                        <a:pt x="440205" y="324031"/>
                      </a:cubicBezTo>
                      <a:cubicBezTo>
                        <a:pt x="445282" y="316154"/>
                        <a:pt x="469742" y="277711"/>
                        <a:pt x="466980" y="273758"/>
                      </a:cubicBezTo>
                      <a:close/>
                    </a:path>
                  </a:pathLst>
                </a:custGeom>
                <a:solidFill>
                  <a:srgbClr val="051733"/>
                </a:solidFill>
                <a:ln w="9525" cap="flat">
                  <a:noFill/>
                  <a:prstDash val="solid"/>
                  <a:miter/>
                </a:ln>
              </p:spPr>
              <p:txBody>
                <a:bodyPr rtlCol="0" anchor="ctr"/>
                <a:lstStyle/>
                <a:p>
                  <a:endParaRPr lang="nb-NO"/>
                </a:p>
              </p:txBody>
            </p:sp>
            <p:sp>
              <p:nvSpPr>
                <p:cNvPr id="341" name="Friform 340">
                  <a:extLst>
                    <a:ext uri="{FF2B5EF4-FFF2-40B4-BE49-F238E27FC236}">
                      <a16:creationId xmlns:a16="http://schemas.microsoft.com/office/drawing/2014/main" id="{1E71F8B2-CE50-65E5-9983-D651AC1294E6}"/>
                    </a:ext>
                  </a:extLst>
                </p:cNvPr>
                <p:cNvSpPr/>
                <p:nvPr/>
              </p:nvSpPr>
              <p:spPr>
                <a:xfrm>
                  <a:off x="4408452" y="1637487"/>
                  <a:ext cx="466731" cy="454297"/>
                </a:xfrm>
                <a:custGeom>
                  <a:avLst/>
                  <a:gdLst>
                    <a:gd name="connsiteX0" fmla="*/ 456060 w 466731"/>
                    <a:gd name="connsiteY0" fmla="*/ 242747 h 454297"/>
                    <a:gd name="connsiteX1" fmla="*/ 419484 w 466731"/>
                    <a:gd name="connsiteY1" fmla="*/ 268560 h 454297"/>
                    <a:gd name="connsiteX2" fmla="*/ 233366 w 466731"/>
                    <a:gd name="connsiteY2" fmla="*/ 454297 h 454297"/>
                    <a:gd name="connsiteX3" fmla="*/ 47247 w 466731"/>
                    <a:gd name="connsiteY3" fmla="*/ 268560 h 454297"/>
                    <a:gd name="connsiteX4" fmla="*/ 10671 w 466731"/>
                    <a:gd name="connsiteY4" fmla="*/ 242747 h 454297"/>
                    <a:gd name="connsiteX5" fmla="*/ 670 w 466731"/>
                    <a:gd name="connsiteY5" fmla="*/ 198646 h 454297"/>
                    <a:gd name="connsiteX6" fmla="*/ 10481 w 466731"/>
                    <a:gd name="connsiteY6" fmla="*/ 178358 h 454297"/>
                    <a:gd name="connsiteX7" fmla="*/ 29816 w 466731"/>
                    <a:gd name="connsiteY7" fmla="*/ 172167 h 454297"/>
                    <a:gd name="connsiteX8" fmla="*/ 49724 w 466731"/>
                    <a:gd name="connsiteY8" fmla="*/ 177882 h 454297"/>
                    <a:gd name="connsiteX9" fmla="*/ 112589 w 466731"/>
                    <a:gd name="connsiteY9" fmla="*/ 240 h 454297"/>
                    <a:gd name="connsiteX10" fmla="*/ 233366 w 466731"/>
                    <a:gd name="connsiteY10" fmla="*/ 10432 h 454297"/>
                    <a:gd name="connsiteX11" fmla="*/ 354143 w 466731"/>
                    <a:gd name="connsiteY11" fmla="*/ 240 h 454297"/>
                    <a:gd name="connsiteX12" fmla="*/ 417008 w 466731"/>
                    <a:gd name="connsiteY12" fmla="*/ 177882 h 454297"/>
                    <a:gd name="connsiteX13" fmla="*/ 436915 w 466731"/>
                    <a:gd name="connsiteY13" fmla="*/ 172167 h 454297"/>
                    <a:gd name="connsiteX14" fmla="*/ 456251 w 466731"/>
                    <a:gd name="connsiteY14" fmla="*/ 178358 h 454297"/>
                    <a:gd name="connsiteX15" fmla="*/ 466062 w 466731"/>
                    <a:gd name="connsiteY15" fmla="*/ 198646 h 454297"/>
                    <a:gd name="connsiteX16" fmla="*/ 456060 w 466731"/>
                    <a:gd name="connsiteY16" fmla="*/ 242747 h 45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731" h="454297">
                      <a:moveTo>
                        <a:pt x="456060" y="242747"/>
                      </a:moveTo>
                      <a:cubicBezTo>
                        <a:pt x="447393" y="255510"/>
                        <a:pt x="434534" y="265131"/>
                        <a:pt x="419484" y="268560"/>
                      </a:cubicBezTo>
                      <a:cubicBezTo>
                        <a:pt x="393005" y="454297"/>
                        <a:pt x="233366" y="454297"/>
                        <a:pt x="233366" y="454297"/>
                      </a:cubicBezTo>
                      <a:cubicBezTo>
                        <a:pt x="233366" y="454297"/>
                        <a:pt x="73727" y="454297"/>
                        <a:pt x="47247" y="268560"/>
                      </a:cubicBezTo>
                      <a:cubicBezTo>
                        <a:pt x="32198" y="265131"/>
                        <a:pt x="19339" y="255510"/>
                        <a:pt x="10671" y="242747"/>
                      </a:cubicBezTo>
                      <a:cubicBezTo>
                        <a:pt x="2004" y="229983"/>
                        <a:pt x="-1616" y="213981"/>
                        <a:pt x="670" y="198646"/>
                      </a:cubicBezTo>
                      <a:cubicBezTo>
                        <a:pt x="1813" y="191122"/>
                        <a:pt x="4671" y="183406"/>
                        <a:pt x="10481" y="178358"/>
                      </a:cubicBezTo>
                      <a:cubicBezTo>
                        <a:pt x="15720" y="173786"/>
                        <a:pt x="22863" y="171881"/>
                        <a:pt x="29816" y="172167"/>
                      </a:cubicBezTo>
                      <a:cubicBezTo>
                        <a:pt x="36770" y="172452"/>
                        <a:pt x="43437" y="174834"/>
                        <a:pt x="49724" y="177882"/>
                      </a:cubicBezTo>
                      <a:cubicBezTo>
                        <a:pt x="49724" y="177882"/>
                        <a:pt x="50295" y="2241"/>
                        <a:pt x="112589" y="240"/>
                      </a:cubicBezTo>
                      <a:cubicBezTo>
                        <a:pt x="153356" y="-1855"/>
                        <a:pt x="171548" y="10432"/>
                        <a:pt x="233366" y="10432"/>
                      </a:cubicBezTo>
                      <a:cubicBezTo>
                        <a:pt x="295183" y="10432"/>
                        <a:pt x="313376" y="-1855"/>
                        <a:pt x="354143" y="240"/>
                      </a:cubicBezTo>
                      <a:cubicBezTo>
                        <a:pt x="416436" y="2241"/>
                        <a:pt x="417008" y="177882"/>
                        <a:pt x="417008" y="177882"/>
                      </a:cubicBezTo>
                      <a:cubicBezTo>
                        <a:pt x="423294" y="174834"/>
                        <a:pt x="429962" y="172452"/>
                        <a:pt x="436915" y="172167"/>
                      </a:cubicBezTo>
                      <a:cubicBezTo>
                        <a:pt x="443868" y="171881"/>
                        <a:pt x="451012" y="173786"/>
                        <a:pt x="456251" y="178358"/>
                      </a:cubicBezTo>
                      <a:cubicBezTo>
                        <a:pt x="462061" y="183406"/>
                        <a:pt x="464919" y="191122"/>
                        <a:pt x="466062" y="198646"/>
                      </a:cubicBezTo>
                      <a:cubicBezTo>
                        <a:pt x="468348" y="213981"/>
                        <a:pt x="464728" y="229983"/>
                        <a:pt x="456060" y="242747"/>
                      </a:cubicBezTo>
                      <a:close/>
                    </a:path>
                  </a:pathLst>
                </a:custGeom>
                <a:solidFill>
                  <a:srgbClr val="F6CBC1"/>
                </a:solidFill>
                <a:ln w="9525" cap="flat">
                  <a:noFill/>
                  <a:prstDash val="solid"/>
                  <a:miter/>
                </a:ln>
              </p:spPr>
              <p:txBody>
                <a:bodyPr rtlCol="0" anchor="ctr"/>
                <a:lstStyle/>
                <a:p>
                  <a:endParaRPr lang="nb-NO" dirty="0"/>
                </a:p>
              </p:txBody>
            </p:sp>
            <p:sp>
              <p:nvSpPr>
                <p:cNvPr id="342" name="Friform 341">
                  <a:extLst>
                    <a:ext uri="{FF2B5EF4-FFF2-40B4-BE49-F238E27FC236}">
                      <a16:creationId xmlns:a16="http://schemas.microsoft.com/office/drawing/2014/main" id="{7014131C-1842-B72D-7EDD-29D80AE5E231}"/>
                    </a:ext>
                  </a:extLst>
                </p:cNvPr>
                <p:cNvSpPr/>
                <p:nvPr/>
              </p:nvSpPr>
              <p:spPr>
                <a:xfrm>
                  <a:off x="4455699" y="1815369"/>
                  <a:ext cx="372237" cy="276415"/>
                </a:xfrm>
                <a:custGeom>
                  <a:avLst/>
                  <a:gdLst>
                    <a:gd name="connsiteX0" fmla="*/ 186119 w 372237"/>
                    <a:gd name="connsiteY0" fmla="*/ 237458 h 276415"/>
                    <a:gd name="connsiteX1" fmla="*/ 178879 w 372237"/>
                    <a:gd name="connsiteY1" fmla="*/ 237839 h 276415"/>
                    <a:gd name="connsiteX2" fmla="*/ 186119 w 372237"/>
                    <a:gd name="connsiteY2" fmla="*/ 240697 h 276415"/>
                    <a:gd name="connsiteX3" fmla="*/ 193357 w 372237"/>
                    <a:gd name="connsiteY3" fmla="*/ 237839 h 276415"/>
                    <a:gd name="connsiteX4" fmla="*/ 186119 w 372237"/>
                    <a:gd name="connsiteY4" fmla="*/ 237458 h 276415"/>
                    <a:gd name="connsiteX5" fmla="*/ 371189 w 372237"/>
                    <a:gd name="connsiteY5" fmla="*/ 52102 h 276415"/>
                    <a:gd name="connsiteX6" fmla="*/ 369761 w 372237"/>
                    <a:gd name="connsiteY6" fmla="*/ 0 h 276415"/>
                    <a:gd name="connsiteX7" fmla="*/ 342519 w 372237"/>
                    <a:gd name="connsiteY7" fmla="*/ 70485 h 276415"/>
                    <a:gd name="connsiteX8" fmla="*/ 334804 w 372237"/>
                    <a:gd name="connsiteY8" fmla="*/ 124301 h 276415"/>
                    <a:gd name="connsiteX9" fmla="*/ 186119 w 372237"/>
                    <a:gd name="connsiteY9" fmla="*/ 98965 h 276415"/>
                    <a:gd name="connsiteX10" fmla="*/ 79057 w 372237"/>
                    <a:gd name="connsiteY10" fmla="*/ 111633 h 276415"/>
                    <a:gd name="connsiteX11" fmla="*/ 37433 w 372237"/>
                    <a:gd name="connsiteY11" fmla="*/ 124301 h 276415"/>
                    <a:gd name="connsiteX12" fmla="*/ 29718 w 372237"/>
                    <a:gd name="connsiteY12" fmla="*/ 70485 h 276415"/>
                    <a:gd name="connsiteX13" fmla="*/ 2477 w 372237"/>
                    <a:gd name="connsiteY13" fmla="*/ 0 h 276415"/>
                    <a:gd name="connsiteX14" fmla="*/ 1048 w 372237"/>
                    <a:gd name="connsiteY14" fmla="*/ 52102 h 276415"/>
                    <a:gd name="connsiteX15" fmla="*/ 0 w 372237"/>
                    <a:gd name="connsiteY15" fmla="*/ 90678 h 276415"/>
                    <a:gd name="connsiteX16" fmla="*/ 92773 w 372237"/>
                    <a:gd name="connsiteY16" fmla="*/ 247269 h 276415"/>
                    <a:gd name="connsiteX17" fmla="*/ 92869 w 372237"/>
                    <a:gd name="connsiteY17" fmla="*/ 247364 h 276415"/>
                    <a:gd name="connsiteX18" fmla="*/ 186119 w 372237"/>
                    <a:gd name="connsiteY18" fmla="*/ 276416 h 276415"/>
                    <a:gd name="connsiteX19" fmla="*/ 279368 w 372237"/>
                    <a:gd name="connsiteY19" fmla="*/ 247364 h 276415"/>
                    <a:gd name="connsiteX20" fmla="*/ 279463 w 372237"/>
                    <a:gd name="connsiteY20" fmla="*/ 247269 h 276415"/>
                    <a:gd name="connsiteX21" fmla="*/ 372237 w 372237"/>
                    <a:gd name="connsiteY21" fmla="*/ 90678 h 276415"/>
                    <a:gd name="connsiteX22" fmla="*/ 371189 w 372237"/>
                    <a:gd name="connsiteY22" fmla="*/ 52102 h 276415"/>
                    <a:gd name="connsiteX23" fmla="*/ 290227 w 372237"/>
                    <a:gd name="connsiteY23" fmla="*/ 197549 h 276415"/>
                    <a:gd name="connsiteX24" fmla="*/ 274796 w 372237"/>
                    <a:gd name="connsiteY24" fmla="*/ 221552 h 276415"/>
                    <a:gd name="connsiteX25" fmla="*/ 193357 w 372237"/>
                    <a:gd name="connsiteY25" fmla="*/ 237839 h 276415"/>
                    <a:gd name="connsiteX26" fmla="*/ 186119 w 372237"/>
                    <a:gd name="connsiteY26" fmla="*/ 237458 h 276415"/>
                    <a:gd name="connsiteX27" fmla="*/ 178879 w 372237"/>
                    <a:gd name="connsiteY27" fmla="*/ 237839 h 276415"/>
                    <a:gd name="connsiteX28" fmla="*/ 97441 w 372237"/>
                    <a:gd name="connsiteY28" fmla="*/ 221552 h 276415"/>
                    <a:gd name="connsiteX29" fmla="*/ 82010 w 372237"/>
                    <a:gd name="connsiteY29" fmla="*/ 197549 h 276415"/>
                    <a:gd name="connsiteX30" fmla="*/ 186119 w 372237"/>
                    <a:gd name="connsiteY30" fmla="*/ 123254 h 276415"/>
                    <a:gd name="connsiteX31" fmla="*/ 290227 w 372237"/>
                    <a:gd name="connsiteY31" fmla="*/ 197549 h 27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2237" h="276415">
                      <a:moveTo>
                        <a:pt x="186119" y="237458"/>
                      </a:moveTo>
                      <a:cubicBezTo>
                        <a:pt x="186119" y="237458"/>
                        <a:pt x="183452" y="237744"/>
                        <a:pt x="178879" y="237839"/>
                      </a:cubicBezTo>
                      <a:lnTo>
                        <a:pt x="186119" y="240697"/>
                      </a:lnTo>
                      <a:lnTo>
                        <a:pt x="193357" y="237839"/>
                      </a:lnTo>
                      <a:cubicBezTo>
                        <a:pt x="188786" y="237744"/>
                        <a:pt x="186119" y="237458"/>
                        <a:pt x="186119" y="237458"/>
                      </a:cubicBezTo>
                      <a:close/>
                      <a:moveTo>
                        <a:pt x="371189" y="52102"/>
                      </a:moveTo>
                      <a:lnTo>
                        <a:pt x="369761" y="0"/>
                      </a:lnTo>
                      <a:cubicBezTo>
                        <a:pt x="369761" y="0"/>
                        <a:pt x="352901" y="26670"/>
                        <a:pt x="342519" y="70485"/>
                      </a:cubicBezTo>
                      <a:cubicBezTo>
                        <a:pt x="338709" y="86297"/>
                        <a:pt x="335756" y="104394"/>
                        <a:pt x="334804" y="124301"/>
                      </a:cubicBezTo>
                      <a:cubicBezTo>
                        <a:pt x="334804" y="124301"/>
                        <a:pt x="273272" y="98965"/>
                        <a:pt x="186119" y="98965"/>
                      </a:cubicBezTo>
                      <a:cubicBezTo>
                        <a:pt x="142589" y="98965"/>
                        <a:pt x="105346" y="105251"/>
                        <a:pt x="79057" y="111633"/>
                      </a:cubicBezTo>
                      <a:cubicBezTo>
                        <a:pt x="52864" y="118015"/>
                        <a:pt x="37433" y="124301"/>
                        <a:pt x="37433" y="124301"/>
                      </a:cubicBezTo>
                      <a:cubicBezTo>
                        <a:pt x="36481" y="104394"/>
                        <a:pt x="33528" y="86297"/>
                        <a:pt x="29718" y="70485"/>
                      </a:cubicBezTo>
                      <a:cubicBezTo>
                        <a:pt x="19336" y="26670"/>
                        <a:pt x="2477" y="0"/>
                        <a:pt x="2477" y="0"/>
                      </a:cubicBezTo>
                      <a:lnTo>
                        <a:pt x="1048" y="52102"/>
                      </a:lnTo>
                      <a:lnTo>
                        <a:pt x="0" y="90678"/>
                      </a:lnTo>
                      <a:cubicBezTo>
                        <a:pt x="12192" y="176213"/>
                        <a:pt x="52673" y="222409"/>
                        <a:pt x="92773" y="247269"/>
                      </a:cubicBezTo>
                      <a:cubicBezTo>
                        <a:pt x="92773" y="247269"/>
                        <a:pt x="92773" y="247364"/>
                        <a:pt x="92869" y="247364"/>
                      </a:cubicBezTo>
                      <a:cubicBezTo>
                        <a:pt x="139732" y="276416"/>
                        <a:pt x="186119" y="276416"/>
                        <a:pt x="186119" y="276416"/>
                      </a:cubicBezTo>
                      <a:cubicBezTo>
                        <a:pt x="186119" y="276416"/>
                        <a:pt x="232505" y="276416"/>
                        <a:pt x="279368" y="247364"/>
                      </a:cubicBezTo>
                      <a:cubicBezTo>
                        <a:pt x="279463" y="247364"/>
                        <a:pt x="279463" y="247269"/>
                        <a:pt x="279463" y="247269"/>
                      </a:cubicBezTo>
                      <a:cubicBezTo>
                        <a:pt x="319564" y="222409"/>
                        <a:pt x="360045" y="176213"/>
                        <a:pt x="372237" y="90678"/>
                      </a:cubicBezTo>
                      <a:lnTo>
                        <a:pt x="371189" y="52102"/>
                      </a:lnTo>
                      <a:close/>
                      <a:moveTo>
                        <a:pt x="290227" y="197549"/>
                      </a:moveTo>
                      <a:cubicBezTo>
                        <a:pt x="288607" y="207931"/>
                        <a:pt x="282892" y="215741"/>
                        <a:pt x="274796" y="221552"/>
                      </a:cubicBezTo>
                      <a:cubicBezTo>
                        <a:pt x="251841" y="238030"/>
                        <a:pt x="210026" y="238411"/>
                        <a:pt x="193357" y="237839"/>
                      </a:cubicBezTo>
                      <a:cubicBezTo>
                        <a:pt x="188786" y="237744"/>
                        <a:pt x="186119" y="237458"/>
                        <a:pt x="186119" y="237458"/>
                      </a:cubicBezTo>
                      <a:cubicBezTo>
                        <a:pt x="186119" y="237458"/>
                        <a:pt x="183452" y="237744"/>
                        <a:pt x="178879" y="237839"/>
                      </a:cubicBezTo>
                      <a:cubicBezTo>
                        <a:pt x="162211" y="238411"/>
                        <a:pt x="120396" y="238030"/>
                        <a:pt x="97441" y="221552"/>
                      </a:cubicBezTo>
                      <a:cubicBezTo>
                        <a:pt x="89344" y="215741"/>
                        <a:pt x="83629" y="207931"/>
                        <a:pt x="82010" y="197549"/>
                      </a:cubicBezTo>
                      <a:cubicBezTo>
                        <a:pt x="74867" y="149352"/>
                        <a:pt x="112586" y="120491"/>
                        <a:pt x="186119" y="123254"/>
                      </a:cubicBezTo>
                      <a:cubicBezTo>
                        <a:pt x="259652" y="120491"/>
                        <a:pt x="297371" y="149352"/>
                        <a:pt x="290227" y="197549"/>
                      </a:cubicBezTo>
                      <a:close/>
                    </a:path>
                  </a:pathLst>
                </a:custGeom>
                <a:solidFill>
                  <a:srgbClr val="051733"/>
                </a:solidFill>
                <a:ln w="9525" cap="flat">
                  <a:noFill/>
                  <a:prstDash val="solid"/>
                  <a:miter/>
                </a:ln>
              </p:spPr>
              <p:txBody>
                <a:bodyPr rtlCol="0" anchor="ctr"/>
                <a:lstStyle/>
                <a:p>
                  <a:endParaRPr lang="nb-NO"/>
                </a:p>
              </p:txBody>
            </p:sp>
            <p:grpSp>
              <p:nvGrpSpPr>
                <p:cNvPr id="343" name="Grafikk 1225">
                  <a:extLst>
                    <a:ext uri="{FF2B5EF4-FFF2-40B4-BE49-F238E27FC236}">
                      <a16:creationId xmlns:a16="http://schemas.microsoft.com/office/drawing/2014/main" id="{42A1144E-DD75-24A9-55DE-E359486E65C4}"/>
                    </a:ext>
                  </a:extLst>
                </p:cNvPr>
                <p:cNvGrpSpPr/>
                <p:nvPr/>
              </p:nvGrpSpPr>
              <p:grpSpPr>
                <a:xfrm>
                  <a:off x="4286440" y="2393251"/>
                  <a:ext cx="713517" cy="124110"/>
                  <a:chOff x="4286440" y="2393251"/>
                  <a:chExt cx="713517" cy="124110"/>
                </a:xfrm>
                <a:solidFill>
                  <a:srgbClr val="3537A1"/>
                </a:solidFill>
              </p:grpSpPr>
              <p:sp>
                <p:nvSpPr>
                  <p:cNvPr id="354" name="Friform 353">
                    <a:extLst>
                      <a:ext uri="{FF2B5EF4-FFF2-40B4-BE49-F238E27FC236}">
                        <a16:creationId xmlns:a16="http://schemas.microsoft.com/office/drawing/2014/main" id="{EFAC3E31-2B44-323F-D617-6E724A73DADD}"/>
                      </a:ext>
                    </a:extLst>
                  </p:cNvPr>
                  <p:cNvSpPr/>
                  <p:nvPr/>
                </p:nvSpPr>
                <p:spPr>
                  <a:xfrm>
                    <a:off x="4968716" y="2393251"/>
                    <a:ext cx="31241" cy="124110"/>
                  </a:xfrm>
                  <a:custGeom>
                    <a:avLst/>
                    <a:gdLst>
                      <a:gd name="connsiteX0" fmla="*/ 31242 w 31241"/>
                      <a:gd name="connsiteY0" fmla="*/ 103823 h 124110"/>
                      <a:gd name="connsiteX1" fmla="*/ 0 w 31241"/>
                      <a:gd name="connsiteY1" fmla="*/ 124111 h 124110"/>
                      <a:gd name="connsiteX2" fmla="*/ 0 w 31241"/>
                      <a:gd name="connsiteY2" fmla="*/ 0 h 124110"/>
                      <a:gd name="connsiteX3" fmla="*/ 31242 w 31241"/>
                      <a:gd name="connsiteY3" fmla="*/ 103823 h 124110"/>
                    </a:gdLst>
                    <a:ahLst/>
                    <a:cxnLst>
                      <a:cxn ang="0">
                        <a:pos x="connsiteX0" y="connsiteY0"/>
                      </a:cxn>
                      <a:cxn ang="0">
                        <a:pos x="connsiteX1" y="connsiteY1"/>
                      </a:cxn>
                      <a:cxn ang="0">
                        <a:pos x="connsiteX2" y="connsiteY2"/>
                      </a:cxn>
                      <a:cxn ang="0">
                        <a:pos x="connsiteX3" y="connsiteY3"/>
                      </a:cxn>
                    </a:cxnLst>
                    <a:rect l="l" t="t" r="r" b="b"/>
                    <a:pathLst>
                      <a:path w="31241" h="124110">
                        <a:moveTo>
                          <a:pt x="31242" y="103823"/>
                        </a:moveTo>
                        <a:cubicBezTo>
                          <a:pt x="21050" y="110966"/>
                          <a:pt x="10668" y="117729"/>
                          <a:pt x="0" y="124111"/>
                        </a:cubicBezTo>
                        <a:lnTo>
                          <a:pt x="0" y="0"/>
                        </a:lnTo>
                        <a:lnTo>
                          <a:pt x="31242" y="103823"/>
                        </a:lnTo>
                        <a:close/>
                      </a:path>
                    </a:pathLst>
                  </a:custGeom>
                  <a:solidFill>
                    <a:schemeClr val="tx2">
                      <a:lumMod val="75000"/>
                    </a:schemeClr>
                  </a:solidFill>
                  <a:ln w="9525" cap="flat">
                    <a:noFill/>
                    <a:prstDash val="solid"/>
                    <a:miter/>
                  </a:ln>
                </p:spPr>
                <p:txBody>
                  <a:bodyPr rtlCol="0" anchor="ctr"/>
                  <a:lstStyle/>
                  <a:p>
                    <a:endParaRPr lang="nb-NO"/>
                  </a:p>
                </p:txBody>
              </p:sp>
              <p:sp>
                <p:nvSpPr>
                  <p:cNvPr id="355" name="Friform 354">
                    <a:extLst>
                      <a:ext uri="{FF2B5EF4-FFF2-40B4-BE49-F238E27FC236}">
                        <a16:creationId xmlns:a16="http://schemas.microsoft.com/office/drawing/2014/main" id="{847BD58B-658A-B315-DF2F-CCFA11573931}"/>
                      </a:ext>
                    </a:extLst>
                  </p:cNvPr>
                  <p:cNvSpPr/>
                  <p:nvPr/>
                </p:nvSpPr>
                <p:spPr>
                  <a:xfrm>
                    <a:off x="4286440" y="2393251"/>
                    <a:ext cx="28479" cy="114014"/>
                  </a:xfrm>
                  <a:custGeom>
                    <a:avLst/>
                    <a:gdLst>
                      <a:gd name="connsiteX0" fmla="*/ 28480 w 28479"/>
                      <a:gd name="connsiteY0" fmla="*/ 0 h 114014"/>
                      <a:gd name="connsiteX1" fmla="*/ 28480 w 28479"/>
                      <a:gd name="connsiteY1" fmla="*/ 114014 h 114014"/>
                      <a:gd name="connsiteX2" fmla="*/ 0 w 28479"/>
                      <a:gd name="connsiteY2" fmla="*/ 94488 h 114014"/>
                      <a:gd name="connsiteX3" fmla="*/ 28480 w 28479"/>
                      <a:gd name="connsiteY3" fmla="*/ 0 h 114014"/>
                    </a:gdLst>
                    <a:ahLst/>
                    <a:cxnLst>
                      <a:cxn ang="0">
                        <a:pos x="connsiteX0" y="connsiteY0"/>
                      </a:cxn>
                      <a:cxn ang="0">
                        <a:pos x="connsiteX1" y="connsiteY1"/>
                      </a:cxn>
                      <a:cxn ang="0">
                        <a:pos x="connsiteX2" y="connsiteY2"/>
                      </a:cxn>
                      <a:cxn ang="0">
                        <a:pos x="connsiteX3" y="connsiteY3"/>
                      </a:cxn>
                    </a:cxnLst>
                    <a:rect l="l" t="t" r="r" b="b"/>
                    <a:pathLst>
                      <a:path w="28479" h="114014">
                        <a:moveTo>
                          <a:pt x="28480" y="0"/>
                        </a:moveTo>
                        <a:lnTo>
                          <a:pt x="28480" y="114014"/>
                        </a:lnTo>
                        <a:cubicBezTo>
                          <a:pt x="18764" y="107823"/>
                          <a:pt x="9334" y="101251"/>
                          <a:pt x="0" y="94488"/>
                        </a:cubicBezTo>
                        <a:lnTo>
                          <a:pt x="28480" y="0"/>
                        </a:lnTo>
                        <a:close/>
                      </a:path>
                    </a:pathLst>
                  </a:custGeom>
                  <a:solidFill>
                    <a:schemeClr val="tx2">
                      <a:lumMod val="75000"/>
                    </a:schemeClr>
                  </a:solidFill>
                  <a:ln w="9525" cap="flat">
                    <a:noFill/>
                    <a:prstDash val="solid"/>
                    <a:miter/>
                  </a:ln>
                </p:spPr>
                <p:txBody>
                  <a:bodyPr rtlCol="0" anchor="ctr"/>
                  <a:lstStyle/>
                  <a:p>
                    <a:endParaRPr lang="nb-NO"/>
                  </a:p>
                </p:txBody>
              </p:sp>
            </p:grpSp>
            <p:grpSp>
              <p:nvGrpSpPr>
                <p:cNvPr id="344" name="Grafikk 1225">
                  <a:extLst>
                    <a:ext uri="{FF2B5EF4-FFF2-40B4-BE49-F238E27FC236}">
                      <a16:creationId xmlns:a16="http://schemas.microsoft.com/office/drawing/2014/main" id="{87EF69CA-5A27-715B-E65D-2E9DAD08D0A7}"/>
                    </a:ext>
                  </a:extLst>
                </p:cNvPr>
                <p:cNvGrpSpPr/>
                <p:nvPr/>
              </p:nvGrpSpPr>
              <p:grpSpPr>
                <a:xfrm>
                  <a:off x="4511628" y="1742857"/>
                  <a:ext cx="260384" cy="274594"/>
                  <a:chOff x="4511628" y="1742857"/>
                  <a:chExt cx="260384" cy="274594"/>
                </a:xfrm>
              </p:grpSpPr>
              <p:sp>
                <p:nvSpPr>
                  <p:cNvPr id="345" name="Friform 344">
                    <a:extLst>
                      <a:ext uri="{FF2B5EF4-FFF2-40B4-BE49-F238E27FC236}">
                        <a16:creationId xmlns:a16="http://schemas.microsoft.com/office/drawing/2014/main" id="{F0C443D0-4F18-FDEA-DB3D-773BBE609C39}"/>
                      </a:ext>
                    </a:extLst>
                  </p:cNvPr>
                  <p:cNvSpPr/>
                  <p:nvPr/>
                </p:nvSpPr>
                <p:spPr>
                  <a:xfrm>
                    <a:off x="4632874" y="1796091"/>
                    <a:ext cx="29774" cy="108975"/>
                  </a:xfrm>
                  <a:custGeom>
                    <a:avLst/>
                    <a:gdLst>
                      <a:gd name="connsiteX0" fmla="*/ 0 w 29774"/>
                      <a:gd name="connsiteY0" fmla="*/ 0 h 108975"/>
                      <a:gd name="connsiteX1" fmla="*/ 0 w 29774"/>
                      <a:gd name="connsiteY1" fmla="*/ 108976 h 108975"/>
                      <a:gd name="connsiteX2" fmla="*/ 18469 w 29774"/>
                      <a:gd name="connsiteY2" fmla="*/ 108976 h 108975"/>
                      <a:gd name="connsiteX3" fmla="*/ 0 w 29774"/>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4" h="108975">
                        <a:moveTo>
                          <a:pt x="0" y="0"/>
                        </a:moveTo>
                        <a:lnTo>
                          <a:pt x="0" y="108976"/>
                        </a:lnTo>
                        <a:lnTo>
                          <a:pt x="18469" y="108976"/>
                        </a:lnTo>
                        <a:cubicBezTo>
                          <a:pt x="50121" y="108976"/>
                          <a:pt x="5877" y="12525"/>
                          <a:pt x="0" y="0"/>
                        </a:cubicBezTo>
                        <a:close/>
                      </a:path>
                    </a:pathLst>
                  </a:custGeom>
                  <a:solidFill>
                    <a:srgbClr val="CDABA6"/>
                  </a:solidFill>
                  <a:ln w="9525" cap="flat">
                    <a:noFill/>
                    <a:prstDash val="solid"/>
                    <a:miter/>
                  </a:ln>
                </p:spPr>
                <p:txBody>
                  <a:bodyPr rtlCol="0" anchor="ctr"/>
                  <a:lstStyle/>
                  <a:p>
                    <a:endParaRPr lang="nb-NO"/>
                  </a:p>
                </p:txBody>
              </p:sp>
              <p:grpSp>
                <p:nvGrpSpPr>
                  <p:cNvPr id="346" name="Grafikk 1225">
                    <a:extLst>
                      <a:ext uri="{FF2B5EF4-FFF2-40B4-BE49-F238E27FC236}">
                        <a16:creationId xmlns:a16="http://schemas.microsoft.com/office/drawing/2014/main" id="{2433A84B-36F2-1B97-4BE4-17A833E3B043}"/>
                      </a:ext>
                    </a:extLst>
                  </p:cNvPr>
                  <p:cNvGrpSpPr/>
                  <p:nvPr/>
                </p:nvGrpSpPr>
                <p:grpSpPr>
                  <a:xfrm>
                    <a:off x="4511628" y="1742857"/>
                    <a:ext cx="260384" cy="71197"/>
                    <a:chOff x="4511628" y="1742857"/>
                    <a:chExt cx="260384" cy="71197"/>
                  </a:xfrm>
                  <a:solidFill>
                    <a:srgbClr val="051733"/>
                  </a:solidFill>
                </p:grpSpPr>
                <p:grpSp>
                  <p:nvGrpSpPr>
                    <p:cNvPr id="348" name="Grafikk 1225">
                      <a:extLst>
                        <a:ext uri="{FF2B5EF4-FFF2-40B4-BE49-F238E27FC236}">
                          <a16:creationId xmlns:a16="http://schemas.microsoft.com/office/drawing/2014/main" id="{86073974-3C94-0E94-F413-691A675DAF06}"/>
                        </a:ext>
                      </a:extLst>
                    </p:cNvPr>
                    <p:cNvGrpSpPr/>
                    <p:nvPr/>
                  </p:nvGrpSpPr>
                  <p:grpSpPr>
                    <a:xfrm>
                      <a:off x="4680265" y="1742857"/>
                      <a:ext cx="91746" cy="71197"/>
                      <a:chOff x="4680265" y="1742857"/>
                      <a:chExt cx="91746" cy="71197"/>
                    </a:xfrm>
                    <a:solidFill>
                      <a:srgbClr val="051733"/>
                    </a:solidFill>
                  </p:grpSpPr>
                  <p:sp>
                    <p:nvSpPr>
                      <p:cNvPr id="352" name="Friform 351">
                        <a:extLst>
                          <a:ext uri="{FF2B5EF4-FFF2-40B4-BE49-F238E27FC236}">
                            <a16:creationId xmlns:a16="http://schemas.microsoft.com/office/drawing/2014/main" id="{212B81DF-6DC2-56D7-B0CF-8C42D4CFF6CC}"/>
                          </a:ext>
                        </a:extLst>
                      </p:cNvPr>
                      <p:cNvSpPr/>
                      <p:nvPr/>
                    </p:nvSpPr>
                    <p:spPr>
                      <a:xfrm>
                        <a:off x="4680265" y="1742857"/>
                        <a:ext cx="91746" cy="28312"/>
                      </a:xfrm>
                      <a:custGeom>
                        <a:avLst/>
                        <a:gdLst>
                          <a:gd name="connsiteX0" fmla="*/ 86882 w 91746"/>
                          <a:gd name="connsiteY0" fmla="*/ 10781 h 28312"/>
                          <a:gd name="connsiteX1" fmla="*/ 6377 w 91746"/>
                          <a:gd name="connsiteY1" fmla="*/ 6876 h 28312"/>
                          <a:gd name="connsiteX2" fmla="*/ 11444 w 91746"/>
                          <a:gd name="connsiteY2" fmla="*/ 25249 h 28312"/>
                          <a:gd name="connsiteX3" fmla="*/ 77271 w 91746"/>
                          <a:gd name="connsiteY3" fmla="*/ 27231 h 28312"/>
                          <a:gd name="connsiteX4" fmla="*/ 86882 w 91746"/>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12">
                            <a:moveTo>
                              <a:pt x="86882" y="10781"/>
                            </a:moveTo>
                            <a:cubicBezTo>
                              <a:pt x="61355" y="-1830"/>
                              <a:pt x="32980" y="-3697"/>
                              <a:pt x="6377" y="6876"/>
                            </a:cubicBezTo>
                            <a:cubicBezTo>
                              <a:pt x="-4891" y="11362"/>
                              <a:pt x="14" y="29793"/>
                              <a:pt x="11444" y="25249"/>
                            </a:cubicBezTo>
                            <a:cubicBezTo>
                              <a:pt x="33247" y="16582"/>
                              <a:pt x="56078" y="16763"/>
                              <a:pt x="77271" y="27231"/>
                            </a:cubicBezTo>
                            <a:cubicBezTo>
                              <a:pt x="88244" y="32650"/>
                              <a:pt x="97903" y="16220"/>
                              <a:pt x="86882" y="10781"/>
                            </a:cubicBezTo>
                            <a:close/>
                          </a:path>
                        </a:pathLst>
                      </a:custGeom>
                      <a:solidFill>
                        <a:srgbClr val="051733"/>
                      </a:solidFill>
                      <a:ln w="9525" cap="flat">
                        <a:noFill/>
                        <a:prstDash val="solid"/>
                        <a:miter/>
                      </a:ln>
                    </p:spPr>
                    <p:txBody>
                      <a:bodyPr rtlCol="0" anchor="ctr"/>
                      <a:lstStyle/>
                      <a:p>
                        <a:endParaRPr lang="nb-NO"/>
                      </a:p>
                    </p:txBody>
                  </p:sp>
                  <p:sp>
                    <p:nvSpPr>
                      <p:cNvPr id="353" name="Friform 352">
                        <a:extLst>
                          <a:ext uri="{FF2B5EF4-FFF2-40B4-BE49-F238E27FC236}">
                            <a16:creationId xmlns:a16="http://schemas.microsoft.com/office/drawing/2014/main" id="{16AA8B5E-4A49-B7B1-4E7E-3D228AA9834C}"/>
                          </a:ext>
                        </a:extLst>
                      </p:cNvPr>
                      <p:cNvSpPr/>
                      <p:nvPr/>
                    </p:nvSpPr>
                    <p:spPr>
                      <a:xfrm>
                        <a:off x="4708236" y="177812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349" name="Grafikk 1225">
                      <a:extLst>
                        <a:ext uri="{FF2B5EF4-FFF2-40B4-BE49-F238E27FC236}">
                          <a16:creationId xmlns:a16="http://schemas.microsoft.com/office/drawing/2014/main" id="{634A9EE0-3FC3-4726-D137-E396B12155B0}"/>
                        </a:ext>
                      </a:extLst>
                    </p:cNvPr>
                    <p:cNvGrpSpPr/>
                    <p:nvPr/>
                  </p:nvGrpSpPr>
                  <p:grpSpPr>
                    <a:xfrm>
                      <a:off x="4511628" y="1742857"/>
                      <a:ext cx="91742" cy="71197"/>
                      <a:chOff x="4511628" y="1742857"/>
                      <a:chExt cx="91742" cy="71197"/>
                    </a:xfrm>
                    <a:solidFill>
                      <a:srgbClr val="051733"/>
                    </a:solidFill>
                  </p:grpSpPr>
                  <p:sp>
                    <p:nvSpPr>
                      <p:cNvPr id="350" name="Friform 349">
                        <a:extLst>
                          <a:ext uri="{FF2B5EF4-FFF2-40B4-BE49-F238E27FC236}">
                            <a16:creationId xmlns:a16="http://schemas.microsoft.com/office/drawing/2014/main" id="{6045BE13-53C3-2D94-5FBE-501E5C3D17F9}"/>
                          </a:ext>
                        </a:extLst>
                      </p:cNvPr>
                      <p:cNvSpPr/>
                      <p:nvPr/>
                    </p:nvSpPr>
                    <p:spPr>
                      <a:xfrm>
                        <a:off x="4511628" y="1742857"/>
                        <a:ext cx="91742" cy="28312"/>
                      </a:xfrm>
                      <a:custGeom>
                        <a:avLst/>
                        <a:gdLst>
                          <a:gd name="connsiteX0" fmla="*/ 4860 w 91742"/>
                          <a:gd name="connsiteY0" fmla="*/ 10781 h 28312"/>
                          <a:gd name="connsiteX1" fmla="*/ 85365 w 91742"/>
                          <a:gd name="connsiteY1" fmla="*/ 6876 h 28312"/>
                          <a:gd name="connsiteX2" fmla="*/ 80298 w 91742"/>
                          <a:gd name="connsiteY2" fmla="*/ 25249 h 28312"/>
                          <a:gd name="connsiteX3" fmla="*/ 14471 w 91742"/>
                          <a:gd name="connsiteY3" fmla="*/ 27231 h 28312"/>
                          <a:gd name="connsiteX4" fmla="*/ 4860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4860" y="10781"/>
                            </a:moveTo>
                            <a:cubicBezTo>
                              <a:pt x="30387" y="-1830"/>
                              <a:pt x="58762" y="-3697"/>
                              <a:pt x="85365" y="6876"/>
                            </a:cubicBezTo>
                            <a:cubicBezTo>
                              <a:pt x="96634" y="11362"/>
                              <a:pt x="91728" y="29793"/>
                              <a:pt x="80298" y="25249"/>
                            </a:cubicBezTo>
                            <a:cubicBezTo>
                              <a:pt x="58495" y="16582"/>
                              <a:pt x="35664" y="16763"/>
                              <a:pt x="14471" y="27231"/>
                            </a:cubicBezTo>
                            <a:cubicBezTo>
                              <a:pt x="3498" y="32650"/>
                              <a:pt x="-6151" y="16220"/>
                              <a:pt x="4860" y="10781"/>
                            </a:cubicBezTo>
                            <a:close/>
                          </a:path>
                        </a:pathLst>
                      </a:custGeom>
                      <a:solidFill>
                        <a:srgbClr val="051733"/>
                      </a:solidFill>
                      <a:ln w="9525" cap="flat">
                        <a:noFill/>
                        <a:prstDash val="solid"/>
                        <a:miter/>
                      </a:ln>
                    </p:spPr>
                    <p:txBody>
                      <a:bodyPr rtlCol="0" anchor="ctr"/>
                      <a:lstStyle/>
                      <a:p>
                        <a:endParaRPr lang="nb-NO"/>
                      </a:p>
                    </p:txBody>
                  </p:sp>
                  <p:sp>
                    <p:nvSpPr>
                      <p:cNvPr id="351" name="Friform 350">
                        <a:extLst>
                          <a:ext uri="{FF2B5EF4-FFF2-40B4-BE49-F238E27FC236}">
                            <a16:creationId xmlns:a16="http://schemas.microsoft.com/office/drawing/2014/main" id="{BC72D14F-662E-D583-1D43-A74A604FDF45}"/>
                          </a:ext>
                        </a:extLst>
                      </p:cNvPr>
                      <p:cNvSpPr/>
                      <p:nvPr/>
                    </p:nvSpPr>
                    <p:spPr>
                      <a:xfrm>
                        <a:off x="4539472" y="177812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347" name="Friform 346">
                    <a:extLst>
                      <a:ext uri="{FF2B5EF4-FFF2-40B4-BE49-F238E27FC236}">
                        <a16:creationId xmlns:a16="http://schemas.microsoft.com/office/drawing/2014/main" id="{7E8F133A-35DF-DB3F-6F3C-F569DE6FFFC7}"/>
                      </a:ext>
                    </a:extLst>
                  </p:cNvPr>
                  <p:cNvSpPr/>
                  <p:nvPr/>
                </p:nvSpPr>
                <p:spPr>
                  <a:xfrm>
                    <a:off x="4583287" y="1976208"/>
                    <a:ext cx="117071" cy="41243"/>
                  </a:xfrm>
                  <a:custGeom>
                    <a:avLst/>
                    <a:gdLst>
                      <a:gd name="connsiteX0" fmla="*/ 0 w 117071"/>
                      <a:gd name="connsiteY0" fmla="*/ 0 h 41243"/>
                      <a:gd name="connsiteX1" fmla="*/ 58541 w 117071"/>
                      <a:gd name="connsiteY1" fmla="*/ 41243 h 41243"/>
                      <a:gd name="connsiteX2" fmla="*/ 117072 w 117071"/>
                      <a:gd name="connsiteY2" fmla="*/ 0 h 41243"/>
                      <a:gd name="connsiteX3" fmla="*/ 0 w 11707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71" h="41243">
                        <a:moveTo>
                          <a:pt x="0" y="0"/>
                        </a:moveTo>
                        <a:cubicBezTo>
                          <a:pt x="6334" y="23641"/>
                          <a:pt x="30099" y="41243"/>
                          <a:pt x="58541" y="41243"/>
                        </a:cubicBezTo>
                        <a:cubicBezTo>
                          <a:pt x="86973" y="41243"/>
                          <a:pt x="110747" y="23641"/>
                          <a:pt x="117072"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375" name="Avrundet rektangel 374">
              <a:extLst>
                <a:ext uri="{FF2B5EF4-FFF2-40B4-BE49-F238E27FC236}">
                  <a16:creationId xmlns:a16="http://schemas.microsoft.com/office/drawing/2014/main" id="{5B3790CC-418A-CD4C-42AE-4631AD3A6936}"/>
                </a:ext>
              </a:extLst>
            </p:cNvPr>
            <p:cNvSpPr/>
            <p:nvPr/>
          </p:nvSpPr>
          <p:spPr>
            <a:xfrm>
              <a:off x="1291890" y="4380337"/>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376" name="Grafikk 1225">
              <a:extLst>
                <a:ext uri="{FF2B5EF4-FFF2-40B4-BE49-F238E27FC236}">
                  <a16:creationId xmlns:a16="http://schemas.microsoft.com/office/drawing/2014/main" id="{1A90AA19-C017-7C66-BB99-10F97C0846F5}"/>
                </a:ext>
              </a:extLst>
            </p:cNvPr>
            <p:cNvGrpSpPr/>
            <p:nvPr/>
          </p:nvGrpSpPr>
          <p:grpSpPr>
            <a:xfrm>
              <a:off x="1365452" y="4423833"/>
              <a:ext cx="310158" cy="310158"/>
              <a:chOff x="6924960" y="1371695"/>
              <a:chExt cx="1234344" cy="1234344"/>
            </a:xfrm>
          </p:grpSpPr>
          <p:sp>
            <p:nvSpPr>
              <p:cNvPr id="377" name="Friform 376">
                <a:extLst>
                  <a:ext uri="{FF2B5EF4-FFF2-40B4-BE49-F238E27FC236}">
                    <a16:creationId xmlns:a16="http://schemas.microsoft.com/office/drawing/2014/main" id="{E8AB0D51-31DE-7F67-CFA8-2FDC1091BDBB}"/>
                  </a:ext>
                </a:extLst>
              </p:cNvPr>
              <p:cNvSpPr/>
              <p:nvPr/>
            </p:nvSpPr>
            <p:spPr>
              <a:xfrm>
                <a:off x="6924960" y="1371695"/>
                <a:ext cx="1234344" cy="1234344"/>
              </a:xfrm>
              <a:custGeom>
                <a:avLst/>
                <a:gdLst>
                  <a:gd name="connsiteX0" fmla="*/ 1234345 w 1234344"/>
                  <a:gd name="connsiteY0" fmla="*/ 617220 h 1234344"/>
                  <a:gd name="connsiteX1" fmla="*/ 1097852 w 1234344"/>
                  <a:gd name="connsiteY1" fmla="*/ 1004316 h 1234344"/>
                  <a:gd name="connsiteX2" fmla="*/ 971455 w 1234344"/>
                  <a:gd name="connsiteY2" fmla="*/ 1122521 h 1234344"/>
                  <a:gd name="connsiteX3" fmla="*/ 920401 w 1234344"/>
                  <a:gd name="connsiteY3" fmla="*/ 1154811 h 1234344"/>
                  <a:gd name="connsiteX4" fmla="*/ 617220 w 1234344"/>
                  <a:gd name="connsiteY4" fmla="*/ 1234345 h 1234344"/>
                  <a:gd name="connsiteX5" fmla="*/ 314039 w 1234344"/>
                  <a:gd name="connsiteY5" fmla="*/ 1154811 h 1234344"/>
                  <a:gd name="connsiteX6" fmla="*/ 262985 w 1234344"/>
                  <a:gd name="connsiteY6" fmla="*/ 1122617 h 1234344"/>
                  <a:gd name="connsiteX7" fmla="*/ 136588 w 1234344"/>
                  <a:gd name="connsiteY7" fmla="*/ 1004316 h 1234344"/>
                  <a:gd name="connsiteX8" fmla="*/ 0 w 1234344"/>
                  <a:gd name="connsiteY8" fmla="*/ 617220 h 1234344"/>
                  <a:gd name="connsiteX9" fmla="*/ 617220 w 1234344"/>
                  <a:gd name="connsiteY9" fmla="*/ 0 h 1234344"/>
                  <a:gd name="connsiteX10" fmla="*/ 1234345 w 1234344"/>
                  <a:gd name="connsiteY10" fmla="*/ 617220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344" h="1234344">
                    <a:moveTo>
                      <a:pt x="1234345" y="617220"/>
                    </a:moveTo>
                    <a:cubicBezTo>
                      <a:pt x="1234345" y="763810"/>
                      <a:pt x="1183196" y="898493"/>
                      <a:pt x="1097852" y="1004316"/>
                    </a:cubicBezTo>
                    <a:cubicBezTo>
                      <a:pt x="1061466" y="1049369"/>
                      <a:pt x="1018889" y="1089279"/>
                      <a:pt x="971455" y="1122521"/>
                    </a:cubicBezTo>
                    <a:cubicBezTo>
                      <a:pt x="954977" y="1134142"/>
                      <a:pt x="938022" y="1144905"/>
                      <a:pt x="920401" y="1154811"/>
                    </a:cubicBezTo>
                    <a:cubicBezTo>
                      <a:pt x="830866" y="1205484"/>
                      <a:pt x="727424" y="1234345"/>
                      <a:pt x="617220" y="1234345"/>
                    </a:cubicBezTo>
                    <a:cubicBezTo>
                      <a:pt x="507016" y="1234345"/>
                      <a:pt x="403574" y="1205484"/>
                      <a:pt x="314039" y="1154811"/>
                    </a:cubicBezTo>
                    <a:cubicBezTo>
                      <a:pt x="296418" y="1144905"/>
                      <a:pt x="279368" y="1134142"/>
                      <a:pt x="262985" y="1122617"/>
                    </a:cubicBezTo>
                    <a:cubicBezTo>
                      <a:pt x="215455" y="1089279"/>
                      <a:pt x="172879" y="1049465"/>
                      <a:pt x="136588" y="1004316"/>
                    </a:cubicBezTo>
                    <a:cubicBezTo>
                      <a:pt x="51149" y="898493"/>
                      <a:pt x="0" y="763810"/>
                      <a:pt x="0" y="617220"/>
                    </a:cubicBezTo>
                    <a:cubicBezTo>
                      <a:pt x="0" y="276320"/>
                      <a:pt x="276320" y="0"/>
                      <a:pt x="617220" y="0"/>
                    </a:cubicBezTo>
                    <a:cubicBezTo>
                      <a:pt x="958024" y="0"/>
                      <a:pt x="1234345" y="276320"/>
                      <a:pt x="1234345" y="617220"/>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378" name="Grafikk 1225">
                <a:extLst>
                  <a:ext uri="{FF2B5EF4-FFF2-40B4-BE49-F238E27FC236}">
                    <a16:creationId xmlns:a16="http://schemas.microsoft.com/office/drawing/2014/main" id="{0D82F640-275A-D4CA-A9AD-7DE2FCACA76F}"/>
                  </a:ext>
                </a:extLst>
              </p:cNvPr>
              <p:cNvGrpSpPr/>
              <p:nvPr/>
            </p:nvGrpSpPr>
            <p:grpSpPr>
              <a:xfrm>
                <a:off x="7061549" y="1558249"/>
                <a:ext cx="961263" cy="1047790"/>
                <a:chOff x="7061549" y="1558249"/>
                <a:chExt cx="961263" cy="1047790"/>
              </a:xfrm>
            </p:grpSpPr>
            <p:grpSp>
              <p:nvGrpSpPr>
                <p:cNvPr id="379" name="Grafikk 1225">
                  <a:extLst>
                    <a:ext uri="{FF2B5EF4-FFF2-40B4-BE49-F238E27FC236}">
                      <a16:creationId xmlns:a16="http://schemas.microsoft.com/office/drawing/2014/main" id="{124E4EE3-ECE3-DA7F-79B1-8575BA4D8E47}"/>
                    </a:ext>
                  </a:extLst>
                </p:cNvPr>
                <p:cNvGrpSpPr/>
                <p:nvPr/>
              </p:nvGrpSpPr>
              <p:grpSpPr>
                <a:xfrm>
                  <a:off x="7061549" y="1558249"/>
                  <a:ext cx="961263" cy="1047790"/>
                  <a:chOff x="7061549" y="1558249"/>
                  <a:chExt cx="961263" cy="1047790"/>
                </a:xfrm>
              </p:grpSpPr>
              <p:sp>
                <p:nvSpPr>
                  <p:cNvPr id="394" name="Friform 393">
                    <a:extLst>
                      <a:ext uri="{FF2B5EF4-FFF2-40B4-BE49-F238E27FC236}">
                        <a16:creationId xmlns:a16="http://schemas.microsoft.com/office/drawing/2014/main" id="{956439F1-7CCA-6C3A-1BC9-7B6C415473AA}"/>
                      </a:ext>
                    </a:extLst>
                  </p:cNvPr>
                  <p:cNvSpPr/>
                  <p:nvPr/>
                </p:nvSpPr>
                <p:spPr>
                  <a:xfrm>
                    <a:off x="7061549" y="2022347"/>
                    <a:ext cx="961263" cy="583692"/>
                  </a:xfrm>
                  <a:custGeom>
                    <a:avLst/>
                    <a:gdLst>
                      <a:gd name="connsiteX0" fmla="*/ 961263 w 961263"/>
                      <a:gd name="connsiteY0" fmla="*/ 353663 h 583692"/>
                      <a:gd name="connsiteX1" fmla="*/ 834866 w 961263"/>
                      <a:gd name="connsiteY1" fmla="*/ 471869 h 583692"/>
                      <a:gd name="connsiteX2" fmla="*/ 783812 w 961263"/>
                      <a:gd name="connsiteY2" fmla="*/ 504158 h 583692"/>
                      <a:gd name="connsiteX3" fmla="*/ 480631 w 961263"/>
                      <a:gd name="connsiteY3" fmla="*/ 583692 h 583692"/>
                      <a:gd name="connsiteX4" fmla="*/ 177451 w 961263"/>
                      <a:gd name="connsiteY4" fmla="*/ 504158 h 583692"/>
                      <a:gd name="connsiteX5" fmla="*/ 126397 w 961263"/>
                      <a:gd name="connsiteY5" fmla="*/ 471964 h 583692"/>
                      <a:gd name="connsiteX6" fmla="*/ 0 w 961263"/>
                      <a:gd name="connsiteY6" fmla="*/ 353663 h 583692"/>
                      <a:gd name="connsiteX7" fmla="*/ 116586 w 961263"/>
                      <a:gd name="connsiteY7" fmla="*/ 239840 h 583692"/>
                      <a:gd name="connsiteX8" fmla="*/ 264509 w 961263"/>
                      <a:gd name="connsiteY8" fmla="*/ 198977 h 583692"/>
                      <a:gd name="connsiteX9" fmla="*/ 363950 w 961263"/>
                      <a:gd name="connsiteY9" fmla="*/ 171450 h 583692"/>
                      <a:gd name="connsiteX10" fmla="*/ 383953 w 961263"/>
                      <a:gd name="connsiteY10" fmla="*/ 59436 h 583692"/>
                      <a:gd name="connsiteX11" fmla="*/ 387287 w 961263"/>
                      <a:gd name="connsiteY11" fmla="*/ 40291 h 583692"/>
                      <a:gd name="connsiteX12" fmla="*/ 394526 w 961263"/>
                      <a:gd name="connsiteY12" fmla="*/ 0 h 583692"/>
                      <a:gd name="connsiteX13" fmla="*/ 466916 w 961263"/>
                      <a:gd name="connsiteY13" fmla="*/ 28385 h 583692"/>
                      <a:gd name="connsiteX14" fmla="*/ 480631 w 961263"/>
                      <a:gd name="connsiteY14" fmla="*/ 33719 h 583692"/>
                      <a:gd name="connsiteX15" fmla="*/ 494347 w 961263"/>
                      <a:gd name="connsiteY15" fmla="*/ 28385 h 583692"/>
                      <a:gd name="connsiteX16" fmla="*/ 566738 w 961263"/>
                      <a:gd name="connsiteY16" fmla="*/ 0 h 583692"/>
                      <a:gd name="connsiteX17" fmla="*/ 573977 w 961263"/>
                      <a:gd name="connsiteY17" fmla="*/ 40291 h 583692"/>
                      <a:gd name="connsiteX18" fmla="*/ 590264 w 961263"/>
                      <a:gd name="connsiteY18" fmla="*/ 131826 h 583692"/>
                      <a:gd name="connsiteX19" fmla="*/ 597313 w 961263"/>
                      <a:gd name="connsiteY19" fmla="*/ 171450 h 583692"/>
                      <a:gd name="connsiteX20" fmla="*/ 696754 w 961263"/>
                      <a:gd name="connsiteY20" fmla="*/ 198977 h 583692"/>
                      <a:gd name="connsiteX21" fmla="*/ 844677 w 961263"/>
                      <a:gd name="connsiteY21" fmla="*/ 239840 h 583692"/>
                      <a:gd name="connsiteX22" fmla="*/ 961263 w 961263"/>
                      <a:gd name="connsiteY22" fmla="*/ 353663 h 58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61263" h="583692">
                        <a:moveTo>
                          <a:pt x="961263" y="353663"/>
                        </a:moveTo>
                        <a:cubicBezTo>
                          <a:pt x="924878" y="398716"/>
                          <a:pt x="882301" y="438626"/>
                          <a:pt x="834866" y="471869"/>
                        </a:cubicBezTo>
                        <a:cubicBezTo>
                          <a:pt x="818388" y="483489"/>
                          <a:pt x="801434" y="494252"/>
                          <a:pt x="783812" y="504158"/>
                        </a:cubicBezTo>
                        <a:cubicBezTo>
                          <a:pt x="694277" y="554831"/>
                          <a:pt x="590836" y="583692"/>
                          <a:pt x="480631" y="583692"/>
                        </a:cubicBezTo>
                        <a:cubicBezTo>
                          <a:pt x="370427" y="583692"/>
                          <a:pt x="266986" y="554831"/>
                          <a:pt x="177451" y="504158"/>
                        </a:cubicBezTo>
                        <a:cubicBezTo>
                          <a:pt x="159829" y="494252"/>
                          <a:pt x="142780" y="483489"/>
                          <a:pt x="126397" y="471964"/>
                        </a:cubicBezTo>
                        <a:cubicBezTo>
                          <a:pt x="78867" y="438626"/>
                          <a:pt x="36290" y="398812"/>
                          <a:pt x="0" y="353663"/>
                        </a:cubicBezTo>
                        <a:cubicBezTo>
                          <a:pt x="16573" y="298704"/>
                          <a:pt x="60293" y="255365"/>
                          <a:pt x="116586" y="239840"/>
                        </a:cubicBezTo>
                        <a:lnTo>
                          <a:pt x="264509" y="198977"/>
                        </a:lnTo>
                        <a:lnTo>
                          <a:pt x="363950" y="171450"/>
                        </a:lnTo>
                        <a:lnTo>
                          <a:pt x="383953" y="59436"/>
                        </a:lnTo>
                        <a:lnTo>
                          <a:pt x="387287" y="40291"/>
                        </a:lnTo>
                        <a:lnTo>
                          <a:pt x="394526" y="0"/>
                        </a:lnTo>
                        <a:lnTo>
                          <a:pt x="466916" y="28385"/>
                        </a:lnTo>
                        <a:lnTo>
                          <a:pt x="480631" y="33719"/>
                        </a:lnTo>
                        <a:lnTo>
                          <a:pt x="494347" y="28385"/>
                        </a:lnTo>
                        <a:lnTo>
                          <a:pt x="566738" y="0"/>
                        </a:lnTo>
                        <a:lnTo>
                          <a:pt x="573977" y="40291"/>
                        </a:lnTo>
                        <a:lnTo>
                          <a:pt x="590264" y="131826"/>
                        </a:lnTo>
                        <a:lnTo>
                          <a:pt x="597313" y="171450"/>
                        </a:lnTo>
                        <a:lnTo>
                          <a:pt x="696754" y="198977"/>
                        </a:lnTo>
                        <a:lnTo>
                          <a:pt x="844677" y="239840"/>
                        </a:lnTo>
                        <a:cubicBezTo>
                          <a:pt x="900970" y="255365"/>
                          <a:pt x="944689" y="298704"/>
                          <a:pt x="961263" y="353663"/>
                        </a:cubicBezTo>
                        <a:close/>
                      </a:path>
                    </a:pathLst>
                  </a:custGeom>
                  <a:solidFill>
                    <a:schemeClr val="accent6">
                      <a:lumMod val="60000"/>
                      <a:lumOff val="40000"/>
                    </a:schemeClr>
                  </a:solidFill>
                  <a:ln w="9525" cap="flat">
                    <a:noFill/>
                    <a:prstDash val="solid"/>
                    <a:miter/>
                  </a:ln>
                </p:spPr>
                <p:txBody>
                  <a:bodyPr rtlCol="0" anchor="ctr"/>
                  <a:lstStyle/>
                  <a:p>
                    <a:endParaRPr lang="nb-NO"/>
                  </a:p>
                </p:txBody>
              </p:sp>
              <p:sp>
                <p:nvSpPr>
                  <p:cNvPr id="395" name="Friform 394">
                    <a:extLst>
                      <a:ext uri="{FF2B5EF4-FFF2-40B4-BE49-F238E27FC236}">
                        <a16:creationId xmlns:a16="http://schemas.microsoft.com/office/drawing/2014/main" id="{0729E13C-75F9-303A-81EE-AF4AAFF88502}"/>
                      </a:ext>
                    </a:extLst>
                  </p:cNvPr>
                  <p:cNvSpPr/>
                  <p:nvPr/>
                </p:nvSpPr>
                <p:spPr>
                  <a:xfrm>
                    <a:off x="7326058" y="2022347"/>
                    <a:ext cx="432244" cy="447770"/>
                  </a:xfrm>
                  <a:custGeom>
                    <a:avLst/>
                    <a:gdLst>
                      <a:gd name="connsiteX0" fmla="*/ 432244 w 432244"/>
                      <a:gd name="connsiteY0" fmla="*/ 198977 h 447770"/>
                      <a:gd name="connsiteX1" fmla="*/ 216122 w 432244"/>
                      <a:gd name="connsiteY1" fmla="*/ 447770 h 447770"/>
                      <a:gd name="connsiteX2" fmla="*/ 0 w 432244"/>
                      <a:gd name="connsiteY2" fmla="*/ 198977 h 447770"/>
                      <a:gd name="connsiteX3" fmla="*/ 99441 w 432244"/>
                      <a:gd name="connsiteY3" fmla="*/ 171450 h 447770"/>
                      <a:gd name="connsiteX4" fmla="*/ 119443 w 432244"/>
                      <a:gd name="connsiteY4" fmla="*/ 59436 h 447770"/>
                      <a:gd name="connsiteX5" fmla="*/ 130016 w 432244"/>
                      <a:gd name="connsiteY5" fmla="*/ 0 h 447770"/>
                      <a:gd name="connsiteX6" fmla="*/ 216122 w 432244"/>
                      <a:gd name="connsiteY6" fmla="*/ 33719 h 447770"/>
                      <a:gd name="connsiteX7" fmla="*/ 302228 w 432244"/>
                      <a:gd name="connsiteY7" fmla="*/ 0 h 447770"/>
                      <a:gd name="connsiteX8" fmla="*/ 325755 w 432244"/>
                      <a:gd name="connsiteY8" fmla="*/ 131826 h 447770"/>
                      <a:gd name="connsiteX9" fmla="*/ 332803 w 432244"/>
                      <a:gd name="connsiteY9" fmla="*/ 171450 h 447770"/>
                      <a:gd name="connsiteX10" fmla="*/ 432244 w 432244"/>
                      <a:gd name="connsiteY10" fmla="*/ 198977 h 44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2244" h="447770">
                        <a:moveTo>
                          <a:pt x="432244" y="198977"/>
                        </a:moveTo>
                        <a:cubicBezTo>
                          <a:pt x="415480" y="261556"/>
                          <a:pt x="364712" y="384524"/>
                          <a:pt x="216122" y="447770"/>
                        </a:cubicBezTo>
                        <a:cubicBezTo>
                          <a:pt x="67532" y="384524"/>
                          <a:pt x="16764" y="261556"/>
                          <a:pt x="0" y="198977"/>
                        </a:cubicBezTo>
                        <a:lnTo>
                          <a:pt x="99441" y="171450"/>
                        </a:lnTo>
                        <a:lnTo>
                          <a:pt x="119443" y="59436"/>
                        </a:lnTo>
                        <a:lnTo>
                          <a:pt x="130016" y="0"/>
                        </a:lnTo>
                        <a:lnTo>
                          <a:pt x="216122" y="33719"/>
                        </a:lnTo>
                        <a:lnTo>
                          <a:pt x="302228" y="0"/>
                        </a:lnTo>
                        <a:lnTo>
                          <a:pt x="325755" y="131826"/>
                        </a:lnTo>
                        <a:lnTo>
                          <a:pt x="332803" y="171450"/>
                        </a:lnTo>
                        <a:lnTo>
                          <a:pt x="432244" y="198977"/>
                        </a:lnTo>
                        <a:close/>
                      </a:path>
                    </a:pathLst>
                  </a:custGeom>
                  <a:solidFill>
                    <a:srgbClr val="A05642"/>
                  </a:solidFill>
                  <a:ln w="9525" cap="flat">
                    <a:noFill/>
                    <a:prstDash val="solid"/>
                    <a:miter/>
                  </a:ln>
                </p:spPr>
                <p:txBody>
                  <a:bodyPr rtlCol="0" anchor="ctr"/>
                  <a:lstStyle/>
                  <a:p>
                    <a:endParaRPr lang="nb-NO"/>
                  </a:p>
                </p:txBody>
              </p:sp>
              <p:sp>
                <p:nvSpPr>
                  <p:cNvPr id="396" name="Friform 395">
                    <a:extLst>
                      <a:ext uri="{FF2B5EF4-FFF2-40B4-BE49-F238E27FC236}">
                        <a16:creationId xmlns:a16="http://schemas.microsoft.com/office/drawing/2014/main" id="{CB287D7B-1319-19D7-A7B9-8328DC366E74}"/>
                      </a:ext>
                    </a:extLst>
                  </p:cNvPr>
                  <p:cNvSpPr/>
                  <p:nvPr/>
                </p:nvSpPr>
                <p:spPr>
                  <a:xfrm>
                    <a:off x="7445501" y="2022347"/>
                    <a:ext cx="206311" cy="143256"/>
                  </a:xfrm>
                  <a:custGeom>
                    <a:avLst/>
                    <a:gdLst>
                      <a:gd name="connsiteX0" fmla="*/ 206312 w 206311"/>
                      <a:gd name="connsiteY0" fmla="*/ 131826 h 143256"/>
                      <a:gd name="connsiteX1" fmla="*/ 149638 w 206311"/>
                      <a:gd name="connsiteY1" fmla="*/ 143256 h 143256"/>
                      <a:gd name="connsiteX2" fmla="*/ 0 w 206311"/>
                      <a:gd name="connsiteY2" fmla="*/ 59436 h 143256"/>
                      <a:gd name="connsiteX3" fmla="*/ 10573 w 206311"/>
                      <a:gd name="connsiteY3" fmla="*/ 0 h 143256"/>
                      <a:gd name="connsiteX4" fmla="*/ 96679 w 206311"/>
                      <a:gd name="connsiteY4" fmla="*/ 33719 h 143256"/>
                      <a:gd name="connsiteX5" fmla="*/ 182785 w 206311"/>
                      <a:gd name="connsiteY5" fmla="*/ 0 h 143256"/>
                      <a:gd name="connsiteX6" fmla="*/ 206312 w 206311"/>
                      <a:gd name="connsiteY6" fmla="*/ 131826 h 143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11" h="143256">
                        <a:moveTo>
                          <a:pt x="206312" y="131826"/>
                        </a:moveTo>
                        <a:cubicBezTo>
                          <a:pt x="174593" y="143256"/>
                          <a:pt x="149638" y="143256"/>
                          <a:pt x="149638" y="143256"/>
                        </a:cubicBezTo>
                        <a:cubicBezTo>
                          <a:pt x="149638" y="143256"/>
                          <a:pt x="55721" y="143256"/>
                          <a:pt x="0" y="59436"/>
                        </a:cubicBezTo>
                        <a:lnTo>
                          <a:pt x="10573" y="0"/>
                        </a:lnTo>
                        <a:lnTo>
                          <a:pt x="96679" y="33719"/>
                        </a:lnTo>
                        <a:lnTo>
                          <a:pt x="182785" y="0"/>
                        </a:lnTo>
                        <a:lnTo>
                          <a:pt x="206312" y="131826"/>
                        </a:lnTo>
                        <a:close/>
                      </a:path>
                    </a:pathLst>
                  </a:custGeom>
                  <a:solidFill>
                    <a:srgbClr val="611714"/>
                  </a:solidFill>
                  <a:ln w="9525" cap="flat">
                    <a:noFill/>
                    <a:prstDash val="solid"/>
                    <a:miter/>
                  </a:ln>
                </p:spPr>
                <p:txBody>
                  <a:bodyPr rtlCol="0" anchor="ctr"/>
                  <a:lstStyle/>
                  <a:p>
                    <a:endParaRPr lang="nb-NO"/>
                  </a:p>
                </p:txBody>
              </p:sp>
              <p:sp>
                <p:nvSpPr>
                  <p:cNvPr id="397" name="Friform 396">
                    <a:extLst>
                      <a:ext uri="{FF2B5EF4-FFF2-40B4-BE49-F238E27FC236}">
                        <a16:creationId xmlns:a16="http://schemas.microsoft.com/office/drawing/2014/main" id="{4003C213-9F83-69CC-7C98-D86A8174699E}"/>
                      </a:ext>
                    </a:extLst>
                  </p:cNvPr>
                  <p:cNvSpPr/>
                  <p:nvPr/>
                </p:nvSpPr>
                <p:spPr>
                  <a:xfrm>
                    <a:off x="7320610" y="1558249"/>
                    <a:ext cx="443153" cy="329167"/>
                  </a:xfrm>
                  <a:custGeom>
                    <a:avLst/>
                    <a:gdLst>
                      <a:gd name="connsiteX0" fmla="*/ 409680 w 443153"/>
                      <a:gd name="connsiteY0" fmla="*/ 90271 h 329167"/>
                      <a:gd name="connsiteX1" fmla="*/ 306724 w 443153"/>
                      <a:gd name="connsiteY1" fmla="*/ 13480 h 329167"/>
                      <a:gd name="connsiteX2" fmla="*/ 136426 w 443153"/>
                      <a:gd name="connsiteY2" fmla="*/ 13480 h 329167"/>
                      <a:gd name="connsiteX3" fmla="*/ 33470 w 443153"/>
                      <a:gd name="connsiteY3" fmla="*/ 90271 h 329167"/>
                      <a:gd name="connsiteX4" fmla="*/ 438 w 443153"/>
                      <a:gd name="connsiteY4" fmla="*/ 285114 h 329167"/>
                      <a:gd name="connsiteX5" fmla="*/ 41948 w 443153"/>
                      <a:gd name="connsiteY5" fmla="*/ 329167 h 329167"/>
                      <a:gd name="connsiteX6" fmla="*/ 221580 w 443153"/>
                      <a:gd name="connsiteY6" fmla="*/ 306374 h 329167"/>
                      <a:gd name="connsiteX7" fmla="*/ 401212 w 443153"/>
                      <a:gd name="connsiteY7" fmla="*/ 329167 h 329167"/>
                      <a:gd name="connsiteX8" fmla="*/ 442722 w 443153"/>
                      <a:gd name="connsiteY8" fmla="*/ 285114 h 329167"/>
                      <a:gd name="connsiteX9" fmla="*/ 409680 w 443153"/>
                      <a:gd name="connsiteY9" fmla="*/ 90271 h 32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153" h="329167">
                        <a:moveTo>
                          <a:pt x="409680" y="90271"/>
                        </a:moveTo>
                        <a:cubicBezTo>
                          <a:pt x="387658" y="48970"/>
                          <a:pt x="345528" y="26120"/>
                          <a:pt x="306724" y="13480"/>
                        </a:cubicBezTo>
                        <a:cubicBezTo>
                          <a:pt x="251517" y="-4493"/>
                          <a:pt x="191624" y="-4493"/>
                          <a:pt x="136426" y="13480"/>
                        </a:cubicBezTo>
                        <a:cubicBezTo>
                          <a:pt x="97621" y="26110"/>
                          <a:pt x="55492" y="48970"/>
                          <a:pt x="33470" y="90271"/>
                        </a:cubicBezTo>
                        <a:cubicBezTo>
                          <a:pt x="-6344" y="166509"/>
                          <a:pt x="438" y="285114"/>
                          <a:pt x="438" y="285114"/>
                        </a:cubicBezTo>
                        <a:lnTo>
                          <a:pt x="41948" y="329167"/>
                        </a:lnTo>
                        <a:lnTo>
                          <a:pt x="221580" y="306374"/>
                        </a:lnTo>
                        <a:lnTo>
                          <a:pt x="401212" y="329167"/>
                        </a:lnTo>
                        <a:lnTo>
                          <a:pt x="442722" y="285114"/>
                        </a:lnTo>
                        <a:cubicBezTo>
                          <a:pt x="442712" y="285114"/>
                          <a:pt x="449494" y="166518"/>
                          <a:pt x="409680" y="90271"/>
                        </a:cubicBezTo>
                        <a:close/>
                      </a:path>
                    </a:pathLst>
                  </a:custGeom>
                  <a:solidFill>
                    <a:srgbClr val="051733"/>
                  </a:solidFill>
                  <a:ln w="9525" cap="flat">
                    <a:noFill/>
                    <a:prstDash val="solid"/>
                    <a:miter/>
                  </a:ln>
                </p:spPr>
                <p:txBody>
                  <a:bodyPr rtlCol="0" anchor="ctr"/>
                  <a:lstStyle/>
                  <a:p>
                    <a:endParaRPr lang="nb-NO"/>
                  </a:p>
                </p:txBody>
              </p:sp>
              <p:sp>
                <p:nvSpPr>
                  <p:cNvPr id="398" name="Friform 397">
                    <a:extLst>
                      <a:ext uri="{FF2B5EF4-FFF2-40B4-BE49-F238E27FC236}">
                        <a16:creationId xmlns:a16="http://schemas.microsoft.com/office/drawing/2014/main" id="{BD555E17-89CA-F703-D8E6-28548398744C}"/>
                      </a:ext>
                    </a:extLst>
                  </p:cNvPr>
                  <p:cNvSpPr/>
                  <p:nvPr/>
                </p:nvSpPr>
                <p:spPr>
                  <a:xfrm>
                    <a:off x="7308838" y="1637440"/>
                    <a:ext cx="466699" cy="454335"/>
                  </a:xfrm>
                  <a:custGeom>
                    <a:avLst/>
                    <a:gdLst>
                      <a:gd name="connsiteX0" fmla="*/ 466019 w 466699"/>
                      <a:gd name="connsiteY0" fmla="*/ 198741 h 454335"/>
                      <a:gd name="connsiteX1" fmla="*/ 456246 w 466699"/>
                      <a:gd name="connsiteY1" fmla="*/ 178377 h 454335"/>
                      <a:gd name="connsiteX2" fmla="*/ 436892 w 466699"/>
                      <a:gd name="connsiteY2" fmla="*/ 172243 h 454335"/>
                      <a:gd name="connsiteX3" fmla="*/ 417022 w 466699"/>
                      <a:gd name="connsiteY3" fmla="*/ 177872 h 454335"/>
                      <a:gd name="connsiteX4" fmla="*/ 354167 w 466699"/>
                      <a:gd name="connsiteY4" fmla="*/ 231 h 454335"/>
                      <a:gd name="connsiteX5" fmla="*/ 233352 w 466699"/>
                      <a:gd name="connsiteY5" fmla="*/ 10432 h 454335"/>
                      <a:gd name="connsiteX6" fmla="*/ 112537 w 466699"/>
                      <a:gd name="connsiteY6" fmla="*/ 231 h 454335"/>
                      <a:gd name="connsiteX7" fmla="*/ 49681 w 466699"/>
                      <a:gd name="connsiteY7" fmla="*/ 177872 h 454335"/>
                      <a:gd name="connsiteX8" fmla="*/ 29812 w 466699"/>
                      <a:gd name="connsiteY8" fmla="*/ 172243 h 454335"/>
                      <a:gd name="connsiteX9" fmla="*/ 10457 w 466699"/>
                      <a:gd name="connsiteY9" fmla="*/ 178377 h 454335"/>
                      <a:gd name="connsiteX10" fmla="*/ 684 w 466699"/>
                      <a:gd name="connsiteY10" fmla="*/ 198741 h 454335"/>
                      <a:gd name="connsiteX11" fmla="*/ 10695 w 466699"/>
                      <a:gd name="connsiteY11" fmla="*/ 242833 h 454335"/>
                      <a:gd name="connsiteX12" fmla="*/ 47233 w 466699"/>
                      <a:gd name="connsiteY12" fmla="*/ 268617 h 454335"/>
                      <a:gd name="connsiteX13" fmla="*/ 233361 w 466699"/>
                      <a:gd name="connsiteY13" fmla="*/ 454335 h 454335"/>
                      <a:gd name="connsiteX14" fmla="*/ 419489 w 466699"/>
                      <a:gd name="connsiteY14" fmla="*/ 268617 h 454335"/>
                      <a:gd name="connsiteX15" fmla="*/ 456027 w 466699"/>
                      <a:gd name="connsiteY15" fmla="*/ 242833 h 454335"/>
                      <a:gd name="connsiteX16" fmla="*/ 466019 w 466699"/>
                      <a:gd name="connsiteY16" fmla="*/ 198741 h 4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699" h="454335">
                        <a:moveTo>
                          <a:pt x="466019" y="198741"/>
                        </a:moveTo>
                        <a:cubicBezTo>
                          <a:pt x="464866" y="191140"/>
                          <a:pt x="462047" y="183425"/>
                          <a:pt x="456246" y="178377"/>
                        </a:cubicBezTo>
                        <a:cubicBezTo>
                          <a:pt x="451017" y="173824"/>
                          <a:pt x="443816" y="171948"/>
                          <a:pt x="436892" y="172243"/>
                        </a:cubicBezTo>
                        <a:cubicBezTo>
                          <a:pt x="429967" y="172538"/>
                          <a:pt x="423261" y="174853"/>
                          <a:pt x="417022" y="177872"/>
                        </a:cubicBezTo>
                        <a:cubicBezTo>
                          <a:pt x="417022" y="177872"/>
                          <a:pt x="416413" y="2279"/>
                          <a:pt x="354167" y="231"/>
                        </a:cubicBezTo>
                        <a:cubicBezTo>
                          <a:pt x="313352" y="-1807"/>
                          <a:pt x="295188" y="10432"/>
                          <a:pt x="233352" y="10432"/>
                        </a:cubicBezTo>
                        <a:cubicBezTo>
                          <a:pt x="171515" y="10432"/>
                          <a:pt x="153351" y="-1817"/>
                          <a:pt x="112537" y="231"/>
                        </a:cubicBezTo>
                        <a:cubicBezTo>
                          <a:pt x="50291" y="2269"/>
                          <a:pt x="49681" y="177872"/>
                          <a:pt x="49681" y="177872"/>
                        </a:cubicBezTo>
                        <a:cubicBezTo>
                          <a:pt x="43442" y="174853"/>
                          <a:pt x="36737" y="172538"/>
                          <a:pt x="29812" y="172243"/>
                        </a:cubicBezTo>
                        <a:cubicBezTo>
                          <a:pt x="22887" y="171948"/>
                          <a:pt x="15686" y="173824"/>
                          <a:pt x="10457" y="178377"/>
                        </a:cubicBezTo>
                        <a:cubicBezTo>
                          <a:pt x="4657" y="183416"/>
                          <a:pt x="1847" y="191140"/>
                          <a:pt x="684" y="198741"/>
                        </a:cubicBezTo>
                        <a:cubicBezTo>
                          <a:pt x="-1640" y="213991"/>
                          <a:pt x="2018" y="230079"/>
                          <a:pt x="10695" y="242833"/>
                        </a:cubicBezTo>
                        <a:cubicBezTo>
                          <a:pt x="19373" y="255587"/>
                          <a:pt x="32193" y="265178"/>
                          <a:pt x="47233" y="268617"/>
                        </a:cubicBezTo>
                        <a:cubicBezTo>
                          <a:pt x="73760" y="454335"/>
                          <a:pt x="233361" y="454335"/>
                          <a:pt x="233361" y="454335"/>
                        </a:cubicBezTo>
                        <a:cubicBezTo>
                          <a:pt x="233361" y="454335"/>
                          <a:pt x="392953" y="454335"/>
                          <a:pt x="419489" y="268617"/>
                        </a:cubicBezTo>
                        <a:cubicBezTo>
                          <a:pt x="434529" y="265178"/>
                          <a:pt x="447350" y="255587"/>
                          <a:pt x="456027" y="242833"/>
                        </a:cubicBezTo>
                        <a:cubicBezTo>
                          <a:pt x="464685" y="230079"/>
                          <a:pt x="468334" y="213991"/>
                          <a:pt x="466019" y="198741"/>
                        </a:cubicBezTo>
                        <a:close/>
                      </a:path>
                    </a:pathLst>
                  </a:custGeom>
                  <a:solidFill>
                    <a:srgbClr val="A05642"/>
                  </a:solidFill>
                  <a:ln w="9525" cap="flat">
                    <a:noFill/>
                    <a:prstDash val="solid"/>
                    <a:miter/>
                  </a:ln>
                </p:spPr>
                <p:txBody>
                  <a:bodyPr rtlCol="0" anchor="ctr"/>
                  <a:lstStyle/>
                  <a:p>
                    <a:endParaRPr lang="nb-NO"/>
                  </a:p>
                </p:txBody>
              </p:sp>
            </p:grpSp>
            <p:sp>
              <p:nvSpPr>
                <p:cNvPr id="380" name="Friform 379">
                  <a:extLst>
                    <a:ext uri="{FF2B5EF4-FFF2-40B4-BE49-F238E27FC236}">
                      <a16:creationId xmlns:a16="http://schemas.microsoft.com/office/drawing/2014/main" id="{F4ED6EBD-0B13-E9B3-BE44-9C6EE821090F}"/>
                    </a:ext>
                  </a:extLst>
                </p:cNvPr>
                <p:cNvSpPr/>
                <p:nvPr/>
              </p:nvSpPr>
              <p:spPr>
                <a:xfrm>
                  <a:off x="7473817" y="2045360"/>
                  <a:ext cx="136736" cy="65493"/>
                </a:xfrm>
                <a:custGeom>
                  <a:avLst/>
                  <a:gdLst>
                    <a:gd name="connsiteX0" fmla="*/ 136334 w 136736"/>
                    <a:gd name="connsiteY0" fmla="*/ 4772 h 65493"/>
                    <a:gd name="connsiteX1" fmla="*/ 94691 w 136736"/>
                    <a:gd name="connsiteY1" fmla="*/ 26889 h 65493"/>
                    <a:gd name="connsiteX2" fmla="*/ 68363 w 136736"/>
                    <a:gd name="connsiteY2" fmla="*/ 0 h 65493"/>
                    <a:gd name="connsiteX3" fmla="*/ 42036 w 136736"/>
                    <a:gd name="connsiteY3" fmla="*/ 26889 h 65493"/>
                    <a:gd name="connsiteX4" fmla="*/ 403 w 136736"/>
                    <a:gd name="connsiteY4" fmla="*/ 4772 h 65493"/>
                    <a:gd name="connsiteX5" fmla="*/ 68373 w 136736"/>
                    <a:gd name="connsiteY5" fmla="*/ 65494 h 65493"/>
                    <a:gd name="connsiteX6" fmla="*/ 136334 w 136736"/>
                    <a:gd name="connsiteY6" fmla="*/ 4772 h 6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36" h="65493">
                      <a:moveTo>
                        <a:pt x="136334" y="4772"/>
                      </a:moveTo>
                      <a:cubicBezTo>
                        <a:pt x="136334" y="4772"/>
                        <a:pt x="111607" y="3905"/>
                        <a:pt x="94691" y="26889"/>
                      </a:cubicBezTo>
                      <a:cubicBezTo>
                        <a:pt x="94691" y="26889"/>
                        <a:pt x="92338" y="3467"/>
                        <a:pt x="68363" y="0"/>
                      </a:cubicBezTo>
                      <a:cubicBezTo>
                        <a:pt x="44380" y="3467"/>
                        <a:pt x="42036" y="26889"/>
                        <a:pt x="42036" y="26889"/>
                      </a:cubicBezTo>
                      <a:cubicBezTo>
                        <a:pt x="25120" y="3905"/>
                        <a:pt x="403" y="4772"/>
                        <a:pt x="403" y="4772"/>
                      </a:cubicBezTo>
                      <a:cubicBezTo>
                        <a:pt x="-6103" y="62894"/>
                        <a:pt x="68373" y="65494"/>
                        <a:pt x="68373" y="65494"/>
                      </a:cubicBezTo>
                      <a:cubicBezTo>
                        <a:pt x="68373" y="65494"/>
                        <a:pt x="142839" y="62894"/>
                        <a:pt x="136334" y="4772"/>
                      </a:cubicBezTo>
                      <a:close/>
                    </a:path>
                  </a:pathLst>
                </a:custGeom>
                <a:solidFill>
                  <a:srgbClr val="051733"/>
                </a:solidFill>
                <a:ln w="9525" cap="flat">
                  <a:noFill/>
                  <a:prstDash val="solid"/>
                  <a:miter/>
                </a:ln>
              </p:spPr>
              <p:txBody>
                <a:bodyPr rtlCol="0" anchor="ctr"/>
                <a:lstStyle/>
                <a:p>
                  <a:endParaRPr lang="nb-NO"/>
                </a:p>
              </p:txBody>
            </p:sp>
            <p:grpSp>
              <p:nvGrpSpPr>
                <p:cNvPr id="381" name="Grafikk 1225">
                  <a:extLst>
                    <a:ext uri="{FF2B5EF4-FFF2-40B4-BE49-F238E27FC236}">
                      <a16:creationId xmlns:a16="http://schemas.microsoft.com/office/drawing/2014/main" id="{02E63A38-810E-E027-A30B-276645371DE1}"/>
                    </a:ext>
                  </a:extLst>
                </p:cNvPr>
                <p:cNvGrpSpPr/>
                <p:nvPr/>
              </p:nvGrpSpPr>
              <p:grpSpPr>
                <a:xfrm>
                  <a:off x="7411990" y="1761907"/>
                  <a:ext cx="260384" cy="255544"/>
                  <a:chOff x="7411990" y="1761907"/>
                  <a:chExt cx="260384" cy="255544"/>
                </a:xfrm>
              </p:grpSpPr>
              <p:sp>
                <p:nvSpPr>
                  <p:cNvPr id="385" name="Friform 384">
                    <a:extLst>
                      <a:ext uri="{FF2B5EF4-FFF2-40B4-BE49-F238E27FC236}">
                        <a16:creationId xmlns:a16="http://schemas.microsoft.com/office/drawing/2014/main" id="{882DA135-9B17-1C1B-5B9C-D70E2490AFCF}"/>
                      </a:ext>
                    </a:extLst>
                  </p:cNvPr>
                  <p:cNvSpPr/>
                  <p:nvPr/>
                </p:nvSpPr>
                <p:spPr>
                  <a:xfrm>
                    <a:off x="7533236" y="1815141"/>
                    <a:ext cx="29778" cy="108975"/>
                  </a:xfrm>
                  <a:custGeom>
                    <a:avLst/>
                    <a:gdLst>
                      <a:gd name="connsiteX0" fmla="*/ 0 w 29778"/>
                      <a:gd name="connsiteY0" fmla="*/ 0 h 108975"/>
                      <a:gd name="connsiteX1" fmla="*/ 0 w 29778"/>
                      <a:gd name="connsiteY1" fmla="*/ 108976 h 108975"/>
                      <a:gd name="connsiteX2" fmla="*/ 18469 w 29778"/>
                      <a:gd name="connsiteY2" fmla="*/ 108976 h 108975"/>
                      <a:gd name="connsiteX3" fmla="*/ 0 w 29778"/>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8" h="108975">
                        <a:moveTo>
                          <a:pt x="0" y="0"/>
                        </a:moveTo>
                        <a:lnTo>
                          <a:pt x="0" y="108976"/>
                        </a:lnTo>
                        <a:lnTo>
                          <a:pt x="18469" y="108976"/>
                        </a:lnTo>
                        <a:cubicBezTo>
                          <a:pt x="50130" y="108976"/>
                          <a:pt x="5877" y="12525"/>
                          <a:pt x="0" y="0"/>
                        </a:cubicBezTo>
                        <a:close/>
                      </a:path>
                    </a:pathLst>
                  </a:custGeom>
                  <a:solidFill>
                    <a:srgbClr val="611714"/>
                  </a:solidFill>
                  <a:ln w="9525" cap="flat">
                    <a:noFill/>
                    <a:prstDash val="solid"/>
                    <a:miter/>
                  </a:ln>
                </p:spPr>
                <p:txBody>
                  <a:bodyPr rtlCol="0" anchor="ctr"/>
                  <a:lstStyle/>
                  <a:p>
                    <a:endParaRPr lang="nb-NO"/>
                  </a:p>
                </p:txBody>
              </p:sp>
              <p:grpSp>
                <p:nvGrpSpPr>
                  <p:cNvPr id="386" name="Grafikk 1225">
                    <a:extLst>
                      <a:ext uri="{FF2B5EF4-FFF2-40B4-BE49-F238E27FC236}">
                        <a16:creationId xmlns:a16="http://schemas.microsoft.com/office/drawing/2014/main" id="{6874FB51-B01B-4046-287D-E946647DD8F9}"/>
                      </a:ext>
                    </a:extLst>
                  </p:cNvPr>
                  <p:cNvGrpSpPr/>
                  <p:nvPr/>
                </p:nvGrpSpPr>
                <p:grpSpPr>
                  <a:xfrm>
                    <a:off x="7411990" y="1761907"/>
                    <a:ext cx="260384" cy="71197"/>
                    <a:chOff x="7411990" y="1761907"/>
                    <a:chExt cx="260384" cy="71197"/>
                  </a:xfrm>
                  <a:solidFill>
                    <a:srgbClr val="051733"/>
                  </a:solidFill>
                </p:grpSpPr>
                <p:grpSp>
                  <p:nvGrpSpPr>
                    <p:cNvPr id="388" name="Grafikk 1225">
                      <a:extLst>
                        <a:ext uri="{FF2B5EF4-FFF2-40B4-BE49-F238E27FC236}">
                          <a16:creationId xmlns:a16="http://schemas.microsoft.com/office/drawing/2014/main" id="{A7C1E9B5-7870-6E84-870D-0CAC68CE3B1A}"/>
                        </a:ext>
                      </a:extLst>
                    </p:cNvPr>
                    <p:cNvGrpSpPr/>
                    <p:nvPr/>
                  </p:nvGrpSpPr>
                  <p:grpSpPr>
                    <a:xfrm>
                      <a:off x="7580628" y="1761907"/>
                      <a:ext cx="91746" cy="71197"/>
                      <a:chOff x="7580628" y="1761907"/>
                      <a:chExt cx="91746" cy="71197"/>
                    </a:xfrm>
                    <a:solidFill>
                      <a:srgbClr val="051733"/>
                    </a:solidFill>
                  </p:grpSpPr>
                  <p:sp>
                    <p:nvSpPr>
                      <p:cNvPr id="392" name="Friform 391">
                        <a:extLst>
                          <a:ext uri="{FF2B5EF4-FFF2-40B4-BE49-F238E27FC236}">
                            <a16:creationId xmlns:a16="http://schemas.microsoft.com/office/drawing/2014/main" id="{F6971469-5D7A-6E8B-53DD-58CE9130F0AE}"/>
                          </a:ext>
                        </a:extLst>
                      </p:cNvPr>
                      <p:cNvSpPr/>
                      <p:nvPr/>
                    </p:nvSpPr>
                    <p:spPr>
                      <a:xfrm>
                        <a:off x="7580628" y="1761907"/>
                        <a:ext cx="91746" cy="28312"/>
                      </a:xfrm>
                      <a:custGeom>
                        <a:avLst/>
                        <a:gdLst>
                          <a:gd name="connsiteX0" fmla="*/ 86882 w 91746"/>
                          <a:gd name="connsiteY0" fmla="*/ 10781 h 28312"/>
                          <a:gd name="connsiteX1" fmla="*/ 6377 w 91746"/>
                          <a:gd name="connsiteY1" fmla="*/ 6876 h 28312"/>
                          <a:gd name="connsiteX2" fmla="*/ 11444 w 91746"/>
                          <a:gd name="connsiteY2" fmla="*/ 25249 h 28312"/>
                          <a:gd name="connsiteX3" fmla="*/ 77272 w 91746"/>
                          <a:gd name="connsiteY3" fmla="*/ 27231 h 28312"/>
                          <a:gd name="connsiteX4" fmla="*/ 86882 w 91746"/>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6" h="28312">
                            <a:moveTo>
                              <a:pt x="86882" y="10781"/>
                            </a:moveTo>
                            <a:cubicBezTo>
                              <a:pt x="61355" y="-1830"/>
                              <a:pt x="32980" y="-3697"/>
                              <a:pt x="6377" y="6876"/>
                            </a:cubicBezTo>
                            <a:cubicBezTo>
                              <a:pt x="-4891" y="11362"/>
                              <a:pt x="14" y="29793"/>
                              <a:pt x="11444" y="25249"/>
                            </a:cubicBezTo>
                            <a:cubicBezTo>
                              <a:pt x="33247" y="16582"/>
                              <a:pt x="56078" y="16763"/>
                              <a:pt x="77272" y="27231"/>
                            </a:cubicBezTo>
                            <a:cubicBezTo>
                              <a:pt x="88244" y="32650"/>
                              <a:pt x="97903" y="16220"/>
                              <a:pt x="86882" y="10781"/>
                            </a:cubicBezTo>
                            <a:close/>
                          </a:path>
                        </a:pathLst>
                      </a:custGeom>
                      <a:solidFill>
                        <a:srgbClr val="051733"/>
                      </a:solidFill>
                      <a:ln w="9525" cap="flat">
                        <a:noFill/>
                        <a:prstDash val="solid"/>
                        <a:miter/>
                      </a:ln>
                    </p:spPr>
                    <p:txBody>
                      <a:bodyPr rtlCol="0" anchor="ctr"/>
                      <a:lstStyle/>
                      <a:p>
                        <a:endParaRPr lang="nb-NO"/>
                      </a:p>
                    </p:txBody>
                  </p:sp>
                  <p:sp>
                    <p:nvSpPr>
                      <p:cNvPr id="393" name="Friform 392">
                        <a:extLst>
                          <a:ext uri="{FF2B5EF4-FFF2-40B4-BE49-F238E27FC236}">
                            <a16:creationId xmlns:a16="http://schemas.microsoft.com/office/drawing/2014/main" id="{76501758-A8C6-714D-AEAE-82D056C174B8}"/>
                          </a:ext>
                        </a:extLst>
                      </p:cNvPr>
                      <p:cNvSpPr/>
                      <p:nvPr/>
                    </p:nvSpPr>
                    <p:spPr>
                      <a:xfrm>
                        <a:off x="7608598" y="179717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6" y="35928"/>
                              <a:pt x="17964" y="35928"/>
                            </a:cubicBezTo>
                            <a:cubicBezTo>
                              <a:pt x="8043" y="35928"/>
                              <a:pt x="0" y="27886"/>
                              <a:pt x="0" y="17964"/>
                            </a:cubicBezTo>
                            <a:cubicBezTo>
                              <a:pt x="0" y="8043"/>
                              <a:pt x="8043" y="0"/>
                              <a:pt x="17964" y="0"/>
                            </a:cubicBezTo>
                            <a:cubicBezTo>
                              <a:pt x="27886"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nvGrpSpPr>
                    <p:cNvPr id="389" name="Grafikk 1225">
                      <a:extLst>
                        <a:ext uri="{FF2B5EF4-FFF2-40B4-BE49-F238E27FC236}">
                          <a16:creationId xmlns:a16="http://schemas.microsoft.com/office/drawing/2014/main" id="{8C733912-4D9D-222F-7981-22BDE4BD5AFF}"/>
                        </a:ext>
                      </a:extLst>
                    </p:cNvPr>
                    <p:cNvGrpSpPr/>
                    <p:nvPr/>
                  </p:nvGrpSpPr>
                  <p:grpSpPr>
                    <a:xfrm>
                      <a:off x="7411990" y="1761907"/>
                      <a:ext cx="91742" cy="71197"/>
                      <a:chOff x="7411990" y="1761907"/>
                      <a:chExt cx="91742" cy="71197"/>
                    </a:xfrm>
                    <a:solidFill>
                      <a:srgbClr val="051733"/>
                    </a:solidFill>
                  </p:grpSpPr>
                  <p:sp>
                    <p:nvSpPr>
                      <p:cNvPr id="390" name="Friform 389">
                        <a:extLst>
                          <a:ext uri="{FF2B5EF4-FFF2-40B4-BE49-F238E27FC236}">
                            <a16:creationId xmlns:a16="http://schemas.microsoft.com/office/drawing/2014/main" id="{E37A6C5E-E801-C23E-DF61-093E908C4C02}"/>
                          </a:ext>
                        </a:extLst>
                      </p:cNvPr>
                      <p:cNvSpPr/>
                      <p:nvPr/>
                    </p:nvSpPr>
                    <p:spPr>
                      <a:xfrm>
                        <a:off x="7411990" y="1761907"/>
                        <a:ext cx="91742" cy="28312"/>
                      </a:xfrm>
                      <a:custGeom>
                        <a:avLst/>
                        <a:gdLst>
                          <a:gd name="connsiteX0" fmla="*/ 4860 w 91742"/>
                          <a:gd name="connsiteY0" fmla="*/ 10781 h 28312"/>
                          <a:gd name="connsiteX1" fmla="*/ 85365 w 91742"/>
                          <a:gd name="connsiteY1" fmla="*/ 6876 h 28312"/>
                          <a:gd name="connsiteX2" fmla="*/ 80298 w 91742"/>
                          <a:gd name="connsiteY2" fmla="*/ 25249 h 28312"/>
                          <a:gd name="connsiteX3" fmla="*/ 14471 w 91742"/>
                          <a:gd name="connsiteY3" fmla="*/ 27231 h 28312"/>
                          <a:gd name="connsiteX4" fmla="*/ 4860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4860" y="10781"/>
                            </a:moveTo>
                            <a:cubicBezTo>
                              <a:pt x="30387" y="-1830"/>
                              <a:pt x="58762" y="-3697"/>
                              <a:pt x="85365" y="6876"/>
                            </a:cubicBezTo>
                            <a:cubicBezTo>
                              <a:pt x="96634" y="11362"/>
                              <a:pt x="91728" y="29793"/>
                              <a:pt x="80298" y="25249"/>
                            </a:cubicBezTo>
                            <a:cubicBezTo>
                              <a:pt x="58496" y="16582"/>
                              <a:pt x="35664" y="16763"/>
                              <a:pt x="14471" y="27231"/>
                            </a:cubicBezTo>
                            <a:cubicBezTo>
                              <a:pt x="3498" y="32650"/>
                              <a:pt x="-6151" y="16220"/>
                              <a:pt x="4860" y="10781"/>
                            </a:cubicBezTo>
                            <a:close/>
                          </a:path>
                        </a:pathLst>
                      </a:custGeom>
                      <a:solidFill>
                        <a:srgbClr val="051733"/>
                      </a:solidFill>
                      <a:ln w="9525" cap="flat">
                        <a:noFill/>
                        <a:prstDash val="solid"/>
                        <a:miter/>
                      </a:ln>
                    </p:spPr>
                    <p:txBody>
                      <a:bodyPr rtlCol="0" anchor="ctr"/>
                      <a:lstStyle/>
                      <a:p>
                        <a:endParaRPr lang="nb-NO"/>
                      </a:p>
                    </p:txBody>
                  </p:sp>
                  <p:sp>
                    <p:nvSpPr>
                      <p:cNvPr id="391" name="Friform 390">
                        <a:extLst>
                          <a:ext uri="{FF2B5EF4-FFF2-40B4-BE49-F238E27FC236}">
                            <a16:creationId xmlns:a16="http://schemas.microsoft.com/office/drawing/2014/main" id="{E5C21FC6-9E08-7F52-1538-894BD066214D}"/>
                          </a:ext>
                        </a:extLst>
                      </p:cNvPr>
                      <p:cNvSpPr/>
                      <p:nvPr/>
                    </p:nvSpPr>
                    <p:spPr>
                      <a:xfrm>
                        <a:off x="7439834" y="1797177"/>
                        <a:ext cx="35928" cy="35928"/>
                      </a:xfrm>
                      <a:custGeom>
                        <a:avLst/>
                        <a:gdLst>
                          <a:gd name="connsiteX0" fmla="*/ 35928 w 35928"/>
                          <a:gd name="connsiteY0" fmla="*/ 17964 h 35928"/>
                          <a:gd name="connsiteX1" fmla="*/ 17964 w 35928"/>
                          <a:gd name="connsiteY1" fmla="*/ 35928 h 35928"/>
                          <a:gd name="connsiteX2" fmla="*/ 0 w 35928"/>
                          <a:gd name="connsiteY2" fmla="*/ 17964 h 35928"/>
                          <a:gd name="connsiteX3" fmla="*/ 17964 w 35928"/>
                          <a:gd name="connsiteY3" fmla="*/ 0 h 35928"/>
                          <a:gd name="connsiteX4" fmla="*/ 35928 w 35928"/>
                          <a:gd name="connsiteY4" fmla="*/ 17964 h 3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8" h="35928">
                            <a:moveTo>
                              <a:pt x="35928" y="17964"/>
                            </a:moveTo>
                            <a:cubicBezTo>
                              <a:pt x="35928" y="27886"/>
                              <a:pt x="27885" y="35928"/>
                              <a:pt x="17964" y="35928"/>
                            </a:cubicBezTo>
                            <a:cubicBezTo>
                              <a:pt x="8043" y="35928"/>
                              <a:pt x="0" y="27886"/>
                              <a:pt x="0" y="17964"/>
                            </a:cubicBezTo>
                            <a:cubicBezTo>
                              <a:pt x="0" y="8043"/>
                              <a:pt x="8043" y="0"/>
                              <a:pt x="17964" y="0"/>
                            </a:cubicBezTo>
                            <a:cubicBezTo>
                              <a:pt x="27885" y="0"/>
                              <a:pt x="35928" y="8043"/>
                              <a:pt x="35928" y="17964"/>
                            </a:cubicBezTo>
                            <a:close/>
                          </a:path>
                        </a:pathLst>
                      </a:custGeom>
                      <a:solidFill>
                        <a:srgbClr val="051733"/>
                      </a:solidFill>
                      <a:ln w="9525" cap="flat">
                        <a:noFill/>
                        <a:prstDash val="solid"/>
                        <a:miter/>
                      </a:ln>
                    </p:spPr>
                    <p:txBody>
                      <a:bodyPr rtlCol="0" anchor="ctr"/>
                      <a:lstStyle/>
                      <a:p>
                        <a:endParaRPr lang="nb-NO"/>
                      </a:p>
                    </p:txBody>
                  </p:sp>
                </p:grpSp>
              </p:grpSp>
              <p:sp>
                <p:nvSpPr>
                  <p:cNvPr id="387" name="Friform 386">
                    <a:extLst>
                      <a:ext uri="{FF2B5EF4-FFF2-40B4-BE49-F238E27FC236}">
                        <a16:creationId xmlns:a16="http://schemas.microsoft.com/office/drawing/2014/main" id="{1F56AE8A-F6C7-BB2B-D7B8-FF5C7B00F551}"/>
                      </a:ext>
                    </a:extLst>
                  </p:cNvPr>
                  <p:cNvSpPr/>
                  <p:nvPr/>
                </p:nvSpPr>
                <p:spPr>
                  <a:xfrm>
                    <a:off x="7483640" y="1976208"/>
                    <a:ext cx="117081" cy="41243"/>
                  </a:xfrm>
                  <a:custGeom>
                    <a:avLst/>
                    <a:gdLst>
                      <a:gd name="connsiteX0" fmla="*/ 0 w 117081"/>
                      <a:gd name="connsiteY0" fmla="*/ 0 h 41243"/>
                      <a:gd name="connsiteX1" fmla="*/ 58541 w 117081"/>
                      <a:gd name="connsiteY1" fmla="*/ 41243 h 41243"/>
                      <a:gd name="connsiteX2" fmla="*/ 117082 w 117081"/>
                      <a:gd name="connsiteY2" fmla="*/ 0 h 41243"/>
                      <a:gd name="connsiteX3" fmla="*/ 0 w 11708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81" h="41243">
                        <a:moveTo>
                          <a:pt x="0" y="0"/>
                        </a:moveTo>
                        <a:cubicBezTo>
                          <a:pt x="6334" y="23641"/>
                          <a:pt x="30099" y="41243"/>
                          <a:pt x="58541" y="41243"/>
                        </a:cubicBezTo>
                        <a:cubicBezTo>
                          <a:pt x="86982" y="41243"/>
                          <a:pt x="110747" y="23641"/>
                          <a:pt x="117082" y="0"/>
                        </a:cubicBezTo>
                        <a:lnTo>
                          <a:pt x="0" y="0"/>
                        </a:lnTo>
                        <a:close/>
                      </a:path>
                    </a:pathLst>
                  </a:custGeom>
                  <a:solidFill>
                    <a:srgbClr val="FFFFFF"/>
                  </a:solidFill>
                  <a:ln w="9525" cap="flat">
                    <a:noFill/>
                    <a:prstDash val="solid"/>
                    <a:miter/>
                  </a:ln>
                </p:spPr>
                <p:txBody>
                  <a:bodyPr rtlCol="0" anchor="ctr"/>
                  <a:lstStyle/>
                  <a:p>
                    <a:endParaRPr lang="nb-NO"/>
                  </a:p>
                </p:txBody>
              </p:sp>
            </p:grpSp>
            <p:grpSp>
              <p:nvGrpSpPr>
                <p:cNvPr id="382" name="Grafikk 1225">
                  <a:extLst>
                    <a:ext uri="{FF2B5EF4-FFF2-40B4-BE49-F238E27FC236}">
                      <a16:creationId xmlns:a16="http://schemas.microsoft.com/office/drawing/2014/main" id="{B7EA7533-07C0-D3F5-6700-685266981F1D}"/>
                    </a:ext>
                  </a:extLst>
                </p:cNvPr>
                <p:cNvGrpSpPr/>
                <p:nvPr/>
              </p:nvGrpSpPr>
              <p:grpSpPr>
                <a:xfrm>
                  <a:off x="7187946" y="2369534"/>
                  <a:ext cx="708469" cy="156971"/>
                  <a:chOff x="7187946" y="2369534"/>
                  <a:chExt cx="708469" cy="156971"/>
                </a:xfrm>
                <a:solidFill>
                  <a:srgbClr val="FF863B"/>
                </a:solidFill>
              </p:grpSpPr>
              <p:sp>
                <p:nvSpPr>
                  <p:cNvPr id="383" name="Friform 382">
                    <a:extLst>
                      <a:ext uri="{FF2B5EF4-FFF2-40B4-BE49-F238E27FC236}">
                        <a16:creationId xmlns:a16="http://schemas.microsoft.com/office/drawing/2014/main" id="{DCF7FAFE-49B0-B4B9-6AF3-4CA7D7C16F2A}"/>
                      </a:ext>
                    </a:extLst>
                  </p:cNvPr>
                  <p:cNvSpPr/>
                  <p:nvPr/>
                </p:nvSpPr>
                <p:spPr>
                  <a:xfrm>
                    <a:off x="7845361" y="2369534"/>
                    <a:ext cx="51053" cy="156971"/>
                  </a:xfrm>
                  <a:custGeom>
                    <a:avLst/>
                    <a:gdLst>
                      <a:gd name="connsiteX0" fmla="*/ 51054 w 51053"/>
                      <a:gd name="connsiteY0" fmla="*/ 124682 h 156971"/>
                      <a:gd name="connsiteX1" fmla="*/ 0 w 51053"/>
                      <a:gd name="connsiteY1" fmla="*/ 156972 h 156971"/>
                      <a:gd name="connsiteX2" fmla="*/ 31813 w 51053"/>
                      <a:gd name="connsiteY2" fmla="*/ 0 h 156971"/>
                      <a:gd name="connsiteX3" fmla="*/ 51054 w 51053"/>
                      <a:gd name="connsiteY3" fmla="*/ 124682 h 156971"/>
                    </a:gdLst>
                    <a:ahLst/>
                    <a:cxnLst>
                      <a:cxn ang="0">
                        <a:pos x="connsiteX0" y="connsiteY0"/>
                      </a:cxn>
                      <a:cxn ang="0">
                        <a:pos x="connsiteX1" y="connsiteY1"/>
                      </a:cxn>
                      <a:cxn ang="0">
                        <a:pos x="connsiteX2" y="connsiteY2"/>
                      </a:cxn>
                      <a:cxn ang="0">
                        <a:pos x="connsiteX3" y="connsiteY3"/>
                      </a:cxn>
                    </a:cxnLst>
                    <a:rect l="l" t="t" r="r" b="b"/>
                    <a:pathLst>
                      <a:path w="51053" h="156971">
                        <a:moveTo>
                          <a:pt x="51054" y="124682"/>
                        </a:moveTo>
                        <a:cubicBezTo>
                          <a:pt x="34576" y="136303"/>
                          <a:pt x="17621" y="147066"/>
                          <a:pt x="0" y="156972"/>
                        </a:cubicBezTo>
                        <a:lnTo>
                          <a:pt x="31813" y="0"/>
                        </a:lnTo>
                        <a:lnTo>
                          <a:pt x="51054" y="124682"/>
                        </a:lnTo>
                        <a:close/>
                      </a:path>
                    </a:pathLst>
                  </a:custGeom>
                  <a:solidFill>
                    <a:srgbClr val="FF863B"/>
                  </a:solidFill>
                  <a:ln w="9525" cap="flat">
                    <a:noFill/>
                    <a:prstDash val="solid"/>
                    <a:miter/>
                  </a:ln>
                </p:spPr>
                <p:txBody>
                  <a:bodyPr rtlCol="0" anchor="ctr"/>
                  <a:lstStyle/>
                  <a:p>
                    <a:endParaRPr lang="nb-NO"/>
                  </a:p>
                </p:txBody>
              </p:sp>
              <p:sp>
                <p:nvSpPr>
                  <p:cNvPr id="384" name="Friform 383">
                    <a:extLst>
                      <a:ext uri="{FF2B5EF4-FFF2-40B4-BE49-F238E27FC236}">
                        <a16:creationId xmlns:a16="http://schemas.microsoft.com/office/drawing/2014/main" id="{A57D7914-3514-CEA1-D921-14C60CDF0764}"/>
                      </a:ext>
                    </a:extLst>
                  </p:cNvPr>
                  <p:cNvSpPr/>
                  <p:nvPr/>
                </p:nvSpPr>
                <p:spPr>
                  <a:xfrm>
                    <a:off x="7187946" y="2369534"/>
                    <a:ext cx="51053" cy="156971"/>
                  </a:xfrm>
                  <a:custGeom>
                    <a:avLst/>
                    <a:gdLst>
                      <a:gd name="connsiteX0" fmla="*/ 51054 w 51053"/>
                      <a:gd name="connsiteY0" fmla="*/ 156972 h 156971"/>
                      <a:gd name="connsiteX1" fmla="*/ 0 w 51053"/>
                      <a:gd name="connsiteY1" fmla="*/ 124777 h 156971"/>
                      <a:gd name="connsiteX2" fmla="*/ 19240 w 51053"/>
                      <a:gd name="connsiteY2" fmla="*/ 0 h 156971"/>
                      <a:gd name="connsiteX3" fmla="*/ 51054 w 51053"/>
                      <a:gd name="connsiteY3" fmla="*/ 156972 h 156971"/>
                    </a:gdLst>
                    <a:ahLst/>
                    <a:cxnLst>
                      <a:cxn ang="0">
                        <a:pos x="connsiteX0" y="connsiteY0"/>
                      </a:cxn>
                      <a:cxn ang="0">
                        <a:pos x="connsiteX1" y="connsiteY1"/>
                      </a:cxn>
                      <a:cxn ang="0">
                        <a:pos x="connsiteX2" y="connsiteY2"/>
                      </a:cxn>
                      <a:cxn ang="0">
                        <a:pos x="connsiteX3" y="connsiteY3"/>
                      </a:cxn>
                    </a:cxnLst>
                    <a:rect l="l" t="t" r="r" b="b"/>
                    <a:pathLst>
                      <a:path w="51053" h="156971">
                        <a:moveTo>
                          <a:pt x="51054" y="156972"/>
                        </a:moveTo>
                        <a:cubicBezTo>
                          <a:pt x="33433" y="147066"/>
                          <a:pt x="16383" y="136303"/>
                          <a:pt x="0" y="124777"/>
                        </a:cubicBezTo>
                        <a:lnTo>
                          <a:pt x="19240" y="0"/>
                        </a:lnTo>
                        <a:lnTo>
                          <a:pt x="51054" y="156972"/>
                        </a:lnTo>
                        <a:close/>
                      </a:path>
                    </a:pathLst>
                  </a:custGeom>
                  <a:solidFill>
                    <a:srgbClr val="FF863B"/>
                  </a:solidFill>
                  <a:ln w="9525" cap="flat">
                    <a:noFill/>
                    <a:prstDash val="solid"/>
                    <a:miter/>
                  </a:ln>
                </p:spPr>
                <p:txBody>
                  <a:bodyPr rtlCol="0" anchor="ctr"/>
                  <a:lstStyle/>
                  <a:p>
                    <a:endParaRPr lang="nb-NO"/>
                  </a:p>
                </p:txBody>
              </p:sp>
            </p:grpSp>
          </p:grpSp>
        </p:grpSp>
        <p:sp>
          <p:nvSpPr>
            <p:cNvPr id="407" name="Avrundet rektangel 406">
              <a:extLst>
                <a:ext uri="{FF2B5EF4-FFF2-40B4-BE49-F238E27FC236}">
                  <a16:creationId xmlns:a16="http://schemas.microsoft.com/office/drawing/2014/main" id="{515811C1-135F-614D-DB90-60C5F7BD4448}"/>
                </a:ext>
              </a:extLst>
            </p:cNvPr>
            <p:cNvSpPr/>
            <p:nvPr/>
          </p:nvSpPr>
          <p:spPr>
            <a:xfrm>
              <a:off x="1769205" y="4381826"/>
              <a:ext cx="455803" cy="708315"/>
            </a:xfrm>
            <a:prstGeom prst="roundRect">
              <a:avLst>
                <a:gd name="adj" fmla="val 6841"/>
              </a:avLst>
            </a:prstGeom>
            <a:solidFill>
              <a:schemeClr val="accent1">
                <a:lumMod val="20000"/>
                <a:lumOff val="80000"/>
              </a:schemeClr>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408" name="Grafikk 1225">
              <a:extLst>
                <a:ext uri="{FF2B5EF4-FFF2-40B4-BE49-F238E27FC236}">
                  <a16:creationId xmlns:a16="http://schemas.microsoft.com/office/drawing/2014/main" id="{4790EDD1-65BB-8A8E-AF00-5DB66CE2A8E8}"/>
                </a:ext>
              </a:extLst>
            </p:cNvPr>
            <p:cNvGrpSpPr/>
            <p:nvPr/>
          </p:nvGrpSpPr>
          <p:grpSpPr>
            <a:xfrm>
              <a:off x="1843489" y="4429468"/>
              <a:ext cx="310158" cy="310158"/>
              <a:chOff x="5478779" y="4251959"/>
              <a:chExt cx="1234439" cy="1234344"/>
            </a:xfrm>
          </p:grpSpPr>
          <p:sp>
            <p:nvSpPr>
              <p:cNvPr id="409" name="Friform 408">
                <a:extLst>
                  <a:ext uri="{FF2B5EF4-FFF2-40B4-BE49-F238E27FC236}">
                    <a16:creationId xmlns:a16="http://schemas.microsoft.com/office/drawing/2014/main" id="{43474362-2B69-CEB3-1676-D05CCA51F01E}"/>
                  </a:ext>
                </a:extLst>
              </p:cNvPr>
              <p:cNvSpPr/>
              <p:nvPr/>
            </p:nvSpPr>
            <p:spPr>
              <a:xfrm>
                <a:off x="5478779" y="4251959"/>
                <a:ext cx="1234439" cy="1234344"/>
              </a:xfrm>
              <a:custGeom>
                <a:avLst/>
                <a:gdLst>
                  <a:gd name="connsiteX0" fmla="*/ 1234440 w 1234439"/>
                  <a:gd name="connsiteY0" fmla="*/ 617125 h 1234344"/>
                  <a:gd name="connsiteX1" fmla="*/ 1082516 w 1234439"/>
                  <a:gd name="connsiteY1" fmla="*/ 1022699 h 1234344"/>
                  <a:gd name="connsiteX2" fmla="*/ 1046798 w 1234439"/>
                  <a:gd name="connsiteY2" fmla="*/ 1060323 h 1234344"/>
                  <a:gd name="connsiteX3" fmla="*/ 1008221 w 1234439"/>
                  <a:gd name="connsiteY3" fmla="*/ 1094708 h 1234344"/>
                  <a:gd name="connsiteX4" fmla="*/ 912305 w 1234439"/>
                  <a:gd name="connsiteY4" fmla="*/ 1159383 h 1234344"/>
                  <a:gd name="connsiteX5" fmla="*/ 880110 w 1234439"/>
                  <a:gd name="connsiteY5" fmla="*/ 1175671 h 1234344"/>
                  <a:gd name="connsiteX6" fmla="*/ 617220 w 1234439"/>
                  <a:gd name="connsiteY6" fmla="*/ 1234345 h 1234344"/>
                  <a:gd name="connsiteX7" fmla="*/ 354330 w 1234439"/>
                  <a:gd name="connsiteY7" fmla="*/ 1175671 h 1234344"/>
                  <a:gd name="connsiteX8" fmla="*/ 322136 w 1234439"/>
                  <a:gd name="connsiteY8" fmla="*/ 1159383 h 1234344"/>
                  <a:gd name="connsiteX9" fmla="*/ 226219 w 1234439"/>
                  <a:gd name="connsiteY9" fmla="*/ 1094708 h 1234344"/>
                  <a:gd name="connsiteX10" fmla="*/ 187642 w 1234439"/>
                  <a:gd name="connsiteY10" fmla="*/ 1060323 h 1234344"/>
                  <a:gd name="connsiteX11" fmla="*/ 151924 w 1234439"/>
                  <a:gd name="connsiteY11" fmla="*/ 1022699 h 1234344"/>
                  <a:gd name="connsiteX12" fmla="*/ 0 w 1234439"/>
                  <a:gd name="connsiteY12" fmla="*/ 617125 h 1234344"/>
                  <a:gd name="connsiteX13" fmla="*/ 617220 w 1234439"/>
                  <a:gd name="connsiteY13" fmla="*/ 0 h 1234344"/>
                  <a:gd name="connsiteX14" fmla="*/ 1234440 w 1234439"/>
                  <a:gd name="connsiteY14" fmla="*/ 617125 h 123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4439" h="1234344">
                    <a:moveTo>
                      <a:pt x="1234440" y="617125"/>
                    </a:moveTo>
                    <a:cubicBezTo>
                      <a:pt x="1234440" y="772287"/>
                      <a:pt x="1177195" y="914210"/>
                      <a:pt x="1082516" y="1022699"/>
                    </a:cubicBezTo>
                    <a:cubicBezTo>
                      <a:pt x="1071182" y="1035749"/>
                      <a:pt x="1059275" y="1048322"/>
                      <a:pt x="1046798" y="1060323"/>
                    </a:cubicBezTo>
                    <a:cubicBezTo>
                      <a:pt x="1034415" y="1072325"/>
                      <a:pt x="1021556" y="1083755"/>
                      <a:pt x="1008221" y="1094708"/>
                    </a:cubicBezTo>
                    <a:cubicBezTo>
                      <a:pt x="978503" y="1119188"/>
                      <a:pt x="946404" y="1140809"/>
                      <a:pt x="912305" y="1159383"/>
                    </a:cubicBezTo>
                    <a:cubicBezTo>
                      <a:pt x="901732" y="1165193"/>
                      <a:pt x="891064" y="1170623"/>
                      <a:pt x="880110" y="1175671"/>
                    </a:cubicBezTo>
                    <a:cubicBezTo>
                      <a:pt x="800386" y="1213295"/>
                      <a:pt x="711232" y="1234345"/>
                      <a:pt x="617220" y="1234345"/>
                    </a:cubicBezTo>
                    <a:cubicBezTo>
                      <a:pt x="523208" y="1234345"/>
                      <a:pt x="434054" y="1213295"/>
                      <a:pt x="354330" y="1175671"/>
                    </a:cubicBezTo>
                    <a:cubicBezTo>
                      <a:pt x="343376" y="1170623"/>
                      <a:pt x="332708" y="1165193"/>
                      <a:pt x="322136" y="1159383"/>
                    </a:cubicBezTo>
                    <a:cubicBezTo>
                      <a:pt x="288036" y="1140809"/>
                      <a:pt x="255937" y="1119188"/>
                      <a:pt x="226219" y="1094708"/>
                    </a:cubicBezTo>
                    <a:cubicBezTo>
                      <a:pt x="212884" y="1083755"/>
                      <a:pt x="200025" y="1072325"/>
                      <a:pt x="187642" y="1060323"/>
                    </a:cubicBezTo>
                    <a:cubicBezTo>
                      <a:pt x="175165" y="1048322"/>
                      <a:pt x="163259" y="1035749"/>
                      <a:pt x="151924" y="1022699"/>
                    </a:cubicBezTo>
                    <a:cubicBezTo>
                      <a:pt x="57245" y="914210"/>
                      <a:pt x="0" y="772287"/>
                      <a:pt x="0" y="617125"/>
                    </a:cubicBezTo>
                    <a:cubicBezTo>
                      <a:pt x="0" y="276320"/>
                      <a:pt x="276320" y="0"/>
                      <a:pt x="617220" y="0"/>
                    </a:cubicBezTo>
                    <a:cubicBezTo>
                      <a:pt x="958120" y="0"/>
                      <a:pt x="1234440" y="276320"/>
                      <a:pt x="1234440" y="617125"/>
                    </a:cubicBezTo>
                    <a:close/>
                  </a:path>
                </a:pathLst>
              </a:custGeom>
              <a:solidFill>
                <a:schemeClr val="accent5">
                  <a:lumMod val="40000"/>
                  <a:lumOff val="60000"/>
                  <a:alpha val="80000"/>
                </a:schemeClr>
              </a:solidFill>
              <a:ln w="9525" cap="flat">
                <a:noFill/>
                <a:prstDash val="solid"/>
                <a:miter/>
              </a:ln>
            </p:spPr>
            <p:txBody>
              <a:bodyPr rtlCol="0" anchor="ctr"/>
              <a:lstStyle/>
              <a:p>
                <a:endParaRPr lang="nb-NO" dirty="0"/>
              </a:p>
            </p:txBody>
          </p:sp>
          <p:grpSp>
            <p:nvGrpSpPr>
              <p:cNvPr id="410" name="Grafikk 1225">
                <a:extLst>
                  <a:ext uri="{FF2B5EF4-FFF2-40B4-BE49-F238E27FC236}">
                    <a16:creationId xmlns:a16="http://schemas.microsoft.com/office/drawing/2014/main" id="{88F2DC91-5794-91DC-C49C-8AF37C02FA01}"/>
                  </a:ext>
                </a:extLst>
              </p:cNvPr>
              <p:cNvGrpSpPr/>
              <p:nvPr/>
            </p:nvGrpSpPr>
            <p:grpSpPr>
              <a:xfrm>
                <a:off x="5630703" y="4407217"/>
                <a:ext cx="930592" cy="1079087"/>
                <a:chOff x="5630703" y="4407217"/>
                <a:chExt cx="930592" cy="1079087"/>
              </a:xfrm>
            </p:grpSpPr>
            <p:grpSp>
              <p:nvGrpSpPr>
                <p:cNvPr id="411" name="Grafikk 1225">
                  <a:extLst>
                    <a:ext uri="{FF2B5EF4-FFF2-40B4-BE49-F238E27FC236}">
                      <a16:creationId xmlns:a16="http://schemas.microsoft.com/office/drawing/2014/main" id="{8979B964-9858-900D-39D7-74994FD5400F}"/>
                    </a:ext>
                  </a:extLst>
                </p:cNvPr>
                <p:cNvGrpSpPr/>
                <p:nvPr/>
              </p:nvGrpSpPr>
              <p:grpSpPr>
                <a:xfrm>
                  <a:off x="5630703" y="4407217"/>
                  <a:ext cx="930592" cy="1079087"/>
                  <a:chOff x="5630703" y="4407217"/>
                  <a:chExt cx="930592" cy="1079087"/>
                </a:xfrm>
              </p:grpSpPr>
              <p:sp>
                <p:nvSpPr>
                  <p:cNvPr id="426" name="Friform 425">
                    <a:extLst>
                      <a:ext uri="{FF2B5EF4-FFF2-40B4-BE49-F238E27FC236}">
                        <a16:creationId xmlns:a16="http://schemas.microsoft.com/office/drawing/2014/main" id="{D75BAE11-22DC-071F-B453-5610510EFB42}"/>
                      </a:ext>
                    </a:extLst>
                  </p:cNvPr>
                  <p:cNvSpPr/>
                  <p:nvPr/>
                </p:nvSpPr>
                <p:spPr>
                  <a:xfrm>
                    <a:off x="5630703" y="4407217"/>
                    <a:ext cx="930592" cy="939450"/>
                  </a:xfrm>
                  <a:custGeom>
                    <a:avLst/>
                    <a:gdLst>
                      <a:gd name="connsiteX0" fmla="*/ 930593 w 930592"/>
                      <a:gd name="connsiteY0" fmla="*/ 867442 h 939450"/>
                      <a:gd name="connsiteX1" fmla="*/ 894874 w 930592"/>
                      <a:gd name="connsiteY1" fmla="*/ 905065 h 939450"/>
                      <a:gd name="connsiteX2" fmla="*/ 856297 w 930592"/>
                      <a:gd name="connsiteY2" fmla="*/ 939451 h 939450"/>
                      <a:gd name="connsiteX3" fmla="*/ 74295 w 930592"/>
                      <a:gd name="connsiteY3" fmla="*/ 939451 h 939450"/>
                      <a:gd name="connsiteX4" fmla="*/ 35719 w 930592"/>
                      <a:gd name="connsiteY4" fmla="*/ 905065 h 939450"/>
                      <a:gd name="connsiteX5" fmla="*/ 0 w 930592"/>
                      <a:gd name="connsiteY5" fmla="*/ 867442 h 939450"/>
                      <a:gd name="connsiteX6" fmla="*/ 90773 w 930592"/>
                      <a:gd name="connsiteY6" fmla="*/ 730186 h 939450"/>
                      <a:gd name="connsiteX7" fmla="*/ 133350 w 930592"/>
                      <a:gd name="connsiteY7" fmla="*/ 686657 h 939450"/>
                      <a:gd name="connsiteX8" fmla="*/ 213455 w 930592"/>
                      <a:gd name="connsiteY8" fmla="*/ 367760 h 939450"/>
                      <a:gd name="connsiteX9" fmla="*/ 216408 w 930592"/>
                      <a:gd name="connsiteY9" fmla="*/ 317944 h 939450"/>
                      <a:gd name="connsiteX10" fmla="*/ 275082 w 930592"/>
                      <a:gd name="connsiteY10" fmla="*/ 95917 h 939450"/>
                      <a:gd name="connsiteX11" fmla="*/ 465296 w 930592"/>
                      <a:gd name="connsiteY11" fmla="*/ 0 h 939450"/>
                      <a:gd name="connsiteX12" fmla="*/ 714185 w 930592"/>
                      <a:gd name="connsiteY12" fmla="*/ 317944 h 939450"/>
                      <a:gd name="connsiteX13" fmla="*/ 839819 w 930592"/>
                      <a:gd name="connsiteY13" fmla="*/ 730186 h 939450"/>
                      <a:gd name="connsiteX14" fmla="*/ 930593 w 930592"/>
                      <a:gd name="connsiteY14" fmla="*/ 867442 h 93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0592" h="939450">
                        <a:moveTo>
                          <a:pt x="930593" y="867442"/>
                        </a:moveTo>
                        <a:cubicBezTo>
                          <a:pt x="919258" y="880491"/>
                          <a:pt x="907352" y="893064"/>
                          <a:pt x="894874" y="905065"/>
                        </a:cubicBezTo>
                        <a:cubicBezTo>
                          <a:pt x="882491" y="917067"/>
                          <a:pt x="869633" y="928497"/>
                          <a:pt x="856297" y="939451"/>
                        </a:cubicBezTo>
                        <a:lnTo>
                          <a:pt x="74295" y="939451"/>
                        </a:lnTo>
                        <a:cubicBezTo>
                          <a:pt x="60960" y="928497"/>
                          <a:pt x="48101" y="917067"/>
                          <a:pt x="35719" y="905065"/>
                        </a:cubicBezTo>
                        <a:cubicBezTo>
                          <a:pt x="23241" y="893064"/>
                          <a:pt x="11335" y="880491"/>
                          <a:pt x="0" y="867442"/>
                        </a:cubicBezTo>
                        <a:cubicBezTo>
                          <a:pt x="11430" y="822865"/>
                          <a:pt x="36290" y="767239"/>
                          <a:pt x="90773" y="730186"/>
                        </a:cubicBezTo>
                        <a:cubicBezTo>
                          <a:pt x="107061" y="719138"/>
                          <a:pt x="121158" y="704279"/>
                          <a:pt x="133350" y="686657"/>
                        </a:cubicBezTo>
                        <a:cubicBezTo>
                          <a:pt x="189452" y="606361"/>
                          <a:pt x="206597" y="468439"/>
                          <a:pt x="213455" y="367760"/>
                        </a:cubicBezTo>
                        <a:cubicBezTo>
                          <a:pt x="214694" y="349758"/>
                          <a:pt x="215646" y="332994"/>
                          <a:pt x="216408" y="317944"/>
                        </a:cubicBezTo>
                        <a:cubicBezTo>
                          <a:pt x="219742" y="252222"/>
                          <a:pt x="229362" y="163163"/>
                          <a:pt x="275082" y="95917"/>
                        </a:cubicBezTo>
                        <a:cubicBezTo>
                          <a:pt x="311087" y="42863"/>
                          <a:pt x="369665" y="3429"/>
                          <a:pt x="465296" y="0"/>
                        </a:cubicBezTo>
                        <a:cubicBezTo>
                          <a:pt x="681895" y="7810"/>
                          <a:pt x="708279" y="200215"/>
                          <a:pt x="714185" y="317944"/>
                        </a:cubicBezTo>
                        <a:cubicBezTo>
                          <a:pt x="720090" y="435769"/>
                          <a:pt x="735806" y="659511"/>
                          <a:pt x="839819" y="730186"/>
                        </a:cubicBezTo>
                        <a:cubicBezTo>
                          <a:pt x="894302" y="767239"/>
                          <a:pt x="919163" y="822865"/>
                          <a:pt x="930593" y="867442"/>
                        </a:cubicBezTo>
                        <a:close/>
                      </a:path>
                    </a:pathLst>
                  </a:custGeom>
                  <a:solidFill>
                    <a:srgbClr val="051733"/>
                  </a:solidFill>
                  <a:ln w="9525" cap="flat">
                    <a:noFill/>
                    <a:prstDash val="solid"/>
                    <a:miter/>
                  </a:ln>
                </p:spPr>
                <p:txBody>
                  <a:bodyPr rtlCol="0" anchor="ctr"/>
                  <a:lstStyle/>
                  <a:p>
                    <a:endParaRPr lang="nb-NO"/>
                  </a:p>
                </p:txBody>
              </p:sp>
              <p:sp>
                <p:nvSpPr>
                  <p:cNvPr id="427" name="Friform 426">
                    <a:extLst>
                      <a:ext uri="{FF2B5EF4-FFF2-40B4-BE49-F238E27FC236}">
                        <a16:creationId xmlns:a16="http://schemas.microsoft.com/office/drawing/2014/main" id="{E66B529A-CD0D-D54C-670F-A3A2857A308A}"/>
                      </a:ext>
                    </a:extLst>
                  </p:cNvPr>
                  <p:cNvSpPr/>
                  <p:nvPr/>
                </p:nvSpPr>
                <p:spPr>
                  <a:xfrm>
                    <a:off x="5666422" y="4898898"/>
                    <a:ext cx="859155" cy="587406"/>
                  </a:xfrm>
                  <a:custGeom>
                    <a:avLst/>
                    <a:gdLst>
                      <a:gd name="connsiteX0" fmla="*/ 859155 w 859155"/>
                      <a:gd name="connsiteY0" fmla="*/ 413385 h 587406"/>
                      <a:gd name="connsiteX1" fmla="*/ 820579 w 859155"/>
                      <a:gd name="connsiteY1" fmla="*/ 447770 h 587406"/>
                      <a:gd name="connsiteX2" fmla="*/ 724662 w 859155"/>
                      <a:gd name="connsiteY2" fmla="*/ 512445 h 587406"/>
                      <a:gd name="connsiteX3" fmla="*/ 692468 w 859155"/>
                      <a:gd name="connsiteY3" fmla="*/ 528733 h 587406"/>
                      <a:gd name="connsiteX4" fmla="*/ 429578 w 859155"/>
                      <a:gd name="connsiteY4" fmla="*/ 587407 h 587406"/>
                      <a:gd name="connsiteX5" fmla="*/ 166688 w 859155"/>
                      <a:gd name="connsiteY5" fmla="*/ 528733 h 587406"/>
                      <a:gd name="connsiteX6" fmla="*/ 134493 w 859155"/>
                      <a:gd name="connsiteY6" fmla="*/ 512445 h 587406"/>
                      <a:gd name="connsiteX7" fmla="*/ 38576 w 859155"/>
                      <a:gd name="connsiteY7" fmla="*/ 447770 h 587406"/>
                      <a:gd name="connsiteX8" fmla="*/ 0 w 859155"/>
                      <a:gd name="connsiteY8" fmla="*/ 413385 h 587406"/>
                      <a:gd name="connsiteX9" fmla="*/ 112014 w 859155"/>
                      <a:gd name="connsiteY9" fmla="*/ 316421 h 587406"/>
                      <a:gd name="connsiteX10" fmla="*/ 112109 w 859155"/>
                      <a:gd name="connsiteY10" fmla="*/ 316421 h 587406"/>
                      <a:gd name="connsiteX11" fmla="*/ 130874 w 859155"/>
                      <a:gd name="connsiteY11" fmla="*/ 308324 h 587406"/>
                      <a:gd name="connsiteX12" fmla="*/ 187738 w 859155"/>
                      <a:gd name="connsiteY12" fmla="*/ 286417 h 587406"/>
                      <a:gd name="connsiteX13" fmla="*/ 221742 w 859155"/>
                      <a:gd name="connsiteY13" fmla="*/ 270224 h 587406"/>
                      <a:gd name="connsiteX14" fmla="*/ 250889 w 859155"/>
                      <a:gd name="connsiteY14" fmla="*/ 250507 h 587406"/>
                      <a:gd name="connsiteX15" fmla="*/ 256318 w 859155"/>
                      <a:gd name="connsiteY15" fmla="*/ 246126 h 587406"/>
                      <a:gd name="connsiteX16" fmla="*/ 260985 w 859155"/>
                      <a:gd name="connsiteY16" fmla="*/ 242125 h 587406"/>
                      <a:gd name="connsiteX17" fmla="*/ 267176 w 859155"/>
                      <a:gd name="connsiteY17" fmla="*/ 236506 h 587406"/>
                      <a:gd name="connsiteX18" fmla="*/ 271272 w 859155"/>
                      <a:gd name="connsiteY18" fmla="*/ 232696 h 587406"/>
                      <a:gd name="connsiteX19" fmla="*/ 275177 w 859155"/>
                      <a:gd name="connsiteY19" fmla="*/ 228695 h 587406"/>
                      <a:gd name="connsiteX20" fmla="*/ 284321 w 859155"/>
                      <a:gd name="connsiteY20" fmla="*/ 218789 h 587406"/>
                      <a:gd name="connsiteX21" fmla="*/ 288703 w 859155"/>
                      <a:gd name="connsiteY21" fmla="*/ 213646 h 587406"/>
                      <a:gd name="connsiteX22" fmla="*/ 292894 w 859155"/>
                      <a:gd name="connsiteY22" fmla="*/ 208312 h 587406"/>
                      <a:gd name="connsiteX23" fmla="*/ 296990 w 859155"/>
                      <a:gd name="connsiteY23" fmla="*/ 202978 h 587406"/>
                      <a:gd name="connsiteX24" fmla="*/ 300895 w 859155"/>
                      <a:gd name="connsiteY24" fmla="*/ 197453 h 587406"/>
                      <a:gd name="connsiteX25" fmla="*/ 300895 w 859155"/>
                      <a:gd name="connsiteY25" fmla="*/ 197358 h 587406"/>
                      <a:gd name="connsiteX26" fmla="*/ 304038 w 859155"/>
                      <a:gd name="connsiteY26" fmla="*/ 192881 h 587406"/>
                      <a:gd name="connsiteX27" fmla="*/ 308610 w 859155"/>
                      <a:gd name="connsiteY27" fmla="*/ 185642 h 587406"/>
                      <a:gd name="connsiteX28" fmla="*/ 313563 w 859155"/>
                      <a:gd name="connsiteY28" fmla="*/ 177260 h 587406"/>
                      <a:gd name="connsiteX29" fmla="*/ 314230 w 859155"/>
                      <a:gd name="connsiteY29" fmla="*/ 176022 h 587406"/>
                      <a:gd name="connsiteX30" fmla="*/ 319469 w 859155"/>
                      <a:gd name="connsiteY30" fmla="*/ 165925 h 587406"/>
                      <a:gd name="connsiteX31" fmla="*/ 339566 w 859155"/>
                      <a:gd name="connsiteY31" fmla="*/ 107632 h 587406"/>
                      <a:gd name="connsiteX32" fmla="*/ 342043 w 859155"/>
                      <a:gd name="connsiteY32" fmla="*/ 95821 h 587406"/>
                      <a:gd name="connsiteX33" fmla="*/ 351758 w 859155"/>
                      <a:gd name="connsiteY33" fmla="*/ 48958 h 587406"/>
                      <a:gd name="connsiteX34" fmla="*/ 361855 w 859155"/>
                      <a:gd name="connsiteY34" fmla="*/ 0 h 587406"/>
                      <a:gd name="connsiteX35" fmla="*/ 497300 w 859155"/>
                      <a:gd name="connsiteY35" fmla="*/ 0 h 587406"/>
                      <a:gd name="connsiteX36" fmla="*/ 507397 w 859155"/>
                      <a:gd name="connsiteY36" fmla="*/ 48863 h 587406"/>
                      <a:gd name="connsiteX37" fmla="*/ 519589 w 859155"/>
                      <a:gd name="connsiteY37" fmla="*/ 107632 h 587406"/>
                      <a:gd name="connsiteX38" fmla="*/ 522256 w 859155"/>
                      <a:gd name="connsiteY38" fmla="*/ 118967 h 587406"/>
                      <a:gd name="connsiteX39" fmla="*/ 524542 w 859155"/>
                      <a:gd name="connsiteY39" fmla="*/ 127254 h 587406"/>
                      <a:gd name="connsiteX40" fmla="*/ 525494 w 859155"/>
                      <a:gd name="connsiteY40" fmla="*/ 130207 h 587406"/>
                      <a:gd name="connsiteX41" fmla="*/ 526161 w 859155"/>
                      <a:gd name="connsiteY41" fmla="*/ 132397 h 587406"/>
                      <a:gd name="connsiteX42" fmla="*/ 529114 w 859155"/>
                      <a:gd name="connsiteY42" fmla="*/ 141065 h 587406"/>
                      <a:gd name="connsiteX43" fmla="*/ 533305 w 859155"/>
                      <a:gd name="connsiteY43" fmla="*/ 151733 h 587406"/>
                      <a:gd name="connsiteX44" fmla="*/ 537305 w 859155"/>
                      <a:gd name="connsiteY44" fmla="*/ 160972 h 587406"/>
                      <a:gd name="connsiteX45" fmla="*/ 546545 w 859155"/>
                      <a:gd name="connsiteY45" fmla="*/ 178879 h 587406"/>
                      <a:gd name="connsiteX46" fmla="*/ 551688 w 859155"/>
                      <a:gd name="connsiteY46" fmla="*/ 187452 h 587406"/>
                      <a:gd name="connsiteX47" fmla="*/ 556355 w 859155"/>
                      <a:gd name="connsiteY47" fmla="*/ 194691 h 587406"/>
                      <a:gd name="connsiteX48" fmla="*/ 558165 w 859155"/>
                      <a:gd name="connsiteY48" fmla="*/ 197358 h 587406"/>
                      <a:gd name="connsiteX49" fmla="*/ 562928 w 859155"/>
                      <a:gd name="connsiteY49" fmla="*/ 204025 h 587406"/>
                      <a:gd name="connsiteX50" fmla="*/ 575501 w 859155"/>
                      <a:gd name="connsiteY50" fmla="*/ 219551 h 587406"/>
                      <a:gd name="connsiteX51" fmla="*/ 582263 w 859155"/>
                      <a:gd name="connsiteY51" fmla="*/ 226886 h 587406"/>
                      <a:gd name="connsiteX52" fmla="*/ 589312 w 859155"/>
                      <a:gd name="connsiteY52" fmla="*/ 234029 h 587406"/>
                      <a:gd name="connsiteX53" fmla="*/ 596646 w 859155"/>
                      <a:gd name="connsiteY53" fmla="*/ 240792 h 587406"/>
                      <a:gd name="connsiteX54" fmla="*/ 602171 w 859155"/>
                      <a:gd name="connsiteY54" fmla="*/ 245554 h 587406"/>
                      <a:gd name="connsiteX55" fmla="*/ 607695 w 859155"/>
                      <a:gd name="connsiteY55" fmla="*/ 250031 h 587406"/>
                      <a:gd name="connsiteX56" fmla="*/ 608552 w 859155"/>
                      <a:gd name="connsiteY56" fmla="*/ 250698 h 587406"/>
                      <a:gd name="connsiteX57" fmla="*/ 614744 w 859155"/>
                      <a:gd name="connsiteY57" fmla="*/ 255365 h 587406"/>
                      <a:gd name="connsiteX58" fmla="*/ 637413 w 859155"/>
                      <a:gd name="connsiteY58" fmla="*/ 270224 h 587406"/>
                      <a:gd name="connsiteX59" fmla="*/ 671417 w 859155"/>
                      <a:gd name="connsiteY59" fmla="*/ 286417 h 587406"/>
                      <a:gd name="connsiteX60" fmla="*/ 728281 w 859155"/>
                      <a:gd name="connsiteY60" fmla="*/ 308324 h 587406"/>
                      <a:gd name="connsiteX61" fmla="*/ 859155 w 859155"/>
                      <a:gd name="connsiteY61" fmla="*/ 413385 h 58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59155" h="587406">
                        <a:moveTo>
                          <a:pt x="859155" y="413385"/>
                        </a:moveTo>
                        <a:cubicBezTo>
                          <a:pt x="846772" y="425387"/>
                          <a:pt x="833914" y="436816"/>
                          <a:pt x="820579" y="447770"/>
                        </a:cubicBezTo>
                        <a:cubicBezTo>
                          <a:pt x="790861" y="472249"/>
                          <a:pt x="758762" y="493871"/>
                          <a:pt x="724662" y="512445"/>
                        </a:cubicBezTo>
                        <a:cubicBezTo>
                          <a:pt x="714089" y="518255"/>
                          <a:pt x="703421" y="523684"/>
                          <a:pt x="692468" y="528733"/>
                        </a:cubicBezTo>
                        <a:cubicBezTo>
                          <a:pt x="612743" y="566356"/>
                          <a:pt x="523589" y="587407"/>
                          <a:pt x="429578" y="587407"/>
                        </a:cubicBezTo>
                        <a:cubicBezTo>
                          <a:pt x="335566" y="587407"/>
                          <a:pt x="246412" y="566356"/>
                          <a:pt x="166688" y="528733"/>
                        </a:cubicBezTo>
                        <a:cubicBezTo>
                          <a:pt x="155734" y="523684"/>
                          <a:pt x="145066" y="518255"/>
                          <a:pt x="134493" y="512445"/>
                        </a:cubicBezTo>
                        <a:cubicBezTo>
                          <a:pt x="100394" y="493871"/>
                          <a:pt x="68294" y="472249"/>
                          <a:pt x="38576" y="447770"/>
                        </a:cubicBezTo>
                        <a:cubicBezTo>
                          <a:pt x="25241" y="436816"/>
                          <a:pt x="12383" y="425387"/>
                          <a:pt x="0" y="413385"/>
                        </a:cubicBezTo>
                        <a:cubicBezTo>
                          <a:pt x="27623" y="371570"/>
                          <a:pt x="66294" y="337947"/>
                          <a:pt x="112014" y="316421"/>
                        </a:cubicBezTo>
                        <a:lnTo>
                          <a:pt x="112109" y="316421"/>
                        </a:lnTo>
                        <a:cubicBezTo>
                          <a:pt x="118205" y="313468"/>
                          <a:pt x="124492" y="310801"/>
                          <a:pt x="130874" y="308324"/>
                        </a:cubicBezTo>
                        <a:lnTo>
                          <a:pt x="187738" y="286417"/>
                        </a:lnTo>
                        <a:cubicBezTo>
                          <a:pt x="199549" y="281845"/>
                          <a:pt x="210979" y="276415"/>
                          <a:pt x="221742" y="270224"/>
                        </a:cubicBezTo>
                        <a:cubicBezTo>
                          <a:pt x="231934" y="264319"/>
                          <a:pt x="241649" y="257746"/>
                          <a:pt x="250889" y="250507"/>
                        </a:cubicBezTo>
                        <a:cubicBezTo>
                          <a:pt x="252698" y="249079"/>
                          <a:pt x="254508" y="247650"/>
                          <a:pt x="256318" y="246126"/>
                        </a:cubicBezTo>
                        <a:cubicBezTo>
                          <a:pt x="257937" y="244792"/>
                          <a:pt x="259461" y="243554"/>
                          <a:pt x="260985" y="242125"/>
                        </a:cubicBezTo>
                        <a:cubicBezTo>
                          <a:pt x="263081" y="240316"/>
                          <a:pt x="265176" y="238411"/>
                          <a:pt x="267176" y="236506"/>
                        </a:cubicBezTo>
                        <a:cubicBezTo>
                          <a:pt x="268605" y="235267"/>
                          <a:pt x="269939" y="234029"/>
                          <a:pt x="271272" y="232696"/>
                        </a:cubicBezTo>
                        <a:cubicBezTo>
                          <a:pt x="272606" y="231362"/>
                          <a:pt x="273939" y="230029"/>
                          <a:pt x="275177" y="228695"/>
                        </a:cubicBezTo>
                        <a:cubicBezTo>
                          <a:pt x="278321" y="225457"/>
                          <a:pt x="281369" y="222123"/>
                          <a:pt x="284321" y="218789"/>
                        </a:cubicBezTo>
                        <a:cubicBezTo>
                          <a:pt x="285845" y="217075"/>
                          <a:pt x="287369" y="215360"/>
                          <a:pt x="288703" y="213646"/>
                        </a:cubicBezTo>
                        <a:cubicBezTo>
                          <a:pt x="290132" y="211836"/>
                          <a:pt x="291465" y="210121"/>
                          <a:pt x="292894" y="208312"/>
                        </a:cubicBezTo>
                        <a:cubicBezTo>
                          <a:pt x="294418" y="206597"/>
                          <a:pt x="295751" y="204788"/>
                          <a:pt x="296990" y="202978"/>
                        </a:cubicBezTo>
                        <a:cubicBezTo>
                          <a:pt x="298418" y="201168"/>
                          <a:pt x="299657" y="199358"/>
                          <a:pt x="300895" y="197453"/>
                        </a:cubicBezTo>
                        <a:lnTo>
                          <a:pt x="300895" y="197358"/>
                        </a:lnTo>
                        <a:cubicBezTo>
                          <a:pt x="301943" y="195834"/>
                          <a:pt x="303086" y="194405"/>
                          <a:pt x="304038" y="192881"/>
                        </a:cubicBezTo>
                        <a:cubicBezTo>
                          <a:pt x="305657" y="190500"/>
                          <a:pt x="307181" y="188119"/>
                          <a:pt x="308610" y="185642"/>
                        </a:cubicBezTo>
                        <a:cubicBezTo>
                          <a:pt x="310325" y="182880"/>
                          <a:pt x="311944" y="180118"/>
                          <a:pt x="313563" y="177260"/>
                        </a:cubicBezTo>
                        <a:cubicBezTo>
                          <a:pt x="313849" y="176879"/>
                          <a:pt x="314039" y="176403"/>
                          <a:pt x="314230" y="176022"/>
                        </a:cubicBezTo>
                        <a:cubicBezTo>
                          <a:pt x="316135" y="172688"/>
                          <a:pt x="317849" y="169354"/>
                          <a:pt x="319469" y="165925"/>
                        </a:cubicBezTo>
                        <a:cubicBezTo>
                          <a:pt x="328517" y="147638"/>
                          <a:pt x="335280" y="128111"/>
                          <a:pt x="339566" y="107632"/>
                        </a:cubicBezTo>
                        <a:lnTo>
                          <a:pt x="342043" y="95821"/>
                        </a:lnTo>
                        <a:lnTo>
                          <a:pt x="351758" y="48958"/>
                        </a:lnTo>
                        <a:lnTo>
                          <a:pt x="361855" y="0"/>
                        </a:lnTo>
                        <a:lnTo>
                          <a:pt x="497300" y="0"/>
                        </a:lnTo>
                        <a:lnTo>
                          <a:pt x="507397" y="48863"/>
                        </a:lnTo>
                        <a:lnTo>
                          <a:pt x="519589" y="107632"/>
                        </a:lnTo>
                        <a:cubicBezTo>
                          <a:pt x="520351" y="111442"/>
                          <a:pt x="521208" y="115253"/>
                          <a:pt x="522256" y="118967"/>
                        </a:cubicBezTo>
                        <a:cubicBezTo>
                          <a:pt x="522922" y="121729"/>
                          <a:pt x="523685" y="124492"/>
                          <a:pt x="524542" y="127254"/>
                        </a:cubicBezTo>
                        <a:cubicBezTo>
                          <a:pt x="524828" y="128302"/>
                          <a:pt x="525209" y="129254"/>
                          <a:pt x="525494" y="130207"/>
                        </a:cubicBezTo>
                        <a:cubicBezTo>
                          <a:pt x="525589" y="130969"/>
                          <a:pt x="525875" y="131636"/>
                          <a:pt x="526161" y="132397"/>
                        </a:cubicBezTo>
                        <a:cubicBezTo>
                          <a:pt x="527018" y="135350"/>
                          <a:pt x="528066" y="138208"/>
                          <a:pt x="529114" y="141065"/>
                        </a:cubicBezTo>
                        <a:cubicBezTo>
                          <a:pt x="530352" y="144685"/>
                          <a:pt x="531686" y="148209"/>
                          <a:pt x="533305" y="151733"/>
                        </a:cubicBezTo>
                        <a:cubicBezTo>
                          <a:pt x="534448" y="154876"/>
                          <a:pt x="535877" y="157924"/>
                          <a:pt x="537305" y="160972"/>
                        </a:cubicBezTo>
                        <a:cubicBezTo>
                          <a:pt x="540068" y="167068"/>
                          <a:pt x="543116" y="173069"/>
                          <a:pt x="546545" y="178879"/>
                        </a:cubicBezTo>
                        <a:cubicBezTo>
                          <a:pt x="548069" y="181737"/>
                          <a:pt x="549783" y="184595"/>
                          <a:pt x="551688" y="187452"/>
                        </a:cubicBezTo>
                        <a:cubicBezTo>
                          <a:pt x="553117" y="189929"/>
                          <a:pt x="554641" y="192310"/>
                          <a:pt x="556355" y="194691"/>
                        </a:cubicBezTo>
                        <a:cubicBezTo>
                          <a:pt x="556927" y="195643"/>
                          <a:pt x="557594" y="196501"/>
                          <a:pt x="558165" y="197358"/>
                        </a:cubicBezTo>
                        <a:cubicBezTo>
                          <a:pt x="559594" y="199644"/>
                          <a:pt x="561213" y="201835"/>
                          <a:pt x="562928" y="204025"/>
                        </a:cubicBezTo>
                        <a:cubicBezTo>
                          <a:pt x="566928" y="209359"/>
                          <a:pt x="571119" y="214503"/>
                          <a:pt x="575501" y="219551"/>
                        </a:cubicBezTo>
                        <a:cubicBezTo>
                          <a:pt x="577596" y="222028"/>
                          <a:pt x="579882" y="224504"/>
                          <a:pt x="582263" y="226886"/>
                        </a:cubicBezTo>
                        <a:cubicBezTo>
                          <a:pt x="584454" y="229362"/>
                          <a:pt x="586835" y="231743"/>
                          <a:pt x="589312" y="234029"/>
                        </a:cubicBezTo>
                        <a:cubicBezTo>
                          <a:pt x="591693" y="236411"/>
                          <a:pt x="594170" y="238696"/>
                          <a:pt x="596646" y="240792"/>
                        </a:cubicBezTo>
                        <a:cubicBezTo>
                          <a:pt x="598456" y="242411"/>
                          <a:pt x="600266" y="244030"/>
                          <a:pt x="602171" y="245554"/>
                        </a:cubicBezTo>
                        <a:cubicBezTo>
                          <a:pt x="603980" y="247079"/>
                          <a:pt x="605790" y="248603"/>
                          <a:pt x="607695" y="250031"/>
                        </a:cubicBezTo>
                        <a:cubicBezTo>
                          <a:pt x="607981" y="250317"/>
                          <a:pt x="608267" y="250507"/>
                          <a:pt x="608552" y="250698"/>
                        </a:cubicBezTo>
                        <a:cubicBezTo>
                          <a:pt x="610648" y="252317"/>
                          <a:pt x="612648" y="253937"/>
                          <a:pt x="614744" y="255365"/>
                        </a:cubicBezTo>
                        <a:cubicBezTo>
                          <a:pt x="621983" y="260795"/>
                          <a:pt x="629507" y="265652"/>
                          <a:pt x="637413" y="270224"/>
                        </a:cubicBezTo>
                        <a:cubicBezTo>
                          <a:pt x="648176" y="276415"/>
                          <a:pt x="659606" y="281845"/>
                          <a:pt x="671417" y="286417"/>
                        </a:cubicBezTo>
                        <a:lnTo>
                          <a:pt x="728281" y="308324"/>
                        </a:lnTo>
                        <a:cubicBezTo>
                          <a:pt x="782193" y="329089"/>
                          <a:pt x="827818" y="365950"/>
                          <a:pt x="859155" y="413385"/>
                        </a:cubicBezTo>
                        <a:close/>
                      </a:path>
                    </a:pathLst>
                  </a:custGeom>
                  <a:solidFill>
                    <a:srgbClr val="F03832"/>
                  </a:solidFill>
                  <a:ln w="9525" cap="flat">
                    <a:noFill/>
                    <a:prstDash val="solid"/>
                    <a:miter/>
                  </a:ln>
                </p:spPr>
                <p:txBody>
                  <a:bodyPr rtlCol="0" anchor="ctr"/>
                  <a:lstStyle/>
                  <a:p>
                    <a:endParaRPr lang="nb-NO"/>
                  </a:p>
                </p:txBody>
              </p:sp>
              <p:sp>
                <p:nvSpPr>
                  <p:cNvPr id="428" name="Friform 427">
                    <a:extLst>
                      <a:ext uri="{FF2B5EF4-FFF2-40B4-BE49-F238E27FC236}">
                        <a16:creationId xmlns:a16="http://schemas.microsoft.com/office/drawing/2014/main" id="{D85A683C-7F2C-9309-3B15-A5AFF83E2CBD}"/>
                      </a:ext>
                    </a:extLst>
                  </p:cNvPr>
                  <p:cNvSpPr/>
                  <p:nvPr/>
                </p:nvSpPr>
                <p:spPr>
                  <a:xfrm>
                    <a:off x="5888164" y="4898898"/>
                    <a:ext cx="415671" cy="397478"/>
                  </a:xfrm>
                  <a:custGeom>
                    <a:avLst/>
                    <a:gdLst>
                      <a:gd name="connsiteX0" fmla="*/ 415671 w 415671"/>
                      <a:gd name="connsiteY0" fmla="*/ 270224 h 397478"/>
                      <a:gd name="connsiteX1" fmla="*/ 207836 w 415671"/>
                      <a:gd name="connsiteY1" fmla="*/ 397478 h 397478"/>
                      <a:gd name="connsiteX2" fmla="*/ 0 w 415671"/>
                      <a:gd name="connsiteY2" fmla="*/ 270224 h 397478"/>
                      <a:gd name="connsiteX3" fmla="*/ 117824 w 415671"/>
                      <a:gd name="connsiteY3" fmla="*/ 107632 h 397478"/>
                      <a:gd name="connsiteX4" fmla="*/ 120301 w 415671"/>
                      <a:gd name="connsiteY4" fmla="*/ 95821 h 397478"/>
                      <a:gd name="connsiteX5" fmla="*/ 140113 w 415671"/>
                      <a:gd name="connsiteY5" fmla="*/ 0 h 397478"/>
                      <a:gd name="connsiteX6" fmla="*/ 275558 w 415671"/>
                      <a:gd name="connsiteY6" fmla="*/ 0 h 397478"/>
                      <a:gd name="connsiteX7" fmla="*/ 297847 w 415671"/>
                      <a:gd name="connsiteY7" fmla="*/ 107632 h 397478"/>
                      <a:gd name="connsiteX8" fmla="*/ 311563 w 415671"/>
                      <a:gd name="connsiteY8" fmla="*/ 151733 h 397478"/>
                      <a:gd name="connsiteX9" fmla="*/ 415671 w 415671"/>
                      <a:gd name="connsiteY9" fmla="*/ 270224 h 39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671" h="397478">
                        <a:moveTo>
                          <a:pt x="415671" y="270224"/>
                        </a:moveTo>
                        <a:cubicBezTo>
                          <a:pt x="381571" y="325946"/>
                          <a:pt x="318897" y="388906"/>
                          <a:pt x="207836" y="397478"/>
                        </a:cubicBezTo>
                        <a:cubicBezTo>
                          <a:pt x="96774" y="388906"/>
                          <a:pt x="34100" y="325946"/>
                          <a:pt x="0" y="270224"/>
                        </a:cubicBezTo>
                        <a:cubicBezTo>
                          <a:pt x="60198" y="235648"/>
                          <a:pt x="103442" y="176784"/>
                          <a:pt x="117824" y="107632"/>
                        </a:cubicBezTo>
                        <a:lnTo>
                          <a:pt x="120301" y="95821"/>
                        </a:lnTo>
                        <a:lnTo>
                          <a:pt x="140113" y="0"/>
                        </a:lnTo>
                        <a:lnTo>
                          <a:pt x="275558" y="0"/>
                        </a:lnTo>
                        <a:lnTo>
                          <a:pt x="297847" y="107632"/>
                        </a:lnTo>
                        <a:cubicBezTo>
                          <a:pt x="300990" y="122872"/>
                          <a:pt x="305562" y="137636"/>
                          <a:pt x="311563" y="151733"/>
                        </a:cubicBezTo>
                        <a:cubicBezTo>
                          <a:pt x="332137" y="201549"/>
                          <a:pt x="368808" y="243268"/>
                          <a:pt x="415671" y="270224"/>
                        </a:cubicBezTo>
                        <a:close/>
                      </a:path>
                    </a:pathLst>
                  </a:custGeom>
                  <a:solidFill>
                    <a:srgbClr val="EDC3AF"/>
                  </a:solidFill>
                  <a:ln w="9525" cap="flat">
                    <a:noFill/>
                    <a:prstDash val="solid"/>
                    <a:miter/>
                  </a:ln>
                </p:spPr>
                <p:txBody>
                  <a:bodyPr rtlCol="0" anchor="ctr"/>
                  <a:lstStyle/>
                  <a:p>
                    <a:endParaRPr lang="nb-NO"/>
                  </a:p>
                </p:txBody>
              </p:sp>
              <p:sp>
                <p:nvSpPr>
                  <p:cNvPr id="429" name="Friform 428">
                    <a:extLst>
                      <a:ext uri="{FF2B5EF4-FFF2-40B4-BE49-F238E27FC236}">
                        <a16:creationId xmlns:a16="http://schemas.microsoft.com/office/drawing/2014/main" id="{2C9CBA3B-6F89-9E74-8C7E-BB9D4C03EE7B}"/>
                      </a:ext>
                    </a:extLst>
                  </p:cNvPr>
                  <p:cNvSpPr/>
                  <p:nvPr/>
                </p:nvSpPr>
                <p:spPr>
                  <a:xfrm>
                    <a:off x="6008465" y="4898898"/>
                    <a:ext cx="191262" cy="162496"/>
                  </a:xfrm>
                  <a:custGeom>
                    <a:avLst/>
                    <a:gdLst>
                      <a:gd name="connsiteX0" fmla="*/ 191262 w 191262"/>
                      <a:gd name="connsiteY0" fmla="*/ 151733 h 162496"/>
                      <a:gd name="connsiteX1" fmla="*/ 136684 w 191262"/>
                      <a:gd name="connsiteY1" fmla="*/ 162496 h 162496"/>
                      <a:gd name="connsiteX2" fmla="*/ 0 w 191262"/>
                      <a:gd name="connsiteY2" fmla="*/ 95821 h 162496"/>
                      <a:gd name="connsiteX3" fmla="*/ 19812 w 191262"/>
                      <a:gd name="connsiteY3" fmla="*/ 0 h 162496"/>
                      <a:gd name="connsiteX4" fmla="*/ 155257 w 191262"/>
                      <a:gd name="connsiteY4" fmla="*/ 0 h 162496"/>
                      <a:gd name="connsiteX5" fmla="*/ 177546 w 191262"/>
                      <a:gd name="connsiteY5" fmla="*/ 107632 h 162496"/>
                      <a:gd name="connsiteX6" fmla="*/ 191262 w 191262"/>
                      <a:gd name="connsiteY6" fmla="*/ 151733 h 16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62" h="162496">
                        <a:moveTo>
                          <a:pt x="191262" y="151733"/>
                        </a:moveTo>
                        <a:cubicBezTo>
                          <a:pt x="160496" y="162496"/>
                          <a:pt x="136684" y="162496"/>
                          <a:pt x="136684" y="162496"/>
                        </a:cubicBezTo>
                        <a:cubicBezTo>
                          <a:pt x="136684" y="162496"/>
                          <a:pt x="56102" y="162496"/>
                          <a:pt x="0" y="95821"/>
                        </a:cubicBezTo>
                        <a:lnTo>
                          <a:pt x="19812" y="0"/>
                        </a:lnTo>
                        <a:lnTo>
                          <a:pt x="155257" y="0"/>
                        </a:lnTo>
                        <a:lnTo>
                          <a:pt x="177546" y="107632"/>
                        </a:lnTo>
                        <a:cubicBezTo>
                          <a:pt x="180689" y="122872"/>
                          <a:pt x="185261" y="137636"/>
                          <a:pt x="191262" y="151733"/>
                        </a:cubicBezTo>
                        <a:close/>
                      </a:path>
                    </a:pathLst>
                  </a:custGeom>
                  <a:solidFill>
                    <a:srgbClr val="CD9289"/>
                  </a:solidFill>
                  <a:ln w="9525" cap="flat">
                    <a:noFill/>
                    <a:prstDash val="solid"/>
                    <a:miter/>
                  </a:ln>
                </p:spPr>
                <p:txBody>
                  <a:bodyPr rtlCol="0" anchor="ctr"/>
                  <a:lstStyle/>
                  <a:p>
                    <a:endParaRPr lang="nb-NO"/>
                  </a:p>
                </p:txBody>
              </p:sp>
              <p:sp>
                <p:nvSpPr>
                  <p:cNvPr id="430" name="Friform 429">
                    <a:extLst>
                      <a:ext uri="{FF2B5EF4-FFF2-40B4-BE49-F238E27FC236}">
                        <a16:creationId xmlns:a16="http://schemas.microsoft.com/office/drawing/2014/main" id="{9E51902D-76C3-2C33-BE9C-13C28F694787}"/>
                      </a:ext>
                    </a:extLst>
                  </p:cNvPr>
                  <p:cNvSpPr/>
                  <p:nvPr/>
                </p:nvSpPr>
                <p:spPr>
                  <a:xfrm>
                    <a:off x="5862634" y="4514038"/>
                    <a:ext cx="417610" cy="454297"/>
                  </a:xfrm>
                  <a:custGeom>
                    <a:avLst/>
                    <a:gdLst>
                      <a:gd name="connsiteX0" fmla="*/ 415503 w 417610"/>
                      <a:gd name="connsiteY0" fmla="*/ 270407 h 454297"/>
                      <a:gd name="connsiteX1" fmla="*/ 388557 w 417610"/>
                      <a:gd name="connsiteY1" fmla="*/ 361591 h 454297"/>
                      <a:gd name="connsiteX2" fmla="*/ 233366 w 417610"/>
                      <a:gd name="connsiteY2" fmla="*/ 454297 h 454297"/>
                      <a:gd name="connsiteX3" fmla="*/ 47247 w 417610"/>
                      <a:gd name="connsiteY3" fmla="*/ 268560 h 454297"/>
                      <a:gd name="connsiteX4" fmla="*/ 10671 w 417610"/>
                      <a:gd name="connsiteY4" fmla="*/ 242747 h 454297"/>
                      <a:gd name="connsiteX5" fmla="*/ 670 w 417610"/>
                      <a:gd name="connsiteY5" fmla="*/ 198646 h 454297"/>
                      <a:gd name="connsiteX6" fmla="*/ 10481 w 417610"/>
                      <a:gd name="connsiteY6" fmla="*/ 178358 h 454297"/>
                      <a:gd name="connsiteX7" fmla="*/ 29817 w 417610"/>
                      <a:gd name="connsiteY7" fmla="*/ 172167 h 454297"/>
                      <a:gd name="connsiteX8" fmla="*/ 49724 w 417610"/>
                      <a:gd name="connsiteY8" fmla="*/ 177882 h 454297"/>
                      <a:gd name="connsiteX9" fmla="*/ 112589 w 417610"/>
                      <a:gd name="connsiteY9" fmla="*/ 241 h 454297"/>
                      <a:gd name="connsiteX10" fmla="*/ 233366 w 417610"/>
                      <a:gd name="connsiteY10" fmla="*/ 10432 h 454297"/>
                      <a:gd name="connsiteX11" fmla="*/ 354143 w 417610"/>
                      <a:gd name="connsiteY11" fmla="*/ 241 h 454297"/>
                      <a:gd name="connsiteX12" fmla="*/ 417008 w 417610"/>
                      <a:gd name="connsiteY12" fmla="*/ 177882 h 454297"/>
                      <a:gd name="connsiteX13" fmla="*/ 415503 w 417610"/>
                      <a:gd name="connsiteY13" fmla="*/ 270407 h 45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7610" h="454297">
                        <a:moveTo>
                          <a:pt x="415503" y="270407"/>
                        </a:moveTo>
                        <a:cubicBezTo>
                          <a:pt x="413245" y="302412"/>
                          <a:pt x="404863" y="333959"/>
                          <a:pt x="388557" y="361591"/>
                        </a:cubicBezTo>
                        <a:cubicBezTo>
                          <a:pt x="333835" y="454297"/>
                          <a:pt x="233366" y="454297"/>
                          <a:pt x="233366" y="454297"/>
                        </a:cubicBezTo>
                        <a:cubicBezTo>
                          <a:pt x="233366" y="454297"/>
                          <a:pt x="73727" y="454297"/>
                          <a:pt x="47247" y="268560"/>
                        </a:cubicBezTo>
                        <a:cubicBezTo>
                          <a:pt x="32198" y="265131"/>
                          <a:pt x="19339" y="255510"/>
                          <a:pt x="10671" y="242747"/>
                        </a:cubicBezTo>
                        <a:cubicBezTo>
                          <a:pt x="2004" y="229983"/>
                          <a:pt x="-1616" y="213982"/>
                          <a:pt x="670" y="198646"/>
                        </a:cubicBezTo>
                        <a:cubicBezTo>
                          <a:pt x="1813" y="191122"/>
                          <a:pt x="4671" y="183406"/>
                          <a:pt x="10481" y="178358"/>
                        </a:cubicBezTo>
                        <a:cubicBezTo>
                          <a:pt x="15719" y="173786"/>
                          <a:pt x="22863" y="171881"/>
                          <a:pt x="29817" y="172167"/>
                        </a:cubicBezTo>
                        <a:cubicBezTo>
                          <a:pt x="36770" y="172452"/>
                          <a:pt x="43437" y="174834"/>
                          <a:pt x="49724" y="177882"/>
                        </a:cubicBezTo>
                        <a:cubicBezTo>
                          <a:pt x="49724" y="177882"/>
                          <a:pt x="50295" y="2241"/>
                          <a:pt x="112589" y="241"/>
                        </a:cubicBezTo>
                        <a:cubicBezTo>
                          <a:pt x="153356" y="-1855"/>
                          <a:pt x="171548" y="10432"/>
                          <a:pt x="233366" y="10432"/>
                        </a:cubicBezTo>
                        <a:cubicBezTo>
                          <a:pt x="295183" y="10432"/>
                          <a:pt x="313376" y="-1855"/>
                          <a:pt x="354143" y="241"/>
                        </a:cubicBezTo>
                        <a:cubicBezTo>
                          <a:pt x="416436" y="2241"/>
                          <a:pt x="417008" y="177882"/>
                          <a:pt x="417008" y="177882"/>
                        </a:cubicBezTo>
                        <a:cubicBezTo>
                          <a:pt x="417008" y="177882"/>
                          <a:pt x="419094" y="219354"/>
                          <a:pt x="415503" y="270407"/>
                        </a:cubicBezTo>
                        <a:close/>
                      </a:path>
                    </a:pathLst>
                  </a:custGeom>
                  <a:solidFill>
                    <a:srgbClr val="EDC3AF"/>
                  </a:solidFill>
                  <a:ln w="9525" cap="flat">
                    <a:noFill/>
                    <a:prstDash val="solid"/>
                    <a:miter/>
                  </a:ln>
                </p:spPr>
                <p:txBody>
                  <a:bodyPr rtlCol="0" anchor="ctr"/>
                  <a:lstStyle/>
                  <a:p>
                    <a:endParaRPr lang="nb-NO" dirty="0"/>
                  </a:p>
                </p:txBody>
              </p:sp>
            </p:grpSp>
            <p:sp>
              <p:nvSpPr>
                <p:cNvPr id="412" name="Friform 411">
                  <a:extLst>
                    <a:ext uri="{FF2B5EF4-FFF2-40B4-BE49-F238E27FC236}">
                      <a16:creationId xmlns:a16="http://schemas.microsoft.com/office/drawing/2014/main" id="{B1485A1D-A0DA-3677-CE93-06766D0BAA1E}"/>
                    </a:ext>
                  </a:extLst>
                </p:cNvPr>
                <p:cNvSpPr/>
                <p:nvPr/>
              </p:nvSpPr>
              <p:spPr>
                <a:xfrm>
                  <a:off x="5764053" y="4503134"/>
                  <a:ext cx="230314" cy="727994"/>
                </a:xfrm>
                <a:custGeom>
                  <a:avLst/>
                  <a:gdLst>
                    <a:gd name="connsiteX0" fmla="*/ 230315 w 230314"/>
                    <a:gd name="connsiteY0" fmla="*/ 682181 h 727994"/>
                    <a:gd name="connsiteX1" fmla="*/ 5715 w 230314"/>
                    <a:gd name="connsiteY1" fmla="*/ 707041 h 727994"/>
                    <a:gd name="connsiteX2" fmla="*/ 0 w 230314"/>
                    <a:gd name="connsiteY2" fmla="*/ 590741 h 727994"/>
                    <a:gd name="connsiteX3" fmla="*/ 80105 w 230314"/>
                    <a:gd name="connsiteY3" fmla="*/ 271844 h 727994"/>
                    <a:gd name="connsiteX4" fmla="*/ 83058 w 230314"/>
                    <a:gd name="connsiteY4" fmla="*/ 222028 h 727994"/>
                    <a:gd name="connsiteX5" fmla="*/ 141732 w 230314"/>
                    <a:gd name="connsiteY5" fmla="*/ 0 h 727994"/>
                    <a:gd name="connsiteX6" fmla="*/ 177546 w 230314"/>
                    <a:gd name="connsiteY6" fmla="*/ 10859 h 727994"/>
                    <a:gd name="connsiteX7" fmla="*/ 177546 w 230314"/>
                    <a:gd name="connsiteY7" fmla="*/ 172974 h 727994"/>
                    <a:gd name="connsiteX8" fmla="*/ 177546 w 230314"/>
                    <a:gd name="connsiteY8" fmla="*/ 414433 h 727994"/>
                    <a:gd name="connsiteX9" fmla="*/ 230315 w 230314"/>
                    <a:gd name="connsiteY9" fmla="*/ 682181 h 72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314" h="727994">
                      <a:moveTo>
                        <a:pt x="230315" y="682181"/>
                      </a:moveTo>
                      <a:cubicBezTo>
                        <a:pt x="182594" y="719614"/>
                        <a:pt x="70009" y="749903"/>
                        <a:pt x="5715" y="707041"/>
                      </a:cubicBezTo>
                      <a:lnTo>
                        <a:pt x="0" y="590741"/>
                      </a:lnTo>
                      <a:cubicBezTo>
                        <a:pt x="56102" y="510445"/>
                        <a:pt x="73247" y="372523"/>
                        <a:pt x="80105" y="271844"/>
                      </a:cubicBezTo>
                      <a:cubicBezTo>
                        <a:pt x="81344" y="253841"/>
                        <a:pt x="82296" y="237077"/>
                        <a:pt x="83058" y="222028"/>
                      </a:cubicBezTo>
                      <a:cubicBezTo>
                        <a:pt x="86392" y="156305"/>
                        <a:pt x="96012" y="67246"/>
                        <a:pt x="141732" y="0"/>
                      </a:cubicBezTo>
                      <a:cubicBezTo>
                        <a:pt x="160115" y="5334"/>
                        <a:pt x="177546" y="10859"/>
                        <a:pt x="177546" y="10859"/>
                      </a:cubicBezTo>
                      <a:cubicBezTo>
                        <a:pt x="177546" y="10859"/>
                        <a:pt x="159925" y="110204"/>
                        <a:pt x="177546" y="172974"/>
                      </a:cubicBezTo>
                      <a:cubicBezTo>
                        <a:pt x="195263" y="235744"/>
                        <a:pt x="187357" y="326041"/>
                        <a:pt x="177546" y="414433"/>
                      </a:cubicBezTo>
                      <a:cubicBezTo>
                        <a:pt x="167735" y="502730"/>
                        <a:pt x="230315" y="682181"/>
                        <a:pt x="230315" y="682181"/>
                      </a:cubicBezTo>
                      <a:close/>
                    </a:path>
                  </a:pathLst>
                </a:custGeom>
                <a:solidFill>
                  <a:srgbClr val="051733"/>
                </a:solidFill>
                <a:ln w="9525" cap="flat">
                  <a:noFill/>
                  <a:prstDash val="solid"/>
                  <a:miter/>
                </a:ln>
              </p:spPr>
              <p:txBody>
                <a:bodyPr rtlCol="0" anchor="ctr"/>
                <a:lstStyle/>
                <a:p>
                  <a:endParaRPr lang="nb-NO"/>
                </a:p>
              </p:txBody>
            </p:sp>
            <p:grpSp>
              <p:nvGrpSpPr>
                <p:cNvPr id="413" name="Grafikk 1225">
                  <a:extLst>
                    <a:ext uri="{FF2B5EF4-FFF2-40B4-BE49-F238E27FC236}">
                      <a16:creationId xmlns:a16="http://schemas.microsoft.com/office/drawing/2014/main" id="{0EC0752C-9DC6-656A-9FD4-D7C793ED1010}"/>
                    </a:ext>
                  </a:extLst>
                </p:cNvPr>
                <p:cNvGrpSpPr/>
                <p:nvPr/>
              </p:nvGrpSpPr>
              <p:grpSpPr>
                <a:xfrm>
                  <a:off x="5800915" y="5297424"/>
                  <a:ext cx="590169" cy="130206"/>
                  <a:chOff x="5800915" y="5297424"/>
                  <a:chExt cx="590169" cy="130206"/>
                </a:xfrm>
                <a:solidFill>
                  <a:srgbClr val="BF2D28"/>
                </a:solidFill>
              </p:grpSpPr>
              <p:sp>
                <p:nvSpPr>
                  <p:cNvPr id="424" name="Friform 423">
                    <a:extLst>
                      <a:ext uri="{FF2B5EF4-FFF2-40B4-BE49-F238E27FC236}">
                        <a16:creationId xmlns:a16="http://schemas.microsoft.com/office/drawing/2014/main" id="{D2EE3072-EB7A-1C44-4E6F-E3F9397EDD86}"/>
                      </a:ext>
                    </a:extLst>
                  </p:cNvPr>
                  <p:cNvSpPr/>
                  <p:nvPr/>
                </p:nvSpPr>
                <p:spPr>
                  <a:xfrm>
                    <a:off x="6358890" y="5297424"/>
                    <a:ext cx="32194" cy="130206"/>
                  </a:xfrm>
                  <a:custGeom>
                    <a:avLst/>
                    <a:gdLst>
                      <a:gd name="connsiteX0" fmla="*/ 32195 w 32194"/>
                      <a:gd name="connsiteY0" fmla="*/ 113919 h 130206"/>
                      <a:gd name="connsiteX1" fmla="*/ 0 w 32194"/>
                      <a:gd name="connsiteY1" fmla="*/ 130207 h 130206"/>
                      <a:gd name="connsiteX2" fmla="*/ 0 w 32194"/>
                      <a:gd name="connsiteY2" fmla="*/ 0 h 130206"/>
                      <a:gd name="connsiteX3" fmla="*/ 13906 w 32194"/>
                      <a:gd name="connsiteY3" fmla="*/ 49244 h 130206"/>
                      <a:gd name="connsiteX4" fmla="*/ 32195 w 32194"/>
                      <a:gd name="connsiteY4" fmla="*/ 113919 h 130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 h="130206">
                        <a:moveTo>
                          <a:pt x="32195" y="113919"/>
                        </a:moveTo>
                        <a:cubicBezTo>
                          <a:pt x="21622" y="119729"/>
                          <a:pt x="10954" y="125158"/>
                          <a:pt x="0" y="130207"/>
                        </a:cubicBezTo>
                        <a:lnTo>
                          <a:pt x="0" y="0"/>
                        </a:lnTo>
                        <a:lnTo>
                          <a:pt x="13906" y="49244"/>
                        </a:lnTo>
                        <a:lnTo>
                          <a:pt x="32195" y="113919"/>
                        </a:lnTo>
                        <a:close/>
                      </a:path>
                    </a:pathLst>
                  </a:custGeom>
                  <a:solidFill>
                    <a:srgbClr val="BF2D28"/>
                  </a:solidFill>
                  <a:ln w="9525" cap="flat">
                    <a:noFill/>
                    <a:prstDash val="solid"/>
                    <a:miter/>
                  </a:ln>
                </p:spPr>
                <p:txBody>
                  <a:bodyPr rtlCol="0" anchor="ctr"/>
                  <a:lstStyle/>
                  <a:p>
                    <a:endParaRPr lang="nb-NO"/>
                  </a:p>
                </p:txBody>
              </p:sp>
              <p:sp>
                <p:nvSpPr>
                  <p:cNvPr id="425" name="Friform 424">
                    <a:extLst>
                      <a:ext uri="{FF2B5EF4-FFF2-40B4-BE49-F238E27FC236}">
                        <a16:creationId xmlns:a16="http://schemas.microsoft.com/office/drawing/2014/main" id="{0CB43BC9-6F95-9CAF-9C96-F044CCCE3157}"/>
                      </a:ext>
                    </a:extLst>
                  </p:cNvPr>
                  <p:cNvSpPr/>
                  <p:nvPr/>
                </p:nvSpPr>
                <p:spPr>
                  <a:xfrm>
                    <a:off x="5800915" y="5297424"/>
                    <a:ext cx="32194" cy="130206"/>
                  </a:xfrm>
                  <a:custGeom>
                    <a:avLst/>
                    <a:gdLst>
                      <a:gd name="connsiteX0" fmla="*/ 32194 w 32194"/>
                      <a:gd name="connsiteY0" fmla="*/ 0 h 130206"/>
                      <a:gd name="connsiteX1" fmla="*/ 32194 w 32194"/>
                      <a:gd name="connsiteY1" fmla="*/ 130207 h 130206"/>
                      <a:gd name="connsiteX2" fmla="*/ 0 w 32194"/>
                      <a:gd name="connsiteY2" fmla="*/ 113919 h 130206"/>
                      <a:gd name="connsiteX3" fmla="*/ 18288 w 32194"/>
                      <a:gd name="connsiteY3" fmla="*/ 49244 h 130206"/>
                      <a:gd name="connsiteX4" fmla="*/ 32194 w 32194"/>
                      <a:gd name="connsiteY4" fmla="*/ 0 h 130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 h="130206">
                        <a:moveTo>
                          <a:pt x="32194" y="0"/>
                        </a:moveTo>
                        <a:lnTo>
                          <a:pt x="32194" y="130207"/>
                        </a:lnTo>
                        <a:cubicBezTo>
                          <a:pt x="21241" y="125158"/>
                          <a:pt x="10573" y="119729"/>
                          <a:pt x="0" y="113919"/>
                        </a:cubicBezTo>
                        <a:lnTo>
                          <a:pt x="18288" y="49244"/>
                        </a:lnTo>
                        <a:lnTo>
                          <a:pt x="32194" y="0"/>
                        </a:lnTo>
                        <a:close/>
                      </a:path>
                    </a:pathLst>
                  </a:custGeom>
                  <a:solidFill>
                    <a:srgbClr val="BF2D28"/>
                  </a:solidFill>
                  <a:ln w="9525" cap="flat">
                    <a:noFill/>
                    <a:prstDash val="solid"/>
                    <a:miter/>
                  </a:ln>
                </p:spPr>
                <p:txBody>
                  <a:bodyPr rtlCol="0" anchor="ctr"/>
                  <a:lstStyle/>
                  <a:p>
                    <a:endParaRPr lang="nb-NO"/>
                  </a:p>
                </p:txBody>
              </p:sp>
            </p:grpSp>
            <p:grpSp>
              <p:nvGrpSpPr>
                <p:cNvPr id="414" name="Grafikk 1225">
                  <a:extLst>
                    <a:ext uri="{FF2B5EF4-FFF2-40B4-BE49-F238E27FC236}">
                      <a16:creationId xmlns:a16="http://schemas.microsoft.com/office/drawing/2014/main" id="{8B19B227-4A5E-18B9-E097-0E299CDD97B6}"/>
                    </a:ext>
                  </a:extLst>
                </p:cNvPr>
                <p:cNvGrpSpPr/>
                <p:nvPr/>
              </p:nvGrpSpPr>
              <p:grpSpPr>
                <a:xfrm>
                  <a:off x="5965809" y="4650554"/>
                  <a:ext cx="260380" cy="243314"/>
                  <a:chOff x="5965809" y="4650554"/>
                  <a:chExt cx="260380" cy="243314"/>
                </a:xfrm>
              </p:grpSpPr>
              <p:sp>
                <p:nvSpPr>
                  <p:cNvPr id="415" name="Friform 414">
                    <a:extLst>
                      <a:ext uri="{FF2B5EF4-FFF2-40B4-BE49-F238E27FC236}">
                        <a16:creationId xmlns:a16="http://schemas.microsoft.com/office/drawing/2014/main" id="{971B2FBB-7C4D-29C2-3441-9B3DF6E3130B}"/>
                      </a:ext>
                    </a:extLst>
                  </p:cNvPr>
                  <p:cNvSpPr/>
                  <p:nvPr/>
                </p:nvSpPr>
                <p:spPr>
                  <a:xfrm>
                    <a:off x="6087056" y="4703797"/>
                    <a:ext cx="29773" cy="108975"/>
                  </a:xfrm>
                  <a:custGeom>
                    <a:avLst/>
                    <a:gdLst>
                      <a:gd name="connsiteX0" fmla="*/ 0 w 29773"/>
                      <a:gd name="connsiteY0" fmla="*/ 0 h 108975"/>
                      <a:gd name="connsiteX1" fmla="*/ 0 w 29773"/>
                      <a:gd name="connsiteY1" fmla="*/ 108976 h 108975"/>
                      <a:gd name="connsiteX2" fmla="*/ 18469 w 29773"/>
                      <a:gd name="connsiteY2" fmla="*/ 108976 h 108975"/>
                      <a:gd name="connsiteX3" fmla="*/ 0 w 29773"/>
                      <a:gd name="connsiteY3" fmla="*/ 0 h 108975"/>
                    </a:gdLst>
                    <a:ahLst/>
                    <a:cxnLst>
                      <a:cxn ang="0">
                        <a:pos x="connsiteX0" y="connsiteY0"/>
                      </a:cxn>
                      <a:cxn ang="0">
                        <a:pos x="connsiteX1" y="connsiteY1"/>
                      </a:cxn>
                      <a:cxn ang="0">
                        <a:pos x="connsiteX2" y="connsiteY2"/>
                      </a:cxn>
                      <a:cxn ang="0">
                        <a:pos x="connsiteX3" y="connsiteY3"/>
                      </a:cxn>
                    </a:cxnLst>
                    <a:rect l="l" t="t" r="r" b="b"/>
                    <a:pathLst>
                      <a:path w="29773" h="108975">
                        <a:moveTo>
                          <a:pt x="0" y="0"/>
                        </a:moveTo>
                        <a:lnTo>
                          <a:pt x="0" y="108976"/>
                        </a:lnTo>
                        <a:lnTo>
                          <a:pt x="18469" y="108976"/>
                        </a:lnTo>
                        <a:cubicBezTo>
                          <a:pt x="50120" y="108966"/>
                          <a:pt x="5877" y="12516"/>
                          <a:pt x="0" y="0"/>
                        </a:cubicBezTo>
                        <a:close/>
                      </a:path>
                    </a:pathLst>
                  </a:custGeom>
                  <a:solidFill>
                    <a:srgbClr val="CD9289"/>
                  </a:solidFill>
                  <a:ln w="9525" cap="flat">
                    <a:noFill/>
                    <a:prstDash val="solid"/>
                    <a:miter/>
                  </a:ln>
                </p:spPr>
                <p:txBody>
                  <a:bodyPr rtlCol="0" anchor="ctr"/>
                  <a:lstStyle/>
                  <a:p>
                    <a:endParaRPr lang="nb-NO" dirty="0"/>
                  </a:p>
                </p:txBody>
              </p:sp>
              <p:grpSp>
                <p:nvGrpSpPr>
                  <p:cNvPr id="416" name="Grafikk 1225">
                    <a:extLst>
                      <a:ext uri="{FF2B5EF4-FFF2-40B4-BE49-F238E27FC236}">
                        <a16:creationId xmlns:a16="http://schemas.microsoft.com/office/drawing/2014/main" id="{29022E18-06FC-D280-FC13-F9A5A909F75D}"/>
                      </a:ext>
                    </a:extLst>
                  </p:cNvPr>
                  <p:cNvGrpSpPr/>
                  <p:nvPr/>
                </p:nvGrpSpPr>
                <p:grpSpPr>
                  <a:xfrm>
                    <a:off x="5965809" y="4650554"/>
                    <a:ext cx="260380" cy="71207"/>
                    <a:chOff x="5965809" y="4650554"/>
                    <a:chExt cx="260380" cy="71207"/>
                  </a:xfrm>
                  <a:solidFill>
                    <a:srgbClr val="051733"/>
                  </a:solidFill>
                </p:grpSpPr>
                <p:grpSp>
                  <p:nvGrpSpPr>
                    <p:cNvPr id="418" name="Grafikk 1225">
                      <a:extLst>
                        <a:ext uri="{FF2B5EF4-FFF2-40B4-BE49-F238E27FC236}">
                          <a16:creationId xmlns:a16="http://schemas.microsoft.com/office/drawing/2014/main" id="{F87D92EF-0538-0E5F-AF0F-B1BA869782CD}"/>
                        </a:ext>
                      </a:extLst>
                    </p:cNvPr>
                    <p:cNvGrpSpPr/>
                    <p:nvPr/>
                  </p:nvGrpSpPr>
                  <p:grpSpPr>
                    <a:xfrm>
                      <a:off x="6134447" y="4650554"/>
                      <a:ext cx="91742" cy="71207"/>
                      <a:chOff x="6134447" y="4650554"/>
                      <a:chExt cx="91742" cy="71207"/>
                    </a:xfrm>
                    <a:solidFill>
                      <a:srgbClr val="051733"/>
                    </a:solidFill>
                  </p:grpSpPr>
                  <p:sp>
                    <p:nvSpPr>
                      <p:cNvPr id="422" name="Friform 421">
                        <a:extLst>
                          <a:ext uri="{FF2B5EF4-FFF2-40B4-BE49-F238E27FC236}">
                            <a16:creationId xmlns:a16="http://schemas.microsoft.com/office/drawing/2014/main" id="{D6CFB116-4E23-C2F2-D971-149C06A57471}"/>
                          </a:ext>
                        </a:extLst>
                      </p:cNvPr>
                      <p:cNvSpPr/>
                      <p:nvPr/>
                    </p:nvSpPr>
                    <p:spPr>
                      <a:xfrm>
                        <a:off x="6134447" y="4650554"/>
                        <a:ext cx="91742" cy="28312"/>
                      </a:xfrm>
                      <a:custGeom>
                        <a:avLst/>
                        <a:gdLst>
                          <a:gd name="connsiteX0" fmla="*/ 86882 w 91742"/>
                          <a:gd name="connsiteY0" fmla="*/ 10781 h 28312"/>
                          <a:gd name="connsiteX1" fmla="*/ 6377 w 91742"/>
                          <a:gd name="connsiteY1" fmla="*/ 6876 h 28312"/>
                          <a:gd name="connsiteX2" fmla="*/ 11444 w 91742"/>
                          <a:gd name="connsiteY2" fmla="*/ 25249 h 28312"/>
                          <a:gd name="connsiteX3" fmla="*/ 77271 w 91742"/>
                          <a:gd name="connsiteY3" fmla="*/ 27230 h 28312"/>
                          <a:gd name="connsiteX4" fmla="*/ 86882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86882" y="10781"/>
                            </a:moveTo>
                            <a:cubicBezTo>
                              <a:pt x="61355" y="-1830"/>
                              <a:pt x="32990" y="-3697"/>
                              <a:pt x="6377" y="6876"/>
                            </a:cubicBezTo>
                            <a:cubicBezTo>
                              <a:pt x="-4891" y="11362"/>
                              <a:pt x="14" y="29793"/>
                              <a:pt x="11444" y="25249"/>
                            </a:cubicBezTo>
                            <a:cubicBezTo>
                              <a:pt x="33247" y="16582"/>
                              <a:pt x="56079" y="16762"/>
                              <a:pt x="77271" y="27230"/>
                            </a:cubicBezTo>
                            <a:cubicBezTo>
                              <a:pt x="88244" y="32650"/>
                              <a:pt x="97893" y="16229"/>
                              <a:pt x="86882" y="10781"/>
                            </a:cubicBezTo>
                            <a:close/>
                          </a:path>
                        </a:pathLst>
                      </a:custGeom>
                      <a:solidFill>
                        <a:srgbClr val="051733"/>
                      </a:solidFill>
                      <a:ln w="9525" cap="flat">
                        <a:noFill/>
                        <a:prstDash val="solid"/>
                        <a:miter/>
                      </a:ln>
                    </p:spPr>
                    <p:txBody>
                      <a:bodyPr rtlCol="0" anchor="ctr"/>
                      <a:lstStyle/>
                      <a:p>
                        <a:endParaRPr lang="nb-NO"/>
                      </a:p>
                    </p:txBody>
                  </p:sp>
                  <p:sp>
                    <p:nvSpPr>
                      <p:cNvPr id="423" name="Friform 422">
                        <a:extLst>
                          <a:ext uri="{FF2B5EF4-FFF2-40B4-BE49-F238E27FC236}">
                            <a16:creationId xmlns:a16="http://schemas.microsoft.com/office/drawing/2014/main" id="{590E02A0-07F5-6929-3A26-1B353BE11B80}"/>
                          </a:ext>
                        </a:extLst>
                      </p:cNvPr>
                      <p:cNvSpPr/>
                      <p:nvPr/>
                    </p:nvSpPr>
                    <p:spPr>
                      <a:xfrm>
                        <a:off x="6162417" y="4685826"/>
                        <a:ext cx="43548" cy="35935"/>
                      </a:xfrm>
                      <a:custGeom>
                        <a:avLst/>
                        <a:gdLst>
                          <a:gd name="connsiteX0" fmla="*/ 35928 w 43548"/>
                          <a:gd name="connsiteY0" fmla="*/ 9456 h 35935"/>
                          <a:gd name="connsiteX1" fmla="*/ 17964 w 43548"/>
                          <a:gd name="connsiteY1" fmla="*/ 7 h 35935"/>
                          <a:gd name="connsiteX2" fmla="*/ 0 w 43548"/>
                          <a:gd name="connsiteY2" fmla="*/ 17971 h 35935"/>
                          <a:gd name="connsiteX3" fmla="*/ 17964 w 43548"/>
                          <a:gd name="connsiteY3" fmla="*/ 35935 h 35935"/>
                          <a:gd name="connsiteX4" fmla="*/ 24165 w 43548"/>
                          <a:gd name="connsiteY4" fmla="*/ 34774 h 35935"/>
                          <a:gd name="connsiteX5" fmla="*/ 24174 w 43548"/>
                          <a:gd name="connsiteY5" fmla="*/ 34821 h 35935"/>
                          <a:gd name="connsiteX6" fmla="*/ 24489 w 43548"/>
                          <a:gd name="connsiteY6" fmla="*/ 34669 h 35935"/>
                          <a:gd name="connsiteX7" fmla="*/ 26165 w 43548"/>
                          <a:gd name="connsiteY7" fmla="*/ 33869 h 35935"/>
                          <a:gd name="connsiteX8" fmla="*/ 43549 w 43548"/>
                          <a:gd name="connsiteY8" fmla="*/ 9618 h 35935"/>
                          <a:gd name="connsiteX9" fmla="*/ 35928 w 43548"/>
                          <a:gd name="connsiteY9" fmla="*/ 9456 h 3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 h="35935">
                            <a:moveTo>
                              <a:pt x="35928" y="9456"/>
                            </a:moveTo>
                            <a:cubicBezTo>
                              <a:pt x="30128" y="-602"/>
                              <a:pt x="17964" y="7"/>
                              <a:pt x="17964" y="7"/>
                            </a:cubicBezTo>
                            <a:cubicBezTo>
                              <a:pt x="8039" y="7"/>
                              <a:pt x="0" y="8056"/>
                              <a:pt x="0" y="17971"/>
                            </a:cubicBezTo>
                            <a:cubicBezTo>
                              <a:pt x="0" y="27896"/>
                              <a:pt x="8039" y="35935"/>
                              <a:pt x="17964" y="35935"/>
                            </a:cubicBezTo>
                            <a:cubicBezTo>
                              <a:pt x="20155" y="35935"/>
                              <a:pt x="22222" y="35488"/>
                              <a:pt x="24165" y="34774"/>
                            </a:cubicBezTo>
                            <a:lnTo>
                              <a:pt x="24174" y="34821"/>
                            </a:lnTo>
                            <a:cubicBezTo>
                              <a:pt x="24289" y="34783"/>
                              <a:pt x="24375" y="34716"/>
                              <a:pt x="24489" y="34669"/>
                            </a:cubicBezTo>
                            <a:cubicBezTo>
                              <a:pt x="25070" y="34440"/>
                              <a:pt x="25613" y="34154"/>
                              <a:pt x="26165" y="33869"/>
                            </a:cubicBezTo>
                            <a:cubicBezTo>
                              <a:pt x="41872" y="27058"/>
                              <a:pt x="43549" y="9618"/>
                              <a:pt x="43549" y="9618"/>
                            </a:cubicBezTo>
                            <a:cubicBezTo>
                              <a:pt x="40415" y="12256"/>
                              <a:pt x="35928" y="9456"/>
                              <a:pt x="35928" y="9456"/>
                            </a:cubicBezTo>
                            <a:close/>
                          </a:path>
                        </a:pathLst>
                      </a:custGeom>
                      <a:solidFill>
                        <a:srgbClr val="051733"/>
                      </a:solidFill>
                      <a:ln w="9525" cap="flat">
                        <a:noFill/>
                        <a:prstDash val="solid"/>
                        <a:miter/>
                      </a:ln>
                    </p:spPr>
                    <p:txBody>
                      <a:bodyPr rtlCol="0" anchor="ctr"/>
                      <a:lstStyle/>
                      <a:p>
                        <a:endParaRPr lang="nb-NO"/>
                      </a:p>
                    </p:txBody>
                  </p:sp>
                </p:grpSp>
                <p:grpSp>
                  <p:nvGrpSpPr>
                    <p:cNvPr id="419" name="Grafikk 1225">
                      <a:extLst>
                        <a:ext uri="{FF2B5EF4-FFF2-40B4-BE49-F238E27FC236}">
                          <a16:creationId xmlns:a16="http://schemas.microsoft.com/office/drawing/2014/main" id="{EA0103DC-CBA4-776E-154B-3D6F1ED340DB}"/>
                        </a:ext>
                      </a:extLst>
                    </p:cNvPr>
                    <p:cNvGrpSpPr/>
                    <p:nvPr/>
                  </p:nvGrpSpPr>
                  <p:grpSpPr>
                    <a:xfrm>
                      <a:off x="5965809" y="4650554"/>
                      <a:ext cx="91742" cy="71207"/>
                      <a:chOff x="5965809" y="4650554"/>
                      <a:chExt cx="91742" cy="71207"/>
                    </a:xfrm>
                    <a:solidFill>
                      <a:srgbClr val="051733"/>
                    </a:solidFill>
                  </p:grpSpPr>
                  <p:sp>
                    <p:nvSpPr>
                      <p:cNvPr id="420" name="Friform 419">
                        <a:extLst>
                          <a:ext uri="{FF2B5EF4-FFF2-40B4-BE49-F238E27FC236}">
                            <a16:creationId xmlns:a16="http://schemas.microsoft.com/office/drawing/2014/main" id="{4531DA1F-CF9A-48C6-3579-3A1CDB127A8A}"/>
                          </a:ext>
                        </a:extLst>
                      </p:cNvPr>
                      <p:cNvSpPr/>
                      <p:nvPr/>
                    </p:nvSpPr>
                    <p:spPr>
                      <a:xfrm>
                        <a:off x="5965809" y="4650554"/>
                        <a:ext cx="91742" cy="28312"/>
                      </a:xfrm>
                      <a:custGeom>
                        <a:avLst/>
                        <a:gdLst>
                          <a:gd name="connsiteX0" fmla="*/ 4860 w 91742"/>
                          <a:gd name="connsiteY0" fmla="*/ 10781 h 28312"/>
                          <a:gd name="connsiteX1" fmla="*/ 85366 w 91742"/>
                          <a:gd name="connsiteY1" fmla="*/ 6876 h 28312"/>
                          <a:gd name="connsiteX2" fmla="*/ 80298 w 91742"/>
                          <a:gd name="connsiteY2" fmla="*/ 25249 h 28312"/>
                          <a:gd name="connsiteX3" fmla="*/ 14471 w 91742"/>
                          <a:gd name="connsiteY3" fmla="*/ 27230 h 28312"/>
                          <a:gd name="connsiteX4" fmla="*/ 4860 w 91742"/>
                          <a:gd name="connsiteY4" fmla="*/ 10781 h 2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42" h="28312">
                            <a:moveTo>
                              <a:pt x="4860" y="10781"/>
                            </a:moveTo>
                            <a:cubicBezTo>
                              <a:pt x="30387" y="-1830"/>
                              <a:pt x="58762" y="-3697"/>
                              <a:pt x="85366" y="6876"/>
                            </a:cubicBezTo>
                            <a:cubicBezTo>
                              <a:pt x="96634" y="11362"/>
                              <a:pt x="91728" y="29793"/>
                              <a:pt x="80298" y="25249"/>
                            </a:cubicBezTo>
                            <a:cubicBezTo>
                              <a:pt x="58495" y="16582"/>
                              <a:pt x="35664" y="16762"/>
                              <a:pt x="14471" y="27230"/>
                            </a:cubicBezTo>
                            <a:cubicBezTo>
                              <a:pt x="3498" y="32650"/>
                              <a:pt x="-6151" y="16229"/>
                              <a:pt x="4860" y="10781"/>
                            </a:cubicBezTo>
                            <a:close/>
                          </a:path>
                        </a:pathLst>
                      </a:custGeom>
                      <a:solidFill>
                        <a:srgbClr val="051733"/>
                      </a:solidFill>
                      <a:ln w="9525" cap="flat">
                        <a:noFill/>
                        <a:prstDash val="solid"/>
                        <a:miter/>
                      </a:ln>
                    </p:spPr>
                    <p:txBody>
                      <a:bodyPr rtlCol="0" anchor="ctr"/>
                      <a:lstStyle/>
                      <a:p>
                        <a:endParaRPr lang="nb-NO"/>
                      </a:p>
                    </p:txBody>
                  </p:sp>
                  <p:sp>
                    <p:nvSpPr>
                      <p:cNvPr id="421" name="Friform 420">
                        <a:extLst>
                          <a:ext uri="{FF2B5EF4-FFF2-40B4-BE49-F238E27FC236}">
                            <a16:creationId xmlns:a16="http://schemas.microsoft.com/office/drawing/2014/main" id="{5916C651-2731-8D81-FC77-C1173A62450D}"/>
                          </a:ext>
                        </a:extLst>
                      </p:cNvPr>
                      <p:cNvSpPr/>
                      <p:nvPr/>
                    </p:nvSpPr>
                    <p:spPr>
                      <a:xfrm>
                        <a:off x="5986033" y="4685826"/>
                        <a:ext cx="43548" cy="35935"/>
                      </a:xfrm>
                      <a:custGeom>
                        <a:avLst/>
                        <a:gdLst>
                          <a:gd name="connsiteX0" fmla="*/ 7620 w 43548"/>
                          <a:gd name="connsiteY0" fmla="*/ 9456 h 35935"/>
                          <a:gd name="connsiteX1" fmla="*/ 25584 w 43548"/>
                          <a:gd name="connsiteY1" fmla="*/ 7 h 35935"/>
                          <a:gd name="connsiteX2" fmla="*/ 43548 w 43548"/>
                          <a:gd name="connsiteY2" fmla="*/ 17971 h 35935"/>
                          <a:gd name="connsiteX3" fmla="*/ 25584 w 43548"/>
                          <a:gd name="connsiteY3" fmla="*/ 35935 h 35935"/>
                          <a:gd name="connsiteX4" fmla="*/ 19383 w 43548"/>
                          <a:gd name="connsiteY4" fmla="*/ 34774 h 35935"/>
                          <a:gd name="connsiteX5" fmla="*/ 19374 w 43548"/>
                          <a:gd name="connsiteY5" fmla="*/ 34821 h 35935"/>
                          <a:gd name="connsiteX6" fmla="*/ 19059 w 43548"/>
                          <a:gd name="connsiteY6" fmla="*/ 34669 h 35935"/>
                          <a:gd name="connsiteX7" fmla="*/ 17383 w 43548"/>
                          <a:gd name="connsiteY7" fmla="*/ 33869 h 35935"/>
                          <a:gd name="connsiteX8" fmla="*/ 0 w 43548"/>
                          <a:gd name="connsiteY8" fmla="*/ 9618 h 35935"/>
                          <a:gd name="connsiteX9" fmla="*/ 7620 w 43548"/>
                          <a:gd name="connsiteY9" fmla="*/ 9456 h 3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 h="35935">
                            <a:moveTo>
                              <a:pt x="7620" y="9456"/>
                            </a:moveTo>
                            <a:cubicBezTo>
                              <a:pt x="13421" y="-602"/>
                              <a:pt x="25584" y="7"/>
                              <a:pt x="25584" y="7"/>
                            </a:cubicBezTo>
                            <a:cubicBezTo>
                              <a:pt x="35509" y="7"/>
                              <a:pt x="43548" y="8056"/>
                              <a:pt x="43548" y="17971"/>
                            </a:cubicBezTo>
                            <a:cubicBezTo>
                              <a:pt x="43548" y="27896"/>
                              <a:pt x="35509" y="35935"/>
                              <a:pt x="25584" y="35935"/>
                            </a:cubicBezTo>
                            <a:cubicBezTo>
                              <a:pt x="23393" y="35935"/>
                              <a:pt x="21326" y="35488"/>
                              <a:pt x="19383" y="34774"/>
                            </a:cubicBezTo>
                            <a:lnTo>
                              <a:pt x="19374" y="34821"/>
                            </a:lnTo>
                            <a:cubicBezTo>
                              <a:pt x="19260" y="34783"/>
                              <a:pt x="19174" y="34716"/>
                              <a:pt x="19059" y="34669"/>
                            </a:cubicBezTo>
                            <a:cubicBezTo>
                              <a:pt x="18479" y="34440"/>
                              <a:pt x="17936" y="34154"/>
                              <a:pt x="17383" y="33869"/>
                            </a:cubicBezTo>
                            <a:cubicBezTo>
                              <a:pt x="1676" y="27058"/>
                              <a:pt x="0" y="9618"/>
                              <a:pt x="0" y="9618"/>
                            </a:cubicBezTo>
                            <a:cubicBezTo>
                              <a:pt x="3134" y="12256"/>
                              <a:pt x="7620" y="9456"/>
                              <a:pt x="7620" y="9456"/>
                            </a:cubicBezTo>
                            <a:close/>
                          </a:path>
                        </a:pathLst>
                      </a:custGeom>
                      <a:solidFill>
                        <a:srgbClr val="051733"/>
                      </a:solidFill>
                      <a:ln w="9525" cap="flat">
                        <a:noFill/>
                        <a:prstDash val="solid"/>
                        <a:miter/>
                      </a:ln>
                    </p:spPr>
                    <p:txBody>
                      <a:bodyPr rtlCol="0" anchor="ctr"/>
                      <a:lstStyle/>
                      <a:p>
                        <a:endParaRPr lang="nb-NO"/>
                      </a:p>
                    </p:txBody>
                  </p:sp>
                </p:grpSp>
              </p:grpSp>
              <p:sp>
                <p:nvSpPr>
                  <p:cNvPr id="417" name="Friform 416">
                    <a:extLst>
                      <a:ext uri="{FF2B5EF4-FFF2-40B4-BE49-F238E27FC236}">
                        <a16:creationId xmlns:a16="http://schemas.microsoft.com/office/drawing/2014/main" id="{D94BC023-E648-254B-81E7-7D718BFEF97E}"/>
                      </a:ext>
                    </a:extLst>
                  </p:cNvPr>
                  <p:cNvSpPr/>
                  <p:nvPr/>
                </p:nvSpPr>
                <p:spPr>
                  <a:xfrm>
                    <a:off x="6037459" y="4852625"/>
                    <a:ext cx="117081" cy="41243"/>
                  </a:xfrm>
                  <a:custGeom>
                    <a:avLst/>
                    <a:gdLst>
                      <a:gd name="connsiteX0" fmla="*/ 0 w 117081"/>
                      <a:gd name="connsiteY0" fmla="*/ 0 h 41243"/>
                      <a:gd name="connsiteX1" fmla="*/ 58541 w 117081"/>
                      <a:gd name="connsiteY1" fmla="*/ 41243 h 41243"/>
                      <a:gd name="connsiteX2" fmla="*/ 117081 w 117081"/>
                      <a:gd name="connsiteY2" fmla="*/ 0 h 41243"/>
                      <a:gd name="connsiteX3" fmla="*/ 0 w 117081"/>
                      <a:gd name="connsiteY3" fmla="*/ 0 h 41243"/>
                    </a:gdLst>
                    <a:ahLst/>
                    <a:cxnLst>
                      <a:cxn ang="0">
                        <a:pos x="connsiteX0" y="connsiteY0"/>
                      </a:cxn>
                      <a:cxn ang="0">
                        <a:pos x="connsiteX1" y="connsiteY1"/>
                      </a:cxn>
                      <a:cxn ang="0">
                        <a:pos x="connsiteX2" y="connsiteY2"/>
                      </a:cxn>
                      <a:cxn ang="0">
                        <a:pos x="connsiteX3" y="connsiteY3"/>
                      </a:cxn>
                    </a:cxnLst>
                    <a:rect l="l" t="t" r="r" b="b"/>
                    <a:pathLst>
                      <a:path w="117081" h="41243">
                        <a:moveTo>
                          <a:pt x="0" y="0"/>
                        </a:moveTo>
                        <a:cubicBezTo>
                          <a:pt x="6334" y="23641"/>
                          <a:pt x="30099" y="41243"/>
                          <a:pt x="58541" y="41243"/>
                        </a:cubicBezTo>
                        <a:cubicBezTo>
                          <a:pt x="86973" y="41243"/>
                          <a:pt x="110747" y="23641"/>
                          <a:pt x="117081" y="0"/>
                        </a:cubicBezTo>
                        <a:lnTo>
                          <a:pt x="0" y="0"/>
                        </a:lnTo>
                        <a:close/>
                      </a:path>
                    </a:pathLst>
                  </a:custGeom>
                  <a:solidFill>
                    <a:srgbClr val="FFFFFF"/>
                  </a:solidFill>
                  <a:ln w="9525" cap="flat">
                    <a:noFill/>
                    <a:prstDash val="solid"/>
                    <a:miter/>
                  </a:ln>
                </p:spPr>
                <p:txBody>
                  <a:bodyPr rtlCol="0" anchor="ctr"/>
                  <a:lstStyle/>
                  <a:p>
                    <a:endParaRPr lang="nb-NO"/>
                  </a:p>
                </p:txBody>
              </p:sp>
            </p:grpSp>
          </p:grpSp>
        </p:grpSp>
        <p:sp>
          <p:nvSpPr>
            <p:cNvPr id="438" name="Friform 437">
              <a:extLst>
                <a:ext uri="{FF2B5EF4-FFF2-40B4-BE49-F238E27FC236}">
                  <a16:creationId xmlns:a16="http://schemas.microsoft.com/office/drawing/2014/main" id="{32F34273-FE46-FA5E-C395-3E6194C41BE4}"/>
                </a:ext>
              </a:extLst>
            </p:cNvPr>
            <p:cNvSpPr/>
            <p:nvPr/>
          </p:nvSpPr>
          <p:spPr>
            <a:xfrm>
              <a:off x="1398271" y="4632365"/>
              <a:ext cx="243778" cy="103619"/>
            </a:xfrm>
            <a:custGeom>
              <a:avLst/>
              <a:gdLst>
                <a:gd name="connsiteX0" fmla="*/ 952691 w 952690"/>
                <a:gd name="connsiteY0" fmla="*/ 165640 h 383857"/>
                <a:gd name="connsiteX1" fmla="*/ 823722 w 952690"/>
                <a:gd name="connsiteY1" fmla="*/ 280511 h 383857"/>
                <a:gd name="connsiteX2" fmla="*/ 771620 w 952690"/>
                <a:gd name="connsiteY2" fmla="*/ 311658 h 383857"/>
                <a:gd name="connsiteX3" fmla="*/ 555022 w 952690"/>
                <a:gd name="connsiteY3" fmla="*/ 379571 h 383857"/>
                <a:gd name="connsiteX4" fmla="*/ 481774 w 952690"/>
                <a:gd name="connsiteY4" fmla="*/ 383857 h 383857"/>
                <a:gd name="connsiteX5" fmla="*/ 392811 w 952690"/>
                <a:gd name="connsiteY5" fmla="*/ 377476 h 383857"/>
                <a:gd name="connsiteX6" fmla="*/ 174212 w 952690"/>
                <a:gd name="connsiteY6" fmla="*/ 301847 h 383857"/>
                <a:gd name="connsiteX7" fmla="*/ 174117 w 952690"/>
                <a:gd name="connsiteY7" fmla="*/ 301847 h 383857"/>
                <a:gd name="connsiteX8" fmla="*/ 125063 w 952690"/>
                <a:gd name="connsiteY8" fmla="*/ 270415 h 383857"/>
                <a:gd name="connsiteX9" fmla="*/ 0 w 952690"/>
                <a:gd name="connsiteY9" fmla="*/ 152400 h 383857"/>
                <a:gd name="connsiteX10" fmla="*/ 476 w 952690"/>
                <a:gd name="connsiteY10" fmla="*/ 151352 h 383857"/>
                <a:gd name="connsiteX11" fmla="*/ 4000 w 952690"/>
                <a:gd name="connsiteY11" fmla="*/ 143923 h 383857"/>
                <a:gd name="connsiteX12" fmla="*/ 7144 w 952690"/>
                <a:gd name="connsiteY12" fmla="*/ 138017 h 383857"/>
                <a:gd name="connsiteX13" fmla="*/ 8573 w 952690"/>
                <a:gd name="connsiteY13" fmla="*/ 135446 h 383857"/>
                <a:gd name="connsiteX14" fmla="*/ 11621 w 952690"/>
                <a:gd name="connsiteY14" fmla="*/ 130397 h 383857"/>
                <a:gd name="connsiteX15" fmla="*/ 14192 w 952690"/>
                <a:gd name="connsiteY15" fmla="*/ 126302 h 383857"/>
                <a:gd name="connsiteX16" fmla="*/ 19431 w 952690"/>
                <a:gd name="connsiteY16" fmla="*/ 118967 h 383857"/>
                <a:gd name="connsiteX17" fmla="*/ 24289 w 952690"/>
                <a:gd name="connsiteY17" fmla="*/ 112681 h 383857"/>
                <a:gd name="connsiteX18" fmla="*/ 29337 w 952690"/>
                <a:gd name="connsiteY18" fmla="*/ 106775 h 383857"/>
                <a:gd name="connsiteX19" fmla="*/ 30861 w 952690"/>
                <a:gd name="connsiteY19" fmla="*/ 105156 h 383857"/>
                <a:gd name="connsiteX20" fmla="*/ 36862 w 952690"/>
                <a:gd name="connsiteY20" fmla="*/ 98965 h 383857"/>
                <a:gd name="connsiteX21" fmla="*/ 37528 w 952690"/>
                <a:gd name="connsiteY21" fmla="*/ 98298 h 383857"/>
                <a:gd name="connsiteX22" fmla="*/ 43720 w 952690"/>
                <a:gd name="connsiteY22" fmla="*/ 92678 h 383857"/>
                <a:gd name="connsiteX23" fmla="*/ 50959 w 952690"/>
                <a:gd name="connsiteY23" fmla="*/ 86678 h 383857"/>
                <a:gd name="connsiteX24" fmla="*/ 57150 w 952690"/>
                <a:gd name="connsiteY24" fmla="*/ 82105 h 383857"/>
                <a:gd name="connsiteX25" fmla="*/ 65627 w 952690"/>
                <a:gd name="connsiteY25" fmla="*/ 76486 h 383857"/>
                <a:gd name="connsiteX26" fmla="*/ 70771 w 952690"/>
                <a:gd name="connsiteY26" fmla="*/ 73438 h 383857"/>
                <a:gd name="connsiteX27" fmla="*/ 86773 w 952690"/>
                <a:gd name="connsiteY27" fmla="*/ 65341 h 383857"/>
                <a:gd name="connsiteX28" fmla="*/ 92393 w 952690"/>
                <a:gd name="connsiteY28" fmla="*/ 62960 h 383857"/>
                <a:gd name="connsiteX29" fmla="*/ 101060 w 952690"/>
                <a:gd name="connsiteY29" fmla="*/ 59817 h 383857"/>
                <a:gd name="connsiteX30" fmla="*/ 109728 w 952690"/>
                <a:gd name="connsiteY30" fmla="*/ 57150 h 383857"/>
                <a:gd name="connsiteX31" fmla="*/ 257651 w 952690"/>
                <a:gd name="connsiteY31" fmla="*/ 16288 h 383857"/>
                <a:gd name="connsiteX32" fmla="*/ 262604 w 952690"/>
                <a:gd name="connsiteY32" fmla="*/ 14954 h 383857"/>
                <a:gd name="connsiteX33" fmla="*/ 292799 w 952690"/>
                <a:gd name="connsiteY33" fmla="*/ 6572 h 383857"/>
                <a:gd name="connsiteX34" fmla="*/ 310039 w 952690"/>
                <a:gd name="connsiteY34" fmla="*/ 1810 h 383857"/>
                <a:gd name="connsiteX35" fmla="*/ 316611 w 952690"/>
                <a:gd name="connsiteY35" fmla="*/ 0 h 383857"/>
                <a:gd name="connsiteX36" fmla="*/ 630936 w 952690"/>
                <a:gd name="connsiteY36" fmla="*/ 0 h 383857"/>
                <a:gd name="connsiteX37" fmla="*/ 637508 w 952690"/>
                <a:gd name="connsiteY37" fmla="*/ 1810 h 383857"/>
                <a:gd name="connsiteX38" fmla="*/ 654749 w 952690"/>
                <a:gd name="connsiteY38" fmla="*/ 6572 h 383857"/>
                <a:gd name="connsiteX39" fmla="*/ 684943 w 952690"/>
                <a:gd name="connsiteY39" fmla="*/ 14954 h 383857"/>
                <a:gd name="connsiteX40" fmla="*/ 689896 w 952690"/>
                <a:gd name="connsiteY40" fmla="*/ 16288 h 383857"/>
                <a:gd name="connsiteX41" fmla="*/ 837819 w 952690"/>
                <a:gd name="connsiteY41" fmla="*/ 57150 h 383857"/>
                <a:gd name="connsiteX42" fmla="*/ 952691 w 952690"/>
                <a:gd name="connsiteY42" fmla="*/ 165640 h 38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52690" h="383857">
                  <a:moveTo>
                    <a:pt x="952691" y="165640"/>
                  </a:moveTo>
                  <a:cubicBezTo>
                    <a:pt x="915353" y="209645"/>
                    <a:pt x="871919" y="248412"/>
                    <a:pt x="823722" y="280511"/>
                  </a:cubicBezTo>
                  <a:cubicBezTo>
                    <a:pt x="806958" y="291751"/>
                    <a:pt x="789527" y="302133"/>
                    <a:pt x="771620" y="311658"/>
                  </a:cubicBezTo>
                  <a:cubicBezTo>
                    <a:pt x="705707" y="346805"/>
                    <a:pt x="632555" y="370427"/>
                    <a:pt x="555022" y="379571"/>
                  </a:cubicBezTo>
                  <a:cubicBezTo>
                    <a:pt x="531019" y="382429"/>
                    <a:pt x="506539" y="383857"/>
                    <a:pt x="481774" y="383857"/>
                  </a:cubicBezTo>
                  <a:cubicBezTo>
                    <a:pt x="451580" y="383857"/>
                    <a:pt x="421862" y="381667"/>
                    <a:pt x="392811" y="377476"/>
                  </a:cubicBezTo>
                  <a:cubicBezTo>
                    <a:pt x="314135" y="366141"/>
                    <a:pt x="240316" y="339947"/>
                    <a:pt x="174212" y="301847"/>
                  </a:cubicBezTo>
                  <a:lnTo>
                    <a:pt x="174117" y="301847"/>
                  </a:lnTo>
                  <a:cubicBezTo>
                    <a:pt x="157258" y="292132"/>
                    <a:pt x="140875" y="281654"/>
                    <a:pt x="125063" y="270415"/>
                  </a:cubicBezTo>
                  <a:cubicBezTo>
                    <a:pt x="78105" y="236982"/>
                    <a:pt x="36004" y="197263"/>
                    <a:pt x="0" y="152400"/>
                  </a:cubicBezTo>
                  <a:cubicBezTo>
                    <a:pt x="95" y="152019"/>
                    <a:pt x="286" y="151733"/>
                    <a:pt x="476" y="151352"/>
                  </a:cubicBezTo>
                  <a:cubicBezTo>
                    <a:pt x="1619" y="148780"/>
                    <a:pt x="2762" y="146304"/>
                    <a:pt x="4000" y="143923"/>
                  </a:cubicBezTo>
                  <a:cubicBezTo>
                    <a:pt x="4953" y="141922"/>
                    <a:pt x="6001" y="139922"/>
                    <a:pt x="7144" y="138017"/>
                  </a:cubicBezTo>
                  <a:cubicBezTo>
                    <a:pt x="7525" y="137160"/>
                    <a:pt x="8001" y="136303"/>
                    <a:pt x="8573" y="135446"/>
                  </a:cubicBezTo>
                  <a:cubicBezTo>
                    <a:pt x="9525" y="133731"/>
                    <a:pt x="10573" y="132016"/>
                    <a:pt x="11621" y="130397"/>
                  </a:cubicBezTo>
                  <a:cubicBezTo>
                    <a:pt x="12478" y="128969"/>
                    <a:pt x="13335" y="127635"/>
                    <a:pt x="14192" y="126302"/>
                  </a:cubicBezTo>
                  <a:cubicBezTo>
                    <a:pt x="15811" y="123825"/>
                    <a:pt x="17621" y="121348"/>
                    <a:pt x="19431" y="118967"/>
                  </a:cubicBezTo>
                  <a:cubicBezTo>
                    <a:pt x="20955" y="116777"/>
                    <a:pt x="22574" y="114681"/>
                    <a:pt x="24289" y="112681"/>
                  </a:cubicBezTo>
                  <a:cubicBezTo>
                    <a:pt x="25908" y="110680"/>
                    <a:pt x="27623" y="108680"/>
                    <a:pt x="29337" y="106775"/>
                  </a:cubicBezTo>
                  <a:cubicBezTo>
                    <a:pt x="29813" y="106204"/>
                    <a:pt x="30385" y="105632"/>
                    <a:pt x="30861" y="105156"/>
                  </a:cubicBezTo>
                  <a:cubicBezTo>
                    <a:pt x="32766" y="103061"/>
                    <a:pt x="34766" y="100965"/>
                    <a:pt x="36862" y="98965"/>
                  </a:cubicBezTo>
                  <a:cubicBezTo>
                    <a:pt x="37148" y="98679"/>
                    <a:pt x="37338" y="98488"/>
                    <a:pt x="37528" y="98298"/>
                  </a:cubicBezTo>
                  <a:cubicBezTo>
                    <a:pt x="39529" y="96393"/>
                    <a:pt x="41624" y="94488"/>
                    <a:pt x="43720" y="92678"/>
                  </a:cubicBezTo>
                  <a:cubicBezTo>
                    <a:pt x="46101" y="90583"/>
                    <a:pt x="48482" y="88582"/>
                    <a:pt x="50959" y="86678"/>
                  </a:cubicBezTo>
                  <a:cubicBezTo>
                    <a:pt x="52959" y="85058"/>
                    <a:pt x="55054" y="83534"/>
                    <a:pt x="57150" y="82105"/>
                  </a:cubicBezTo>
                  <a:cubicBezTo>
                    <a:pt x="59912" y="80105"/>
                    <a:pt x="62674" y="78200"/>
                    <a:pt x="65627" y="76486"/>
                  </a:cubicBezTo>
                  <a:cubicBezTo>
                    <a:pt x="67247" y="75438"/>
                    <a:pt x="68961" y="74390"/>
                    <a:pt x="70771" y="73438"/>
                  </a:cubicBezTo>
                  <a:cubicBezTo>
                    <a:pt x="75914" y="70390"/>
                    <a:pt x="81248" y="67723"/>
                    <a:pt x="86773" y="65341"/>
                  </a:cubicBezTo>
                  <a:cubicBezTo>
                    <a:pt x="88678" y="64484"/>
                    <a:pt x="90488" y="63722"/>
                    <a:pt x="92393" y="62960"/>
                  </a:cubicBezTo>
                  <a:cubicBezTo>
                    <a:pt x="95250" y="61817"/>
                    <a:pt x="98107" y="60770"/>
                    <a:pt x="101060" y="59817"/>
                  </a:cubicBezTo>
                  <a:cubicBezTo>
                    <a:pt x="103918" y="58864"/>
                    <a:pt x="106775" y="57912"/>
                    <a:pt x="109728" y="57150"/>
                  </a:cubicBezTo>
                  <a:lnTo>
                    <a:pt x="257651" y="16288"/>
                  </a:lnTo>
                  <a:lnTo>
                    <a:pt x="262604" y="14954"/>
                  </a:lnTo>
                  <a:lnTo>
                    <a:pt x="292799" y="6572"/>
                  </a:lnTo>
                  <a:lnTo>
                    <a:pt x="310039" y="1810"/>
                  </a:lnTo>
                  <a:lnTo>
                    <a:pt x="316611" y="0"/>
                  </a:lnTo>
                  <a:lnTo>
                    <a:pt x="630936" y="0"/>
                  </a:lnTo>
                  <a:lnTo>
                    <a:pt x="637508" y="1810"/>
                  </a:lnTo>
                  <a:lnTo>
                    <a:pt x="654749" y="6572"/>
                  </a:lnTo>
                  <a:lnTo>
                    <a:pt x="684943" y="14954"/>
                  </a:lnTo>
                  <a:lnTo>
                    <a:pt x="689896" y="16288"/>
                  </a:lnTo>
                  <a:lnTo>
                    <a:pt x="837819" y="57150"/>
                  </a:lnTo>
                  <a:cubicBezTo>
                    <a:pt x="892302" y="72199"/>
                    <a:pt x="934974" y="113252"/>
                    <a:pt x="952691" y="165640"/>
                  </a:cubicBezTo>
                  <a:close/>
                </a:path>
              </a:pathLst>
            </a:custGeom>
            <a:solidFill>
              <a:schemeClr val="accent4">
                <a:lumMod val="40000"/>
                <a:lumOff val="60000"/>
              </a:schemeClr>
            </a:solidFill>
            <a:ln w="9525" cap="flat">
              <a:noFill/>
              <a:prstDash val="solid"/>
              <a:miter/>
            </a:ln>
          </p:spPr>
          <p:txBody>
            <a:bodyPr rtlCol="0" anchor="ctr"/>
            <a:lstStyle/>
            <a:p>
              <a:endParaRPr lang="nb-NO"/>
            </a:p>
          </p:txBody>
        </p:sp>
        <p:sp>
          <p:nvSpPr>
            <p:cNvPr id="439" name="Friform 438">
              <a:extLst>
                <a:ext uri="{FF2B5EF4-FFF2-40B4-BE49-F238E27FC236}">
                  <a16:creationId xmlns:a16="http://schemas.microsoft.com/office/drawing/2014/main" id="{63458C97-403E-9572-A5C7-2A4B5FE7F648}"/>
                </a:ext>
              </a:extLst>
            </p:cNvPr>
            <p:cNvSpPr/>
            <p:nvPr/>
          </p:nvSpPr>
          <p:spPr>
            <a:xfrm>
              <a:off x="1592305" y="4672982"/>
              <a:ext cx="13092" cy="45997"/>
            </a:xfrm>
            <a:custGeom>
              <a:avLst/>
              <a:gdLst>
                <a:gd name="connsiteX0" fmla="*/ 52102 w 52101"/>
                <a:gd name="connsiteY0" fmla="*/ 151924 h 183070"/>
                <a:gd name="connsiteX1" fmla="*/ 0 w 52101"/>
                <a:gd name="connsiteY1" fmla="*/ 183071 h 183070"/>
                <a:gd name="connsiteX2" fmla="*/ 33528 w 52101"/>
                <a:gd name="connsiteY2" fmla="*/ 0 h 183070"/>
                <a:gd name="connsiteX3" fmla="*/ 52102 w 52101"/>
                <a:gd name="connsiteY3" fmla="*/ 151924 h 183070"/>
              </a:gdLst>
              <a:ahLst/>
              <a:cxnLst>
                <a:cxn ang="0">
                  <a:pos x="connsiteX0" y="connsiteY0"/>
                </a:cxn>
                <a:cxn ang="0">
                  <a:pos x="connsiteX1" y="connsiteY1"/>
                </a:cxn>
                <a:cxn ang="0">
                  <a:pos x="connsiteX2" y="connsiteY2"/>
                </a:cxn>
                <a:cxn ang="0">
                  <a:pos x="connsiteX3" y="connsiteY3"/>
                </a:cxn>
              </a:cxnLst>
              <a:rect l="l" t="t" r="r" b="b"/>
              <a:pathLst>
                <a:path w="52101" h="183070">
                  <a:moveTo>
                    <a:pt x="52102" y="151924"/>
                  </a:moveTo>
                  <a:cubicBezTo>
                    <a:pt x="35338" y="163163"/>
                    <a:pt x="17907" y="173546"/>
                    <a:pt x="0" y="183071"/>
                  </a:cubicBezTo>
                  <a:lnTo>
                    <a:pt x="33528" y="0"/>
                  </a:lnTo>
                  <a:lnTo>
                    <a:pt x="52102" y="151924"/>
                  </a:lnTo>
                  <a:close/>
                </a:path>
              </a:pathLst>
            </a:custGeom>
            <a:solidFill>
              <a:schemeClr val="accent4">
                <a:lumMod val="75000"/>
              </a:schemeClr>
            </a:solidFill>
            <a:ln w="9525" cap="flat">
              <a:noFill/>
              <a:prstDash val="solid"/>
              <a:miter/>
            </a:ln>
          </p:spPr>
          <p:txBody>
            <a:bodyPr rtlCol="0" anchor="ctr"/>
            <a:lstStyle/>
            <a:p>
              <a:endParaRPr lang="nb-NO"/>
            </a:p>
          </p:txBody>
        </p:sp>
        <p:sp>
          <p:nvSpPr>
            <p:cNvPr id="440" name="Friform 439">
              <a:extLst>
                <a:ext uri="{FF2B5EF4-FFF2-40B4-BE49-F238E27FC236}">
                  <a16:creationId xmlns:a16="http://schemas.microsoft.com/office/drawing/2014/main" id="{9B9F6147-1F8B-749E-3DFD-6DD6BAA39A65}"/>
                </a:ext>
              </a:extLst>
            </p:cNvPr>
            <p:cNvSpPr/>
            <p:nvPr/>
          </p:nvSpPr>
          <p:spPr>
            <a:xfrm>
              <a:off x="1434858" y="4672982"/>
              <a:ext cx="12326" cy="43532"/>
            </a:xfrm>
            <a:custGeom>
              <a:avLst/>
              <a:gdLst>
                <a:gd name="connsiteX0" fmla="*/ 49054 w 49053"/>
                <a:gd name="connsiteY0" fmla="*/ 173260 h 173259"/>
                <a:gd name="connsiteX1" fmla="*/ 0 w 49053"/>
                <a:gd name="connsiteY1" fmla="*/ 141827 h 173259"/>
                <a:gd name="connsiteX2" fmla="*/ 17335 w 49053"/>
                <a:gd name="connsiteY2" fmla="*/ 0 h 173259"/>
                <a:gd name="connsiteX3" fmla="*/ 49054 w 49053"/>
                <a:gd name="connsiteY3" fmla="*/ 173260 h 173259"/>
              </a:gdLst>
              <a:ahLst/>
              <a:cxnLst>
                <a:cxn ang="0">
                  <a:pos x="connsiteX0" y="connsiteY0"/>
                </a:cxn>
                <a:cxn ang="0">
                  <a:pos x="connsiteX1" y="connsiteY1"/>
                </a:cxn>
                <a:cxn ang="0">
                  <a:pos x="connsiteX2" y="connsiteY2"/>
                </a:cxn>
                <a:cxn ang="0">
                  <a:pos x="connsiteX3" y="connsiteY3"/>
                </a:cxn>
              </a:cxnLst>
              <a:rect l="l" t="t" r="r" b="b"/>
              <a:pathLst>
                <a:path w="49053" h="173259">
                  <a:moveTo>
                    <a:pt x="49054" y="173260"/>
                  </a:moveTo>
                  <a:cubicBezTo>
                    <a:pt x="32194" y="163544"/>
                    <a:pt x="15811" y="153067"/>
                    <a:pt x="0" y="141827"/>
                  </a:cubicBezTo>
                  <a:lnTo>
                    <a:pt x="17335" y="0"/>
                  </a:lnTo>
                  <a:lnTo>
                    <a:pt x="49054" y="173260"/>
                  </a:lnTo>
                  <a:close/>
                </a:path>
              </a:pathLst>
            </a:custGeom>
            <a:solidFill>
              <a:schemeClr val="accent4">
                <a:lumMod val="75000"/>
              </a:schemeClr>
            </a:solidFill>
            <a:ln w="9525" cap="flat">
              <a:noFill/>
              <a:prstDash val="solid"/>
              <a:miter/>
            </a:ln>
          </p:spPr>
          <p:txBody>
            <a:bodyPr rtlCol="0" anchor="ctr"/>
            <a:lstStyle/>
            <a:p>
              <a:endParaRPr lang="nb-NO"/>
            </a:p>
          </p:txBody>
        </p:sp>
        <p:sp>
          <p:nvSpPr>
            <p:cNvPr id="441" name="Friform 440">
              <a:extLst>
                <a:ext uri="{FF2B5EF4-FFF2-40B4-BE49-F238E27FC236}">
                  <a16:creationId xmlns:a16="http://schemas.microsoft.com/office/drawing/2014/main" id="{081CD1F4-E4F4-E2AA-CC39-30AA87AC95C8}"/>
                </a:ext>
              </a:extLst>
            </p:cNvPr>
            <p:cNvSpPr/>
            <p:nvPr/>
          </p:nvSpPr>
          <p:spPr>
            <a:xfrm>
              <a:off x="1430127" y="4628823"/>
              <a:ext cx="183611" cy="83839"/>
            </a:xfrm>
            <a:custGeom>
              <a:avLst/>
              <a:gdLst>
                <a:gd name="connsiteX0" fmla="*/ 952691 w 952690"/>
                <a:gd name="connsiteY0" fmla="*/ 165640 h 383857"/>
                <a:gd name="connsiteX1" fmla="*/ 823722 w 952690"/>
                <a:gd name="connsiteY1" fmla="*/ 280511 h 383857"/>
                <a:gd name="connsiteX2" fmla="*/ 771620 w 952690"/>
                <a:gd name="connsiteY2" fmla="*/ 311658 h 383857"/>
                <a:gd name="connsiteX3" fmla="*/ 555022 w 952690"/>
                <a:gd name="connsiteY3" fmla="*/ 379571 h 383857"/>
                <a:gd name="connsiteX4" fmla="*/ 481774 w 952690"/>
                <a:gd name="connsiteY4" fmla="*/ 383857 h 383857"/>
                <a:gd name="connsiteX5" fmla="*/ 392811 w 952690"/>
                <a:gd name="connsiteY5" fmla="*/ 377476 h 383857"/>
                <a:gd name="connsiteX6" fmla="*/ 174212 w 952690"/>
                <a:gd name="connsiteY6" fmla="*/ 301847 h 383857"/>
                <a:gd name="connsiteX7" fmla="*/ 174117 w 952690"/>
                <a:gd name="connsiteY7" fmla="*/ 301847 h 383857"/>
                <a:gd name="connsiteX8" fmla="*/ 125063 w 952690"/>
                <a:gd name="connsiteY8" fmla="*/ 270415 h 383857"/>
                <a:gd name="connsiteX9" fmla="*/ 0 w 952690"/>
                <a:gd name="connsiteY9" fmla="*/ 152400 h 383857"/>
                <a:gd name="connsiteX10" fmla="*/ 476 w 952690"/>
                <a:gd name="connsiteY10" fmla="*/ 151352 h 383857"/>
                <a:gd name="connsiteX11" fmla="*/ 4000 w 952690"/>
                <a:gd name="connsiteY11" fmla="*/ 143923 h 383857"/>
                <a:gd name="connsiteX12" fmla="*/ 7144 w 952690"/>
                <a:gd name="connsiteY12" fmla="*/ 138017 h 383857"/>
                <a:gd name="connsiteX13" fmla="*/ 8573 w 952690"/>
                <a:gd name="connsiteY13" fmla="*/ 135446 h 383857"/>
                <a:gd name="connsiteX14" fmla="*/ 11621 w 952690"/>
                <a:gd name="connsiteY14" fmla="*/ 130397 h 383857"/>
                <a:gd name="connsiteX15" fmla="*/ 14192 w 952690"/>
                <a:gd name="connsiteY15" fmla="*/ 126302 h 383857"/>
                <a:gd name="connsiteX16" fmla="*/ 19431 w 952690"/>
                <a:gd name="connsiteY16" fmla="*/ 118967 h 383857"/>
                <a:gd name="connsiteX17" fmla="*/ 24289 w 952690"/>
                <a:gd name="connsiteY17" fmla="*/ 112681 h 383857"/>
                <a:gd name="connsiteX18" fmla="*/ 29337 w 952690"/>
                <a:gd name="connsiteY18" fmla="*/ 106775 h 383857"/>
                <a:gd name="connsiteX19" fmla="*/ 30861 w 952690"/>
                <a:gd name="connsiteY19" fmla="*/ 105156 h 383857"/>
                <a:gd name="connsiteX20" fmla="*/ 36862 w 952690"/>
                <a:gd name="connsiteY20" fmla="*/ 98965 h 383857"/>
                <a:gd name="connsiteX21" fmla="*/ 37528 w 952690"/>
                <a:gd name="connsiteY21" fmla="*/ 98298 h 383857"/>
                <a:gd name="connsiteX22" fmla="*/ 43720 w 952690"/>
                <a:gd name="connsiteY22" fmla="*/ 92678 h 383857"/>
                <a:gd name="connsiteX23" fmla="*/ 50959 w 952690"/>
                <a:gd name="connsiteY23" fmla="*/ 86678 h 383857"/>
                <a:gd name="connsiteX24" fmla="*/ 57150 w 952690"/>
                <a:gd name="connsiteY24" fmla="*/ 82105 h 383857"/>
                <a:gd name="connsiteX25" fmla="*/ 65627 w 952690"/>
                <a:gd name="connsiteY25" fmla="*/ 76486 h 383857"/>
                <a:gd name="connsiteX26" fmla="*/ 70771 w 952690"/>
                <a:gd name="connsiteY26" fmla="*/ 73438 h 383857"/>
                <a:gd name="connsiteX27" fmla="*/ 86773 w 952690"/>
                <a:gd name="connsiteY27" fmla="*/ 65341 h 383857"/>
                <a:gd name="connsiteX28" fmla="*/ 92393 w 952690"/>
                <a:gd name="connsiteY28" fmla="*/ 62960 h 383857"/>
                <a:gd name="connsiteX29" fmla="*/ 101060 w 952690"/>
                <a:gd name="connsiteY29" fmla="*/ 59817 h 383857"/>
                <a:gd name="connsiteX30" fmla="*/ 109728 w 952690"/>
                <a:gd name="connsiteY30" fmla="*/ 57150 h 383857"/>
                <a:gd name="connsiteX31" fmla="*/ 257651 w 952690"/>
                <a:gd name="connsiteY31" fmla="*/ 16288 h 383857"/>
                <a:gd name="connsiteX32" fmla="*/ 262604 w 952690"/>
                <a:gd name="connsiteY32" fmla="*/ 14954 h 383857"/>
                <a:gd name="connsiteX33" fmla="*/ 292799 w 952690"/>
                <a:gd name="connsiteY33" fmla="*/ 6572 h 383857"/>
                <a:gd name="connsiteX34" fmla="*/ 310039 w 952690"/>
                <a:gd name="connsiteY34" fmla="*/ 1810 h 383857"/>
                <a:gd name="connsiteX35" fmla="*/ 316611 w 952690"/>
                <a:gd name="connsiteY35" fmla="*/ 0 h 383857"/>
                <a:gd name="connsiteX36" fmla="*/ 630936 w 952690"/>
                <a:gd name="connsiteY36" fmla="*/ 0 h 383857"/>
                <a:gd name="connsiteX37" fmla="*/ 637508 w 952690"/>
                <a:gd name="connsiteY37" fmla="*/ 1810 h 383857"/>
                <a:gd name="connsiteX38" fmla="*/ 654749 w 952690"/>
                <a:gd name="connsiteY38" fmla="*/ 6572 h 383857"/>
                <a:gd name="connsiteX39" fmla="*/ 684943 w 952690"/>
                <a:gd name="connsiteY39" fmla="*/ 14954 h 383857"/>
                <a:gd name="connsiteX40" fmla="*/ 689896 w 952690"/>
                <a:gd name="connsiteY40" fmla="*/ 16288 h 383857"/>
                <a:gd name="connsiteX41" fmla="*/ 837819 w 952690"/>
                <a:gd name="connsiteY41" fmla="*/ 57150 h 383857"/>
                <a:gd name="connsiteX42" fmla="*/ 952691 w 952690"/>
                <a:gd name="connsiteY42" fmla="*/ 165640 h 38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52690" h="383857">
                  <a:moveTo>
                    <a:pt x="952691" y="165640"/>
                  </a:moveTo>
                  <a:cubicBezTo>
                    <a:pt x="915353" y="209645"/>
                    <a:pt x="871919" y="248412"/>
                    <a:pt x="823722" y="280511"/>
                  </a:cubicBezTo>
                  <a:cubicBezTo>
                    <a:pt x="806958" y="291751"/>
                    <a:pt x="789527" y="302133"/>
                    <a:pt x="771620" y="311658"/>
                  </a:cubicBezTo>
                  <a:cubicBezTo>
                    <a:pt x="705707" y="346805"/>
                    <a:pt x="632555" y="370427"/>
                    <a:pt x="555022" y="379571"/>
                  </a:cubicBezTo>
                  <a:cubicBezTo>
                    <a:pt x="531019" y="382429"/>
                    <a:pt x="506539" y="383857"/>
                    <a:pt x="481774" y="383857"/>
                  </a:cubicBezTo>
                  <a:cubicBezTo>
                    <a:pt x="451580" y="383857"/>
                    <a:pt x="421862" y="381667"/>
                    <a:pt x="392811" y="377476"/>
                  </a:cubicBezTo>
                  <a:cubicBezTo>
                    <a:pt x="314135" y="366141"/>
                    <a:pt x="240316" y="339947"/>
                    <a:pt x="174212" y="301847"/>
                  </a:cubicBezTo>
                  <a:lnTo>
                    <a:pt x="174117" y="301847"/>
                  </a:lnTo>
                  <a:cubicBezTo>
                    <a:pt x="157258" y="292132"/>
                    <a:pt x="140875" y="281654"/>
                    <a:pt x="125063" y="270415"/>
                  </a:cubicBezTo>
                  <a:cubicBezTo>
                    <a:pt x="78105" y="236982"/>
                    <a:pt x="36004" y="197263"/>
                    <a:pt x="0" y="152400"/>
                  </a:cubicBezTo>
                  <a:cubicBezTo>
                    <a:pt x="95" y="152019"/>
                    <a:pt x="286" y="151733"/>
                    <a:pt x="476" y="151352"/>
                  </a:cubicBezTo>
                  <a:cubicBezTo>
                    <a:pt x="1619" y="148780"/>
                    <a:pt x="2762" y="146304"/>
                    <a:pt x="4000" y="143923"/>
                  </a:cubicBezTo>
                  <a:cubicBezTo>
                    <a:pt x="4953" y="141922"/>
                    <a:pt x="6001" y="139922"/>
                    <a:pt x="7144" y="138017"/>
                  </a:cubicBezTo>
                  <a:cubicBezTo>
                    <a:pt x="7525" y="137160"/>
                    <a:pt x="8001" y="136303"/>
                    <a:pt x="8573" y="135446"/>
                  </a:cubicBezTo>
                  <a:cubicBezTo>
                    <a:pt x="9525" y="133731"/>
                    <a:pt x="10573" y="132016"/>
                    <a:pt x="11621" y="130397"/>
                  </a:cubicBezTo>
                  <a:cubicBezTo>
                    <a:pt x="12478" y="128969"/>
                    <a:pt x="13335" y="127635"/>
                    <a:pt x="14192" y="126302"/>
                  </a:cubicBezTo>
                  <a:cubicBezTo>
                    <a:pt x="15811" y="123825"/>
                    <a:pt x="17621" y="121348"/>
                    <a:pt x="19431" y="118967"/>
                  </a:cubicBezTo>
                  <a:cubicBezTo>
                    <a:pt x="20955" y="116777"/>
                    <a:pt x="22574" y="114681"/>
                    <a:pt x="24289" y="112681"/>
                  </a:cubicBezTo>
                  <a:cubicBezTo>
                    <a:pt x="25908" y="110680"/>
                    <a:pt x="27623" y="108680"/>
                    <a:pt x="29337" y="106775"/>
                  </a:cubicBezTo>
                  <a:cubicBezTo>
                    <a:pt x="29813" y="106204"/>
                    <a:pt x="30385" y="105632"/>
                    <a:pt x="30861" y="105156"/>
                  </a:cubicBezTo>
                  <a:cubicBezTo>
                    <a:pt x="32766" y="103061"/>
                    <a:pt x="34766" y="100965"/>
                    <a:pt x="36862" y="98965"/>
                  </a:cubicBezTo>
                  <a:cubicBezTo>
                    <a:pt x="37148" y="98679"/>
                    <a:pt x="37338" y="98488"/>
                    <a:pt x="37528" y="98298"/>
                  </a:cubicBezTo>
                  <a:cubicBezTo>
                    <a:pt x="39529" y="96393"/>
                    <a:pt x="41624" y="94488"/>
                    <a:pt x="43720" y="92678"/>
                  </a:cubicBezTo>
                  <a:cubicBezTo>
                    <a:pt x="46101" y="90583"/>
                    <a:pt x="48482" y="88582"/>
                    <a:pt x="50959" y="86678"/>
                  </a:cubicBezTo>
                  <a:cubicBezTo>
                    <a:pt x="52959" y="85058"/>
                    <a:pt x="55054" y="83534"/>
                    <a:pt x="57150" y="82105"/>
                  </a:cubicBezTo>
                  <a:cubicBezTo>
                    <a:pt x="59912" y="80105"/>
                    <a:pt x="62674" y="78200"/>
                    <a:pt x="65627" y="76486"/>
                  </a:cubicBezTo>
                  <a:cubicBezTo>
                    <a:pt x="67247" y="75438"/>
                    <a:pt x="68961" y="74390"/>
                    <a:pt x="70771" y="73438"/>
                  </a:cubicBezTo>
                  <a:cubicBezTo>
                    <a:pt x="75914" y="70390"/>
                    <a:pt x="81248" y="67723"/>
                    <a:pt x="86773" y="65341"/>
                  </a:cubicBezTo>
                  <a:cubicBezTo>
                    <a:pt x="88678" y="64484"/>
                    <a:pt x="90488" y="63722"/>
                    <a:pt x="92393" y="62960"/>
                  </a:cubicBezTo>
                  <a:cubicBezTo>
                    <a:pt x="95250" y="61817"/>
                    <a:pt x="98107" y="60770"/>
                    <a:pt x="101060" y="59817"/>
                  </a:cubicBezTo>
                  <a:cubicBezTo>
                    <a:pt x="103918" y="58864"/>
                    <a:pt x="106775" y="57912"/>
                    <a:pt x="109728" y="57150"/>
                  </a:cubicBezTo>
                  <a:lnTo>
                    <a:pt x="257651" y="16288"/>
                  </a:lnTo>
                  <a:lnTo>
                    <a:pt x="262604" y="14954"/>
                  </a:lnTo>
                  <a:lnTo>
                    <a:pt x="292799" y="6572"/>
                  </a:lnTo>
                  <a:lnTo>
                    <a:pt x="310039" y="1810"/>
                  </a:lnTo>
                  <a:lnTo>
                    <a:pt x="316611" y="0"/>
                  </a:lnTo>
                  <a:lnTo>
                    <a:pt x="630936" y="0"/>
                  </a:lnTo>
                  <a:lnTo>
                    <a:pt x="637508" y="1810"/>
                  </a:lnTo>
                  <a:lnTo>
                    <a:pt x="654749" y="6572"/>
                  </a:lnTo>
                  <a:lnTo>
                    <a:pt x="684943" y="14954"/>
                  </a:lnTo>
                  <a:lnTo>
                    <a:pt x="689896" y="16288"/>
                  </a:lnTo>
                  <a:lnTo>
                    <a:pt x="837819" y="57150"/>
                  </a:lnTo>
                  <a:cubicBezTo>
                    <a:pt x="892302" y="72199"/>
                    <a:pt x="934974" y="113252"/>
                    <a:pt x="952691" y="165640"/>
                  </a:cubicBezTo>
                  <a:close/>
                </a:path>
              </a:pathLst>
            </a:custGeom>
            <a:solidFill>
              <a:schemeClr val="accent4">
                <a:lumMod val="40000"/>
                <a:lumOff val="60000"/>
              </a:schemeClr>
            </a:solidFill>
            <a:ln w="9525" cap="flat">
              <a:noFill/>
              <a:prstDash val="solid"/>
              <a:miter/>
            </a:ln>
          </p:spPr>
          <p:txBody>
            <a:bodyPr rtlCol="0" anchor="ctr"/>
            <a:lstStyle/>
            <a:p>
              <a:endParaRPr lang="nb-NO"/>
            </a:p>
          </p:txBody>
        </p:sp>
      </p:grpSp>
      <p:grpSp>
        <p:nvGrpSpPr>
          <p:cNvPr id="869" name="Gruppe 868">
            <a:extLst>
              <a:ext uri="{FF2B5EF4-FFF2-40B4-BE49-F238E27FC236}">
                <a16:creationId xmlns:a16="http://schemas.microsoft.com/office/drawing/2014/main" id="{EA05E25D-A96B-4D3B-0930-1618B099D6A0}"/>
              </a:ext>
            </a:extLst>
          </p:cNvPr>
          <p:cNvGrpSpPr/>
          <p:nvPr/>
        </p:nvGrpSpPr>
        <p:grpSpPr>
          <a:xfrm>
            <a:off x="10948124" y="2808438"/>
            <a:ext cx="595137" cy="924840"/>
            <a:chOff x="4389100" y="8065135"/>
            <a:chExt cx="514921" cy="800185"/>
          </a:xfrm>
        </p:grpSpPr>
        <p:sp>
          <p:nvSpPr>
            <p:cNvPr id="486" name="Avrundet rektangel 485">
              <a:extLst>
                <a:ext uri="{FF2B5EF4-FFF2-40B4-BE49-F238E27FC236}">
                  <a16:creationId xmlns:a16="http://schemas.microsoft.com/office/drawing/2014/main" id="{708F902C-7F81-8DC7-CDC3-052BD7A6BE96}"/>
                </a:ext>
              </a:extLst>
            </p:cNvPr>
            <p:cNvSpPr/>
            <p:nvPr/>
          </p:nvSpPr>
          <p:spPr>
            <a:xfrm>
              <a:off x="4389100" y="8065135"/>
              <a:ext cx="514921" cy="800185"/>
            </a:xfrm>
            <a:prstGeom prst="roundRect">
              <a:avLst>
                <a:gd name="adj" fmla="val 6841"/>
              </a:avLst>
            </a:prstGeom>
            <a:solidFill>
              <a:srgbClr val="9AB0CF"/>
            </a:solidFill>
            <a:ln>
              <a:solidFill>
                <a:schemeClr val="tx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grpSp>
          <p:nvGrpSpPr>
            <p:cNvPr id="803" name="Gruppe 802">
              <a:extLst>
                <a:ext uri="{FF2B5EF4-FFF2-40B4-BE49-F238E27FC236}">
                  <a16:creationId xmlns:a16="http://schemas.microsoft.com/office/drawing/2014/main" id="{6196FD7E-4CFE-3458-6114-BD60910C0E44}"/>
                </a:ext>
              </a:extLst>
            </p:cNvPr>
            <p:cNvGrpSpPr/>
            <p:nvPr/>
          </p:nvGrpSpPr>
          <p:grpSpPr>
            <a:xfrm>
              <a:off x="4472325" y="8119870"/>
              <a:ext cx="350385" cy="350386"/>
              <a:chOff x="5188245" y="7420553"/>
              <a:chExt cx="1285200" cy="1285201"/>
            </a:xfrm>
          </p:grpSpPr>
          <p:sp>
            <p:nvSpPr>
              <p:cNvPr id="804" name="Friform 803">
                <a:extLst>
                  <a:ext uri="{FF2B5EF4-FFF2-40B4-BE49-F238E27FC236}">
                    <a16:creationId xmlns:a16="http://schemas.microsoft.com/office/drawing/2014/main" id="{1CF79290-C73F-06E3-8726-BBCB63E3940C}"/>
                  </a:ext>
                </a:extLst>
              </p:cNvPr>
              <p:cNvSpPr/>
              <p:nvPr/>
            </p:nvSpPr>
            <p:spPr>
              <a:xfrm>
                <a:off x="5188245" y="7420553"/>
                <a:ext cx="1285200" cy="1285200"/>
              </a:xfrm>
              <a:custGeom>
                <a:avLst/>
                <a:gdLst>
                  <a:gd name="connsiteX0" fmla="*/ 1077077 w 1077076"/>
                  <a:gd name="connsiteY0" fmla="*/ 538538 h 1077076"/>
                  <a:gd name="connsiteX1" fmla="*/ 538538 w 1077076"/>
                  <a:gd name="connsiteY1" fmla="*/ 1077077 h 1077076"/>
                  <a:gd name="connsiteX2" fmla="*/ 0 w 1077076"/>
                  <a:gd name="connsiteY2" fmla="*/ 538538 h 1077076"/>
                  <a:gd name="connsiteX3" fmla="*/ 538538 w 1077076"/>
                  <a:gd name="connsiteY3" fmla="*/ 0 h 1077076"/>
                  <a:gd name="connsiteX4" fmla="*/ 1077077 w 1077076"/>
                  <a:gd name="connsiteY4" fmla="*/ 538538 h 1077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076" h="1077076">
                    <a:moveTo>
                      <a:pt x="1077077" y="538538"/>
                    </a:moveTo>
                    <a:cubicBezTo>
                      <a:pt x="1077077" y="835965"/>
                      <a:pt x="835965" y="1077077"/>
                      <a:pt x="538538" y="1077077"/>
                    </a:cubicBezTo>
                    <a:cubicBezTo>
                      <a:pt x="241112" y="1077077"/>
                      <a:pt x="0" y="835965"/>
                      <a:pt x="0" y="538538"/>
                    </a:cubicBezTo>
                    <a:cubicBezTo>
                      <a:pt x="0" y="241112"/>
                      <a:pt x="241112" y="0"/>
                      <a:pt x="538538" y="0"/>
                    </a:cubicBezTo>
                    <a:cubicBezTo>
                      <a:pt x="835965" y="0"/>
                      <a:pt x="1077077" y="241112"/>
                      <a:pt x="1077077" y="538538"/>
                    </a:cubicBezTo>
                    <a:close/>
                  </a:path>
                </a:pathLst>
              </a:custGeom>
              <a:solidFill>
                <a:schemeClr val="accent1">
                  <a:lumMod val="20000"/>
                  <a:lumOff val="80000"/>
                </a:schemeClr>
              </a:solidFill>
              <a:ln w="9525" cap="flat">
                <a:noFill/>
                <a:prstDash val="solid"/>
                <a:miter/>
              </a:ln>
            </p:spPr>
            <p:txBody>
              <a:bodyPr rtlCol="0" anchor="ctr"/>
              <a:lstStyle/>
              <a:p>
                <a:endParaRPr lang="nb-NO" dirty="0"/>
              </a:p>
            </p:txBody>
          </p:sp>
          <p:sp>
            <p:nvSpPr>
              <p:cNvPr id="805" name="Friform 804">
                <a:extLst>
                  <a:ext uri="{FF2B5EF4-FFF2-40B4-BE49-F238E27FC236}">
                    <a16:creationId xmlns:a16="http://schemas.microsoft.com/office/drawing/2014/main" id="{63FA84A9-78F0-7C6F-E04E-6B96E417FB91}"/>
                  </a:ext>
                </a:extLst>
              </p:cNvPr>
              <p:cNvSpPr/>
              <p:nvPr/>
            </p:nvSpPr>
            <p:spPr>
              <a:xfrm>
                <a:off x="5221121" y="8270088"/>
                <a:ext cx="1239864" cy="435666"/>
              </a:xfrm>
              <a:custGeom>
                <a:avLst/>
                <a:gdLst>
                  <a:gd name="connsiteX0" fmla="*/ 1039082 w 1039082"/>
                  <a:gd name="connsiteY0" fmla="*/ 374809 h 374808"/>
                  <a:gd name="connsiteX1" fmla="*/ 0 w 1039082"/>
                  <a:gd name="connsiteY1" fmla="*/ 374809 h 374808"/>
                  <a:gd name="connsiteX2" fmla="*/ 176498 w 1039082"/>
                  <a:gd name="connsiteY2" fmla="*/ 116776 h 374808"/>
                  <a:gd name="connsiteX3" fmla="*/ 424339 w 1039082"/>
                  <a:gd name="connsiteY3" fmla="*/ 857 h 374808"/>
                  <a:gd name="connsiteX4" fmla="*/ 518255 w 1039082"/>
                  <a:gd name="connsiteY4" fmla="*/ 0 h 374808"/>
                  <a:gd name="connsiteX5" fmla="*/ 520827 w 1039082"/>
                  <a:gd name="connsiteY5" fmla="*/ 0 h 374808"/>
                  <a:gd name="connsiteX6" fmla="*/ 614839 w 1039082"/>
                  <a:gd name="connsiteY6" fmla="*/ 857 h 374808"/>
                  <a:gd name="connsiteX7" fmla="*/ 862679 w 1039082"/>
                  <a:gd name="connsiteY7" fmla="*/ 116776 h 374808"/>
                  <a:gd name="connsiteX8" fmla="*/ 1039082 w 1039082"/>
                  <a:gd name="connsiteY8" fmla="*/ 374809 h 37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082" h="374808">
                    <a:moveTo>
                      <a:pt x="1039082" y="374809"/>
                    </a:moveTo>
                    <a:lnTo>
                      <a:pt x="0" y="374809"/>
                    </a:lnTo>
                    <a:cubicBezTo>
                      <a:pt x="47911" y="159734"/>
                      <a:pt x="176498" y="116776"/>
                      <a:pt x="176498" y="116776"/>
                    </a:cubicBezTo>
                    <a:lnTo>
                      <a:pt x="424339" y="857"/>
                    </a:lnTo>
                    <a:lnTo>
                      <a:pt x="518255" y="0"/>
                    </a:lnTo>
                    <a:lnTo>
                      <a:pt x="520827" y="0"/>
                    </a:lnTo>
                    <a:lnTo>
                      <a:pt x="614839" y="857"/>
                    </a:lnTo>
                    <a:lnTo>
                      <a:pt x="862679" y="116776"/>
                    </a:lnTo>
                    <a:cubicBezTo>
                      <a:pt x="862670" y="116776"/>
                      <a:pt x="991172" y="159734"/>
                      <a:pt x="1039082" y="374809"/>
                    </a:cubicBezTo>
                    <a:close/>
                  </a:path>
                </a:pathLst>
              </a:custGeom>
              <a:solidFill>
                <a:schemeClr val="accent5"/>
              </a:solidFill>
              <a:ln w="9525" cap="flat">
                <a:noFill/>
                <a:prstDash val="solid"/>
                <a:miter/>
              </a:ln>
            </p:spPr>
            <p:txBody>
              <a:bodyPr rtlCol="0" anchor="ctr"/>
              <a:lstStyle/>
              <a:p>
                <a:endParaRPr lang="nb-NO" dirty="0"/>
              </a:p>
            </p:txBody>
          </p:sp>
          <p:sp>
            <p:nvSpPr>
              <p:cNvPr id="806" name="Friform 805">
                <a:extLst>
                  <a:ext uri="{FF2B5EF4-FFF2-40B4-BE49-F238E27FC236}">
                    <a16:creationId xmlns:a16="http://schemas.microsoft.com/office/drawing/2014/main" id="{335B9AD8-B906-181C-0D4B-90E538C96C41}"/>
                  </a:ext>
                </a:extLst>
              </p:cNvPr>
              <p:cNvSpPr/>
              <p:nvPr/>
            </p:nvSpPr>
            <p:spPr>
              <a:xfrm>
                <a:off x="5908803" y="7541102"/>
                <a:ext cx="145457" cy="210981"/>
              </a:xfrm>
              <a:custGeom>
                <a:avLst/>
                <a:gdLst>
                  <a:gd name="connsiteX0" fmla="*/ 0 w 121902"/>
                  <a:gd name="connsiteY0" fmla="*/ 10183 h 181509"/>
                  <a:gd name="connsiteX1" fmla="*/ 117138 w 121902"/>
                  <a:gd name="connsiteY1" fmla="*/ 44511 h 181509"/>
                  <a:gd name="connsiteX2" fmla="*/ 29442 w 121902"/>
                  <a:gd name="connsiteY2" fmla="*/ 181509 h 181509"/>
                  <a:gd name="connsiteX3" fmla="*/ 0 w 121902"/>
                  <a:gd name="connsiteY3" fmla="*/ 10183 h 181509"/>
                </a:gdLst>
                <a:ahLst/>
                <a:cxnLst>
                  <a:cxn ang="0">
                    <a:pos x="connsiteX0" y="connsiteY0"/>
                  </a:cxn>
                  <a:cxn ang="0">
                    <a:pos x="connsiteX1" y="connsiteY1"/>
                  </a:cxn>
                  <a:cxn ang="0">
                    <a:pos x="connsiteX2" y="connsiteY2"/>
                  </a:cxn>
                  <a:cxn ang="0">
                    <a:pos x="connsiteX3" y="connsiteY3"/>
                  </a:cxn>
                </a:cxnLst>
                <a:rect l="l" t="t" r="r" b="b"/>
                <a:pathLst>
                  <a:path w="121902" h="181509">
                    <a:moveTo>
                      <a:pt x="0" y="10183"/>
                    </a:moveTo>
                    <a:cubicBezTo>
                      <a:pt x="0" y="10183"/>
                      <a:pt x="86477" y="-28355"/>
                      <a:pt x="117138" y="44511"/>
                    </a:cubicBezTo>
                    <a:cubicBezTo>
                      <a:pt x="146647" y="114663"/>
                      <a:pt x="29442" y="181509"/>
                      <a:pt x="29442" y="181509"/>
                    </a:cubicBezTo>
                    <a:lnTo>
                      <a:pt x="0" y="10183"/>
                    </a:lnTo>
                    <a:close/>
                  </a:path>
                </a:pathLst>
              </a:custGeom>
              <a:solidFill>
                <a:srgbClr val="894906"/>
              </a:solidFill>
              <a:ln w="9525" cap="flat">
                <a:noFill/>
                <a:prstDash val="solid"/>
                <a:miter/>
              </a:ln>
            </p:spPr>
            <p:txBody>
              <a:bodyPr rtlCol="0" anchor="ctr"/>
              <a:lstStyle/>
              <a:p>
                <a:endParaRPr lang="nb-NO"/>
              </a:p>
            </p:txBody>
          </p:sp>
          <p:sp>
            <p:nvSpPr>
              <p:cNvPr id="807" name="Friform 806">
                <a:extLst>
                  <a:ext uri="{FF2B5EF4-FFF2-40B4-BE49-F238E27FC236}">
                    <a16:creationId xmlns:a16="http://schemas.microsoft.com/office/drawing/2014/main" id="{0335971B-52AE-07EA-6DC7-B8C0D06F486E}"/>
                  </a:ext>
                </a:extLst>
              </p:cNvPr>
              <p:cNvSpPr/>
              <p:nvPr/>
            </p:nvSpPr>
            <p:spPr>
              <a:xfrm>
                <a:off x="5575787" y="7824719"/>
                <a:ext cx="140045" cy="136424"/>
              </a:xfrm>
              <a:custGeom>
                <a:avLst/>
                <a:gdLst>
                  <a:gd name="connsiteX0" fmla="*/ 117343 w 117366"/>
                  <a:gd name="connsiteY0" fmla="*/ 57021 h 117367"/>
                  <a:gd name="connsiteX1" fmla="*/ 60346 w 117366"/>
                  <a:gd name="connsiteY1" fmla="*/ 117343 h 117367"/>
                  <a:gd name="connsiteX2" fmla="*/ 24 w 117366"/>
                  <a:gd name="connsiteY2" fmla="*/ 60346 h 117367"/>
                  <a:gd name="connsiteX3" fmla="*/ 57022 w 117366"/>
                  <a:gd name="connsiteY3" fmla="*/ 24 h 117367"/>
                  <a:gd name="connsiteX4" fmla="*/ 117343 w 117366"/>
                  <a:gd name="connsiteY4" fmla="*/ 57021 h 117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66" h="117367">
                    <a:moveTo>
                      <a:pt x="117343" y="57021"/>
                    </a:moveTo>
                    <a:cubicBezTo>
                      <a:pt x="118258" y="89416"/>
                      <a:pt x="92740" y="116429"/>
                      <a:pt x="60346" y="117343"/>
                    </a:cubicBezTo>
                    <a:cubicBezTo>
                      <a:pt x="27951" y="118258"/>
                      <a:pt x="938" y="92740"/>
                      <a:pt x="24" y="60346"/>
                    </a:cubicBezTo>
                    <a:cubicBezTo>
                      <a:pt x="-891" y="27951"/>
                      <a:pt x="24627" y="938"/>
                      <a:pt x="57022" y="24"/>
                    </a:cubicBezTo>
                    <a:cubicBezTo>
                      <a:pt x="89416" y="-891"/>
                      <a:pt x="116419" y="24627"/>
                      <a:pt x="117343" y="57021"/>
                    </a:cubicBezTo>
                    <a:close/>
                  </a:path>
                </a:pathLst>
              </a:custGeom>
              <a:solidFill>
                <a:srgbClr val="F8B18C"/>
              </a:solidFill>
              <a:ln w="9525" cap="flat">
                <a:noFill/>
                <a:prstDash val="solid"/>
                <a:miter/>
              </a:ln>
            </p:spPr>
            <p:txBody>
              <a:bodyPr rtlCol="0" anchor="ctr"/>
              <a:lstStyle/>
              <a:p>
                <a:endParaRPr lang="nb-NO"/>
              </a:p>
            </p:txBody>
          </p:sp>
          <p:sp>
            <p:nvSpPr>
              <p:cNvPr id="808" name="Friform 807">
                <a:extLst>
                  <a:ext uri="{FF2B5EF4-FFF2-40B4-BE49-F238E27FC236}">
                    <a16:creationId xmlns:a16="http://schemas.microsoft.com/office/drawing/2014/main" id="{B0623C2B-F692-07D9-4F8B-3EEA679F6480}"/>
                  </a:ext>
                </a:extLst>
              </p:cNvPr>
              <p:cNvSpPr/>
              <p:nvPr/>
            </p:nvSpPr>
            <p:spPr>
              <a:xfrm>
                <a:off x="5606049" y="7881644"/>
                <a:ext cx="54384" cy="35616"/>
              </a:xfrm>
              <a:custGeom>
                <a:avLst/>
                <a:gdLst>
                  <a:gd name="connsiteX0" fmla="*/ 0 w 45577"/>
                  <a:gd name="connsiteY0" fmla="*/ 1466 h 30641"/>
                  <a:gd name="connsiteX1" fmla="*/ 45577 w 45577"/>
                  <a:gd name="connsiteY1" fmla="*/ 30641 h 30641"/>
                </a:gdLst>
                <a:ahLst/>
                <a:cxnLst>
                  <a:cxn ang="0">
                    <a:pos x="connsiteX0" y="connsiteY0"/>
                  </a:cxn>
                  <a:cxn ang="0">
                    <a:pos x="connsiteX1" y="connsiteY1"/>
                  </a:cxn>
                </a:cxnLst>
                <a:rect l="l" t="t" r="r" b="b"/>
                <a:pathLst>
                  <a:path w="45577" h="30641">
                    <a:moveTo>
                      <a:pt x="0" y="1466"/>
                    </a:moveTo>
                    <a:cubicBezTo>
                      <a:pt x="0" y="1466"/>
                      <a:pt x="23336" y="-9897"/>
                      <a:pt x="45577" y="30641"/>
                    </a:cubicBezTo>
                  </a:path>
                </a:pathLst>
              </a:custGeom>
              <a:noFill/>
              <a:ln w="7127" cap="rnd">
                <a:solidFill>
                  <a:srgbClr val="A8523F"/>
                </a:solidFill>
                <a:prstDash val="solid"/>
                <a:round/>
              </a:ln>
            </p:spPr>
            <p:txBody>
              <a:bodyPr rtlCol="0" anchor="ctr"/>
              <a:lstStyle/>
              <a:p>
                <a:endParaRPr lang="nb-NO"/>
              </a:p>
            </p:txBody>
          </p:sp>
          <p:sp>
            <p:nvSpPr>
              <p:cNvPr id="809" name="Friform 808">
                <a:extLst>
                  <a:ext uri="{FF2B5EF4-FFF2-40B4-BE49-F238E27FC236}">
                    <a16:creationId xmlns:a16="http://schemas.microsoft.com/office/drawing/2014/main" id="{DD8128AB-4B38-CE95-10C9-4DDAFED19F10}"/>
                  </a:ext>
                </a:extLst>
              </p:cNvPr>
              <p:cNvSpPr/>
              <p:nvPr/>
            </p:nvSpPr>
            <p:spPr>
              <a:xfrm>
                <a:off x="5971461" y="7824713"/>
                <a:ext cx="140046" cy="136424"/>
              </a:xfrm>
              <a:custGeom>
                <a:avLst/>
                <a:gdLst>
                  <a:gd name="connsiteX0" fmla="*/ 117367 w 117367"/>
                  <a:gd name="connsiteY0" fmla="*/ 58684 h 117367"/>
                  <a:gd name="connsiteX1" fmla="*/ 58683 w 117367"/>
                  <a:gd name="connsiteY1" fmla="*/ 117367 h 117367"/>
                  <a:gd name="connsiteX2" fmla="*/ 0 w 117367"/>
                  <a:gd name="connsiteY2" fmla="*/ 58684 h 117367"/>
                  <a:gd name="connsiteX3" fmla="*/ 58683 w 117367"/>
                  <a:gd name="connsiteY3" fmla="*/ 0 h 117367"/>
                  <a:gd name="connsiteX4" fmla="*/ 117367 w 117367"/>
                  <a:gd name="connsiteY4" fmla="*/ 58684 h 117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67" h="117367">
                    <a:moveTo>
                      <a:pt x="117367" y="58684"/>
                    </a:moveTo>
                    <a:cubicBezTo>
                      <a:pt x="117367" y="91094"/>
                      <a:pt x="91094" y="117367"/>
                      <a:pt x="58683" y="117367"/>
                    </a:cubicBezTo>
                    <a:cubicBezTo>
                      <a:pt x="26273" y="117367"/>
                      <a:pt x="0" y="91094"/>
                      <a:pt x="0" y="58684"/>
                    </a:cubicBezTo>
                    <a:cubicBezTo>
                      <a:pt x="0" y="26274"/>
                      <a:pt x="26273" y="0"/>
                      <a:pt x="58683" y="0"/>
                    </a:cubicBezTo>
                    <a:cubicBezTo>
                      <a:pt x="91093" y="0"/>
                      <a:pt x="117367" y="26274"/>
                      <a:pt x="117367" y="58684"/>
                    </a:cubicBezTo>
                    <a:close/>
                  </a:path>
                </a:pathLst>
              </a:custGeom>
              <a:solidFill>
                <a:srgbClr val="F8B18C"/>
              </a:solidFill>
              <a:ln w="9525" cap="flat">
                <a:noFill/>
                <a:prstDash val="solid"/>
                <a:miter/>
              </a:ln>
            </p:spPr>
            <p:txBody>
              <a:bodyPr rtlCol="0" anchor="ctr"/>
              <a:lstStyle/>
              <a:p>
                <a:endParaRPr lang="nb-NO"/>
              </a:p>
            </p:txBody>
          </p:sp>
          <p:sp>
            <p:nvSpPr>
              <p:cNvPr id="810" name="Friform 809">
                <a:extLst>
                  <a:ext uri="{FF2B5EF4-FFF2-40B4-BE49-F238E27FC236}">
                    <a16:creationId xmlns:a16="http://schemas.microsoft.com/office/drawing/2014/main" id="{6A1EB775-131D-B5D4-7450-254CC98F173B}"/>
                  </a:ext>
                </a:extLst>
              </p:cNvPr>
              <p:cNvSpPr/>
              <p:nvPr/>
            </p:nvSpPr>
            <p:spPr>
              <a:xfrm>
                <a:off x="6027573" y="7880797"/>
                <a:ext cx="53372" cy="36851"/>
              </a:xfrm>
              <a:custGeom>
                <a:avLst/>
                <a:gdLst>
                  <a:gd name="connsiteX0" fmla="*/ 44730 w 44729"/>
                  <a:gd name="connsiteY0" fmla="*/ 1252 h 31703"/>
                  <a:gd name="connsiteX1" fmla="*/ 0 w 44729"/>
                  <a:gd name="connsiteY1" fmla="*/ 31703 h 31703"/>
                </a:gdLst>
                <a:ahLst/>
                <a:cxnLst>
                  <a:cxn ang="0">
                    <a:pos x="connsiteX0" y="connsiteY0"/>
                  </a:cxn>
                  <a:cxn ang="0">
                    <a:pos x="connsiteX1" y="connsiteY1"/>
                  </a:cxn>
                </a:cxnLst>
                <a:rect l="l" t="t" r="r" b="b"/>
                <a:pathLst>
                  <a:path w="44729" h="31703">
                    <a:moveTo>
                      <a:pt x="44730" y="1252"/>
                    </a:moveTo>
                    <a:cubicBezTo>
                      <a:pt x="44730" y="1252"/>
                      <a:pt x="21079" y="-9445"/>
                      <a:pt x="0" y="31703"/>
                    </a:cubicBezTo>
                  </a:path>
                </a:pathLst>
              </a:custGeom>
              <a:noFill/>
              <a:ln w="7127" cap="rnd">
                <a:solidFill>
                  <a:srgbClr val="A8523F"/>
                </a:solidFill>
                <a:prstDash val="solid"/>
                <a:round/>
              </a:ln>
            </p:spPr>
            <p:txBody>
              <a:bodyPr rtlCol="0" anchor="ctr"/>
              <a:lstStyle/>
              <a:p>
                <a:endParaRPr lang="nb-NO"/>
              </a:p>
            </p:txBody>
          </p:sp>
          <p:sp>
            <p:nvSpPr>
              <p:cNvPr id="811" name="Friform 810">
                <a:extLst>
                  <a:ext uri="{FF2B5EF4-FFF2-40B4-BE49-F238E27FC236}">
                    <a16:creationId xmlns:a16="http://schemas.microsoft.com/office/drawing/2014/main" id="{3D5D66C5-4F60-6C61-1AFC-0723C6F9E513}"/>
                  </a:ext>
                </a:extLst>
              </p:cNvPr>
              <p:cNvSpPr/>
              <p:nvPr/>
            </p:nvSpPr>
            <p:spPr>
              <a:xfrm>
                <a:off x="5727410" y="8046510"/>
                <a:ext cx="224298" cy="265420"/>
              </a:xfrm>
              <a:custGeom>
                <a:avLst/>
                <a:gdLst>
                  <a:gd name="connsiteX0" fmla="*/ 172698 w 187975"/>
                  <a:gd name="connsiteY0" fmla="*/ 3096 h 228344"/>
                  <a:gd name="connsiteX1" fmla="*/ 109461 w 187975"/>
                  <a:gd name="connsiteY1" fmla="*/ 32204 h 228344"/>
                  <a:gd name="connsiteX2" fmla="*/ 49625 w 187975"/>
                  <a:gd name="connsiteY2" fmla="*/ 20250 h 228344"/>
                  <a:gd name="connsiteX3" fmla="*/ 14421 w 187975"/>
                  <a:gd name="connsiteY3" fmla="*/ 0 h 228344"/>
                  <a:gd name="connsiteX4" fmla="*/ 0 w 187975"/>
                  <a:gd name="connsiteY4" fmla="*/ 193157 h 228344"/>
                  <a:gd name="connsiteX5" fmla="*/ 3905 w 187975"/>
                  <a:gd name="connsiteY5" fmla="*/ 196377 h 228344"/>
                  <a:gd name="connsiteX6" fmla="*/ 180413 w 187975"/>
                  <a:gd name="connsiteY6" fmla="*/ 197577 h 228344"/>
                  <a:gd name="connsiteX7" fmla="*/ 187976 w 187975"/>
                  <a:gd name="connsiteY7" fmla="*/ 191510 h 228344"/>
                  <a:gd name="connsiteX8" fmla="*/ 172698 w 187975"/>
                  <a:gd name="connsiteY8" fmla="*/ 3096 h 22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75" h="228344">
                    <a:moveTo>
                      <a:pt x="172698" y="3096"/>
                    </a:moveTo>
                    <a:cubicBezTo>
                      <a:pt x="172698" y="3096"/>
                      <a:pt x="139608" y="26441"/>
                      <a:pt x="109461" y="32204"/>
                    </a:cubicBezTo>
                    <a:cubicBezTo>
                      <a:pt x="79315" y="37967"/>
                      <a:pt x="49997" y="20469"/>
                      <a:pt x="49625" y="20250"/>
                    </a:cubicBezTo>
                    <a:cubicBezTo>
                      <a:pt x="49254" y="20041"/>
                      <a:pt x="14421" y="0"/>
                      <a:pt x="14421" y="0"/>
                    </a:cubicBezTo>
                    <a:lnTo>
                      <a:pt x="0" y="193157"/>
                    </a:lnTo>
                    <a:lnTo>
                      <a:pt x="3905" y="196377"/>
                    </a:lnTo>
                    <a:cubicBezTo>
                      <a:pt x="55026" y="238544"/>
                      <a:pt x="128721" y="239049"/>
                      <a:pt x="180413" y="197577"/>
                    </a:cubicBezTo>
                    <a:lnTo>
                      <a:pt x="187976" y="191510"/>
                    </a:lnTo>
                    <a:lnTo>
                      <a:pt x="172698" y="3096"/>
                    </a:lnTo>
                    <a:close/>
                  </a:path>
                </a:pathLst>
              </a:custGeom>
              <a:solidFill>
                <a:srgbClr val="F8B18C"/>
              </a:solidFill>
              <a:ln w="9525" cap="flat">
                <a:noFill/>
                <a:prstDash val="solid"/>
                <a:miter/>
              </a:ln>
            </p:spPr>
            <p:txBody>
              <a:bodyPr rtlCol="0" anchor="ctr"/>
              <a:lstStyle/>
              <a:p>
                <a:endParaRPr lang="nb-NO"/>
              </a:p>
            </p:txBody>
          </p:sp>
          <p:sp>
            <p:nvSpPr>
              <p:cNvPr id="812" name="Friform 811">
                <a:extLst>
                  <a:ext uri="{FF2B5EF4-FFF2-40B4-BE49-F238E27FC236}">
                    <a16:creationId xmlns:a16="http://schemas.microsoft.com/office/drawing/2014/main" id="{AD98B7E3-99B1-FDB7-B657-3DD8A97D1EDE}"/>
                  </a:ext>
                </a:extLst>
              </p:cNvPr>
              <p:cNvSpPr/>
              <p:nvPr/>
            </p:nvSpPr>
            <p:spPr>
              <a:xfrm>
                <a:off x="5727410" y="8022905"/>
                <a:ext cx="215705" cy="123736"/>
              </a:xfrm>
              <a:custGeom>
                <a:avLst/>
                <a:gdLst>
                  <a:gd name="connsiteX0" fmla="*/ 0 w 180774"/>
                  <a:gd name="connsiteY0" fmla="*/ 0 h 106451"/>
                  <a:gd name="connsiteX1" fmla="*/ 108547 w 180774"/>
                  <a:gd name="connsiteY1" fmla="*/ 106442 h 106451"/>
                  <a:gd name="connsiteX2" fmla="*/ 180775 w 180774"/>
                  <a:gd name="connsiteY2" fmla="*/ 0 h 106451"/>
                  <a:gd name="connsiteX3" fmla="*/ 0 w 180774"/>
                  <a:gd name="connsiteY3" fmla="*/ 0 h 106451"/>
                </a:gdLst>
                <a:ahLst/>
                <a:cxnLst>
                  <a:cxn ang="0">
                    <a:pos x="connsiteX0" y="connsiteY0"/>
                  </a:cxn>
                  <a:cxn ang="0">
                    <a:pos x="connsiteX1" y="connsiteY1"/>
                  </a:cxn>
                  <a:cxn ang="0">
                    <a:pos x="connsiteX2" y="connsiteY2"/>
                  </a:cxn>
                  <a:cxn ang="0">
                    <a:pos x="connsiteX3" y="connsiteY3"/>
                  </a:cxn>
                </a:cxnLst>
                <a:rect l="l" t="t" r="r" b="b"/>
                <a:pathLst>
                  <a:path w="180774" h="106451">
                    <a:moveTo>
                      <a:pt x="0" y="0"/>
                    </a:moveTo>
                    <a:cubicBezTo>
                      <a:pt x="0" y="0"/>
                      <a:pt x="32880" y="107633"/>
                      <a:pt x="108547" y="106442"/>
                    </a:cubicBezTo>
                    <a:cubicBezTo>
                      <a:pt x="170745" y="105461"/>
                      <a:pt x="180775" y="0"/>
                      <a:pt x="180775" y="0"/>
                    </a:cubicBezTo>
                    <a:lnTo>
                      <a:pt x="0" y="0"/>
                    </a:lnTo>
                    <a:close/>
                  </a:path>
                </a:pathLst>
              </a:custGeom>
              <a:solidFill>
                <a:srgbClr val="C17E6F"/>
              </a:solidFill>
              <a:ln w="9525" cap="flat">
                <a:noFill/>
                <a:prstDash val="solid"/>
                <a:miter/>
              </a:ln>
            </p:spPr>
            <p:txBody>
              <a:bodyPr rtlCol="0" anchor="ctr"/>
              <a:lstStyle/>
              <a:p>
                <a:endParaRPr lang="nb-NO"/>
              </a:p>
            </p:txBody>
          </p:sp>
          <p:sp>
            <p:nvSpPr>
              <p:cNvPr id="813" name="Friform 812">
                <a:extLst>
                  <a:ext uri="{FF2B5EF4-FFF2-40B4-BE49-F238E27FC236}">
                    <a16:creationId xmlns:a16="http://schemas.microsoft.com/office/drawing/2014/main" id="{0F0CB8ED-90C9-FA67-4046-4470C57BB7E6}"/>
                  </a:ext>
                </a:extLst>
              </p:cNvPr>
              <p:cNvSpPr/>
              <p:nvPr/>
            </p:nvSpPr>
            <p:spPr>
              <a:xfrm>
                <a:off x="5649202" y="7570239"/>
                <a:ext cx="383530" cy="526151"/>
              </a:xfrm>
              <a:custGeom>
                <a:avLst/>
                <a:gdLst>
                  <a:gd name="connsiteX0" fmla="*/ 321413 w 321421"/>
                  <a:gd name="connsiteY0" fmla="*/ 175455 h 452653"/>
                  <a:gd name="connsiteX1" fmla="*/ 303306 w 321421"/>
                  <a:gd name="connsiteY1" fmla="*/ 339752 h 452653"/>
                  <a:gd name="connsiteX2" fmla="*/ 231611 w 321421"/>
                  <a:gd name="connsiteY2" fmla="*/ 430068 h 452653"/>
                  <a:gd name="connsiteX3" fmla="*/ 224925 w 321421"/>
                  <a:gd name="connsiteY3" fmla="*/ 434173 h 452653"/>
                  <a:gd name="connsiteX4" fmla="*/ 96061 w 321421"/>
                  <a:gd name="connsiteY4" fmla="*/ 436240 h 452653"/>
                  <a:gd name="connsiteX5" fmla="*/ 96061 w 321421"/>
                  <a:gd name="connsiteY5" fmla="*/ 436240 h 452653"/>
                  <a:gd name="connsiteX6" fmla="*/ 19137 w 321421"/>
                  <a:gd name="connsiteY6" fmla="*/ 340599 h 452653"/>
                  <a:gd name="connsiteX7" fmla="*/ 963 w 321421"/>
                  <a:gd name="connsiteY7" fmla="*/ 177074 h 452653"/>
                  <a:gd name="connsiteX8" fmla="*/ 151258 w 321421"/>
                  <a:gd name="connsiteY8" fmla="*/ 23 h 452653"/>
                  <a:gd name="connsiteX9" fmla="*/ 321413 w 321421"/>
                  <a:gd name="connsiteY9" fmla="*/ 175455 h 45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421" h="452653">
                    <a:moveTo>
                      <a:pt x="321413" y="175455"/>
                    </a:moveTo>
                    <a:cubicBezTo>
                      <a:pt x="321746" y="241787"/>
                      <a:pt x="312564" y="299080"/>
                      <a:pt x="303306" y="339752"/>
                    </a:cubicBezTo>
                    <a:cubicBezTo>
                      <a:pt x="294248" y="379576"/>
                      <a:pt x="268330" y="407503"/>
                      <a:pt x="231611" y="430068"/>
                    </a:cubicBezTo>
                    <a:lnTo>
                      <a:pt x="224925" y="434173"/>
                    </a:lnTo>
                    <a:cubicBezTo>
                      <a:pt x="186082" y="458043"/>
                      <a:pt x="135742" y="458852"/>
                      <a:pt x="96061" y="436240"/>
                    </a:cubicBezTo>
                    <a:lnTo>
                      <a:pt x="96061" y="436240"/>
                    </a:lnTo>
                    <a:cubicBezTo>
                      <a:pt x="56046" y="413437"/>
                      <a:pt x="27957" y="383243"/>
                      <a:pt x="19137" y="340599"/>
                    </a:cubicBezTo>
                    <a:cubicBezTo>
                      <a:pt x="3106" y="263047"/>
                      <a:pt x="963" y="177074"/>
                      <a:pt x="963" y="177074"/>
                    </a:cubicBezTo>
                    <a:cubicBezTo>
                      <a:pt x="963" y="177074"/>
                      <a:pt x="-21563" y="-2358"/>
                      <a:pt x="151258" y="23"/>
                    </a:cubicBezTo>
                    <a:cubicBezTo>
                      <a:pt x="324099" y="2405"/>
                      <a:pt x="321413" y="175455"/>
                      <a:pt x="321413" y="175455"/>
                    </a:cubicBezTo>
                    <a:close/>
                  </a:path>
                </a:pathLst>
              </a:custGeom>
              <a:solidFill>
                <a:srgbClr val="F8B18C"/>
              </a:solidFill>
              <a:ln w="9525" cap="flat">
                <a:noFill/>
                <a:prstDash val="solid"/>
                <a:miter/>
              </a:ln>
            </p:spPr>
            <p:txBody>
              <a:bodyPr rtlCol="0" anchor="ctr"/>
              <a:lstStyle/>
              <a:p>
                <a:endParaRPr lang="nb-NO"/>
              </a:p>
            </p:txBody>
          </p:sp>
          <p:grpSp>
            <p:nvGrpSpPr>
              <p:cNvPr id="814" name="Grafikk 2">
                <a:extLst>
                  <a:ext uri="{FF2B5EF4-FFF2-40B4-BE49-F238E27FC236}">
                    <a16:creationId xmlns:a16="http://schemas.microsoft.com/office/drawing/2014/main" id="{BB4138FF-ABFE-A7F6-70BF-DAFC66DB9CD6}"/>
                  </a:ext>
                </a:extLst>
              </p:cNvPr>
              <p:cNvGrpSpPr/>
              <p:nvPr/>
            </p:nvGrpSpPr>
            <p:grpSpPr>
              <a:xfrm>
                <a:off x="5690415" y="7733525"/>
                <a:ext cx="281046" cy="239634"/>
                <a:chOff x="8906628" y="8576091"/>
                <a:chExt cx="235534" cy="206160"/>
              </a:xfrm>
            </p:grpSpPr>
            <p:sp>
              <p:nvSpPr>
                <p:cNvPr id="821" name="Friform 820">
                  <a:extLst>
                    <a:ext uri="{FF2B5EF4-FFF2-40B4-BE49-F238E27FC236}">
                      <a16:creationId xmlns:a16="http://schemas.microsoft.com/office/drawing/2014/main" id="{C3BF3A97-857C-6C7C-7EDF-F3C0E177AFD7}"/>
                    </a:ext>
                  </a:extLst>
                </p:cNvPr>
                <p:cNvSpPr/>
                <p:nvPr/>
              </p:nvSpPr>
              <p:spPr>
                <a:xfrm>
                  <a:off x="8944747" y="8649712"/>
                  <a:ext cx="27965" cy="27965"/>
                </a:xfrm>
                <a:custGeom>
                  <a:avLst/>
                  <a:gdLst>
                    <a:gd name="connsiteX0" fmla="*/ 27965 w 27965"/>
                    <a:gd name="connsiteY0" fmla="*/ 13983 h 27965"/>
                    <a:gd name="connsiteX1" fmla="*/ 13983 w 27965"/>
                    <a:gd name="connsiteY1" fmla="*/ 27965 h 27965"/>
                    <a:gd name="connsiteX2" fmla="*/ 0 w 27965"/>
                    <a:gd name="connsiteY2" fmla="*/ 13983 h 27965"/>
                    <a:gd name="connsiteX3" fmla="*/ 13983 w 27965"/>
                    <a:gd name="connsiteY3" fmla="*/ 0 h 27965"/>
                    <a:gd name="connsiteX4" fmla="*/ 27965 w 27965"/>
                    <a:gd name="connsiteY4" fmla="*/ 13983 h 27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 h="27965">
                      <a:moveTo>
                        <a:pt x="27965" y="13983"/>
                      </a:moveTo>
                      <a:cubicBezTo>
                        <a:pt x="27965" y="21705"/>
                        <a:pt x="21705" y="27965"/>
                        <a:pt x="13983" y="27965"/>
                      </a:cubicBezTo>
                      <a:cubicBezTo>
                        <a:pt x="6260" y="27965"/>
                        <a:pt x="0" y="21705"/>
                        <a:pt x="0" y="13983"/>
                      </a:cubicBezTo>
                      <a:cubicBezTo>
                        <a:pt x="0" y="6260"/>
                        <a:pt x="6261" y="0"/>
                        <a:pt x="13983" y="0"/>
                      </a:cubicBezTo>
                      <a:cubicBezTo>
                        <a:pt x="21705" y="0"/>
                        <a:pt x="27965" y="6260"/>
                        <a:pt x="27965" y="13983"/>
                      </a:cubicBezTo>
                      <a:close/>
                    </a:path>
                  </a:pathLst>
                </a:custGeom>
                <a:solidFill>
                  <a:srgbClr val="1E0B02"/>
                </a:solidFill>
                <a:ln w="9525" cap="flat">
                  <a:noFill/>
                  <a:prstDash val="solid"/>
                  <a:miter/>
                </a:ln>
              </p:spPr>
              <p:txBody>
                <a:bodyPr rtlCol="0" anchor="ctr"/>
                <a:lstStyle/>
                <a:p>
                  <a:endParaRPr lang="nb-NO"/>
                </a:p>
              </p:txBody>
            </p:sp>
            <p:sp>
              <p:nvSpPr>
                <p:cNvPr id="822" name="Friform 821">
                  <a:extLst>
                    <a:ext uri="{FF2B5EF4-FFF2-40B4-BE49-F238E27FC236}">
                      <a16:creationId xmlns:a16="http://schemas.microsoft.com/office/drawing/2014/main" id="{2D5259F8-E08A-DA0A-9803-686405842D65}"/>
                    </a:ext>
                  </a:extLst>
                </p:cNvPr>
                <p:cNvSpPr/>
                <p:nvPr/>
              </p:nvSpPr>
              <p:spPr>
                <a:xfrm>
                  <a:off x="9081974" y="8649712"/>
                  <a:ext cx="27965" cy="27965"/>
                </a:xfrm>
                <a:custGeom>
                  <a:avLst/>
                  <a:gdLst>
                    <a:gd name="connsiteX0" fmla="*/ 27966 w 27965"/>
                    <a:gd name="connsiteY0" fmla="*/ 13983 h 27965"/>
                    <a:gd name="connsiteX1" fmla="*/ 13983 w 27965"/>
                    <a:gd name="connsiteY1" fmla="*/ 27965 h 27965"/>
                    <a:gd name="connsiteX2" fmla="*/ 0 w 27965"/>
                    <a:gd name="connsiteY2" fmla="*/ 13983 h 27965"/>
                    <a:gd name="connsiteX3" fmla="*/ 13983 w 27965"/>
                    <a:gd name="connsiteY3" fmla="*/ 0 h 27965"/>
                    <a:gd name="connsiteX4" fmla="*/ 27966 w 27965"/>
                    <a:gd name="connsiteY4" fmla="*/ 13983 h 27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 h="27965">
                      <a:moveTo>
                        <a:pt x="27966" y="13983"/>
                      </a:moveTo>
                      <a:cubicBezTo>
                        <a:pt x="27966" y="21705"/>
                        <a:pt x="21705" y="27965"/>
                        <a:pt x="13983" y="27965"/>
                      </a:cubicBezTo>
                      <a:cubicBezTo>
                        <a:pt x="6260" y="27965"/>
                        <a:pt x="0" y="21705"/>
                        <a:pt x="0" y="13983"/>
                      </a:cubicBezTo>
                      <a:cubicBezTo>
                        <a:pt x="0" y="6260"/>
                        <a:pt x="6261" y="0"/>
                        <a:pt x="13983" y="0"/>
                      </a:cubicBezTo>
                      <a:cubicBezTo>
                        <a:pt x="21705" y="0"/>
                        <a:pt x="27966" y="6260"/>
                        <a:pt x="27966" y="13983"/>
                      </a:cubicBezTo>
                      <a:close/>
                    </a:path>
                  </a:pathLst>
                </a:custGeom>
                <a:solidFill>
                  <a:srgbClr val="1E0B02"/>
                </a:solidFill>
                <a:ln w="9525" cap="flat">
                  <a:noFill/>
                  <a:prstDash val="solid"/>
                  <a:miter/>
                </a:ln>
              </p:spPr>
              <p:txBody>
                <a:bodyPr rtlCol="0" anchor="ctr"/>
                <a:lstStyle/>
                <a:p>
                  <a:endParaRPr lang="nb-NO"/>
                </a:p>
              </p:txBody>
            </p:sp>
            <p:sp>
              <p:nvSpPr>
                <p:cNvPr id="823" name="Friform 822">
                  <a:extLst>
                    <a:ext uri="{FF2B5EF4-FFF2-40B4-BE49-F238E27FC236}">
                      <a16:creationId xmlns:a16="http://schemas.microsoft.com/office/drawing/2014/main" id="{60D86275-8F81-A333-758F-2C55237609DF}"/>
                    </a:ext>
                  </a:extLst>
                </p:cNvPr>
                <p:cNvSpPr/>
                <p:nvPr/>
              </p:nvSpPr>
              <p:spPr>
                <a:xfrm>
                  <a:off x="9014660" y="8684116"/>
                  <a:ext cx="24917" cy="38576"/>
                </a:xfrm>
                <a:custGeom>
                  <a:avLst/>
                  <a:gdLst>
                    <a:gd name="connsiteX0" fmla="*/ 0 w 24917"/>
                    <a:gd name="connsiteY0" fmla="*/ 0 h 38576"/>
                    <a:gd name="connsiteX1" fmla="*/ 0 w 24917"/>
                    <a:gd name="connsiteY1" fmla="*/ 38576 h 38576"/>
                    <a:gd name="connsiteX2" fmla="*/ 24917 w 24917"/>
                    <a:gd name="connsiteY2" fmla="*/ 38576 h 38576"/>
                  </a:gdLst>
                  <a:ahLst/>
                  <a:cxnLst>
                    <a:cxn ang="0">
                      <a:pos x="connsiteX0" y="connsiteY0"/>
                    </a:cxn>
                    <a:cxn ang="0">
                      <a:pos x="connsiteX1" y="connsiteY1"/>
                    </a:cxn>
                    <a:cxn ang="0">
                      <a:pos x="connsiteX2" y="connsiteY2"/>
                    </a:cxn>
                  </a:cxnLst>
                  <a:rect l="l" t="t" r="r" b="b"/>
                  <a:pathLst>
                    <a:path w="24917" h="38576">
                      <a:moveTo>
                        <a:pt x="0" y="0"/>
                      </a:moveTo>
                      <a:lnTo>
                        <a:pt x="0" y="38576"/>
                      </a:lnTo>
                      <a:lnTo>
                        <a:pt x="24917" y="38576"/>
                      </a:lnTo>
                    </a:path>
                  </a:pathLst>
                </a:custGeom>
                <a:noFill/>
                <a:ln w="7127" cap="rnd">
                  <a:solidFill>
                    <a:srgbClr val="A8523F"/>
                  </a:solidFill>
                  <a:prstDash val="solid"/>
                  <a:round/>
                </a:ln>
              </p:spPr>
              <p:txBody>
                <a:bodyPr rtlCol="0" anchor="ctr"/>
                <a:lstStyle/>
                <a:p>
                  <a:endParaRPr lang="nb-NO"/>
                </a:p>
              </p:txBody>
            </p:sp>
            <p:sp>
              <p:nvSpPr>
                <p:cNvPr id="824" name="Friform 823">
                  <a:extLst>
                    <a:ext uri="{FF2B5EF4-FFF2-40B4-BE49-F238E27FC236}">
                      <a16:creationId xmlns:a16="http://schemas.microsoft.com/office/drawing/2014/main" id="{6EF0AD59-0832-19B6-E29F-BA822FE37950}"/>
                    </a:ext>
                  </a:extLst>
                </p:cNvPr>
                <p:cNvSpPr/>
                <p:nvPr/>
              </p:nvSpPr>
              <p:spPr>
                <a:xfrm>
                  <a:off x="8906628" y="8576091"/>
                  <a:ext cx="91382" cy="28500"/>
                </a:xfrm>
                <a:custGeom>
                  <a:avLst/>
                  <a:gdLst>
                    <a:gd name="connsiteX0" fmla="*/ 0 w 91382"/>
                    <a:gd name="connsiteY0" fmla="*/ 28501 h 28500"/>
                    <a:gd name="connsiteX1" fmla="*/ 91383 w 91382"/>
                    <a:gd name="connsiteY1" fmla="*/ 20261 h 28500"/>
                    <a:gd name="connsiteX2" fmla="*/ 46253 w 91382"/>
                    <a:gd name="connsiteY2" fmla="*/ 421 h 28500"/>
                    <a:gd name="connsiteX3" fmla="*/ 0 w 91382"/>
                    <a:gd name="connsiteY3" fmla="*/ 28501 h 28500"/>
                  </a:gdLst>
                  <a:ahLst/>
                  <a:cxnLst>
                    <a:cxn ang="0">
                      <a:pos x="connsiteX0" y="connsiteY0"/>
                    </a:cxn>
                    <a:cxn ang="0">
                      <a:pos x="connsiteX1" y="connsiteY1"/>
                    </a:cxn>
                    <a:cxn ang="0">
                      <a:pos x="connsiteX2" y="connsiteY2"/>
                    </a:cxn>
                    <a:cxn ang="0">
                      <a:pos x="connsiteX3" y="connsiteY3"/>
                    </a:cxn>
                  </a:cxnLst>
                  <a:rect l="l" t="t" r="r" b="b"/>
                  <a:pathLst>
                    <a:path w="91382" h="28500">
                      <a:moveTo>
                        <a:pt x="0" y="28501"/>
                      </a:moveTo>
                      <a:lnTo>
                        <a:pt x="91383" y="20261"/>
                      </a:lnTo>
                      <a:cubicBezTo>
                        <a:pt x="91383" y="20261"/>
                        <a:pt x="83201" y="-3418"/>
                        <a:pt x="46253" y="421"/>
                      </a:cubicBezTo>
                      <a:cubicBezTo>
                        <a:pt x="8449" y="4355"/>
                        <a:pt x="0" y="28501"/>
                        <a:pt x="0" y="28501"/>
                      </a:cubicBezTo>
                      <a:close/>
                    </a:path>
                  </a:pathLst>
                </a:custGeom>
                <a:solidFill>
                  <a:srgbClr val="894906"/>
                </a:solidFill>
                <a:ln w="9525" cap="flat">
                  <a:noFill/>
                  <a:prstDash val="solid"/>
                  <a:miter/>
                </a:ln>
              </p:spPr>
              <p:txBody>
                <a:bodyPr rtlCol="0" anchor="ctr"/>
                <a:lstStyle/>
                <a:p>
                  <a:endParaRPr lang="nb-NO"/>
                </a:p>
              </p:txBody>
            </p:sp>
            <p:sp>
              <p:nvSpPr>
                <p:cNvPr id="825" name="Friform 824">
                  <a:extLst>
                    <a:ext uri="{FF2B5EF4-FFF2-40B4-BE49-F238E27FC236}">
                      <a16:creationId xmlns:a16="http://schemas.microsoft.com/office/drawing/2014/main" id="{7306BAD7-15E3-842C-C151-E23CCF868A2E}"/>
                    </a:ext>
                  </a:extLst>
                </p:cNvPr>
                <p:cNvSpPr/>
                <p:nvPr/>
              </p:nvSpPr>
              <p:spPr>
                <a:xfrm>
                  <a:off x="9050789" y="8576091"/>
                  <a:ext cx="91373" cy="28500"/>
                </a:xfrm>
                <a:custGeom>
                  <a:avLst/>
                  <a:gdLst>
                    <a:gd name="connsiteX0" fmla="*/ 91373 w 91373"/>
                    <a:gd name="connsiteY0" fmla="*/ 28501 h 28500"/>
                    <a:gd name="connsiteX1" fmla="*/ 0 w 91373"/>
                    <a:gd name="connsiteY1" fmla="*/ 20261 h 28500"/>
                    <a:gd name="connsiteX2" fmla="*/ 45130 w 91373"/>
                    <a:gd name="connsiteY2" fmla="*/ 421 h 28500"/>
                    <a:gd name="connsiteX3" fmla="*/ 91373 w 91373"/>
                    <a:gd name="connsiteY3" fmla="*/ 28501 h 28500"/>
                  </a:gdLst>
                  <a:ahLst/>
                  <a:cxnLst>
                    <a:cxn ang="0">
                      <a:pos x="connsiteX0" y="connsiteY0"/>
                    </a:cxn>
                    <a:cxn ang="0">
                      <a:pos x="connsiteX1" y="connsiteY1"/>
                    </a:cxn>
                    <a:cxn ang="0">
                      <a:pos x="connsiteX2" y="connsiteY2"/>
                    </a:cxn>
                    <a:cxn ang="0">
                      <a:pos x="connsiteX3" y="connsiteY3"/>
                    </a:cxn>
                  </a:cxnLst>
                  <a:rect l="l" t="t" r="r" b="b"/>
                  <a:pathLst>
                    <a:path w="91373" h="28500">
                      <a:moveTo>
                        <a:pt x="91373" y="28501"/>
                      </a:moveTo>
                      <a:lnTo>
                        <a:pt x="0" y="20261"/>
                      </a:lnTo>
                      <a:cubicBezTo>
                        <a:pt x="0" y="20261"/>
                        <a:pt x="8182" y="-3418"/>
                        <a:pt x="45130" y="421"/>
                      </a:cubicBezTo>
                      <a:cubicBezTo>
                        <a:pt x="82925" y="4355"/>
                        <a:pt x="91373" y="28501"/>
                        <a:pt x="91373" y="28501"/>
                      </a:cubicBezTo>
                      <a:close/>
                    </a:path>
                  </a:pathLst>
                </a:custGeom>
                <a:solidFill>
                  <a:srgbClr val="894906"/>
                </a:solidFill>
                <a:ln w="9525" cap="flat">
                  <a:noFill/>
                  <a:prstDash val="solid"/>
                  <a:miter/>
                </a:ln>
              </p:spPr>
              <p:txBody>
                <a:bodyPr rtlCol="0" anchor="ctr"/>
                <a:lstStyle/>
                <a:p>
                  <a:endParaRPr lang="nb-NO"/>
                </a:p>
              </p:txBody>
            </p:sp>
            <p:sp>
              <p:nvSpPr>
                <p:cNvPr id="826" name="Friform 825">
                  <a:extLst>
                    <a:ext uri="{FF2B5EF4-FFF2-40B4-BE49-F238E27FC236}">
                      <a16:creationId xmlns:a16="http://schemas.microsoft.com/office/drawing/2014/main" id="{F936CE9E-FFC4-3A61-ED04-22CD065B6115}"/>
                    </a:ext>
                  </a:extLst>
                </p:cNvPr>
                <p:cNvSpPr/>
                <p:nvPr/>
              </p:nvSpPr>
              <p:spPr>
                <a:xfrm>
                  <a:off x="8983380" y="8754639"/>
                  <a:ext cx="90144" cy="27612"/>
                </a:xfrm>
                <a:custGeom>
                  <a:avLst/>
                  <a:gdLst>
                    <a:gd name="connsiteX0" fmla="*/ 0 w 90144"/>
                    <a:gd name="connsiteY0" fmla="*/ 0 h 27612"/>
                    <a:gd name="connsiteX1" fmla="*/ 90145 w 90144"/>
                    <a:gd name="connsiteY1" fmla="*/ 0 h 27612"/>
                    <a:gd name="connsiteX2" fmla="*/ 43739 w 90144"/>
                    <a:gd name="connsiteY2" fmla="*/ 27613 h 27612"/>
                    <a:gd name="connsiteX3" fmla="*/ 0 w 90144"/>
                    <a:gd name="connsiteY3" fmla="*/ 0 h 27612"/>
                  </a:gdLst>
                  <a:ahLst/>
                  <a:cxnLst>
                    <a:cxn ang="0">
                      <a:pos x="connsiteX0" y="connsiteY0"/>
                    </a:cxn>
                    <a:cxn ang="0">
                      <a:pos x="connsiteX1" y="connsiteY1"/>
                    </a:cxn>
                    <a:cxn ang="0">
                      <a:pos x="connsiteX2" y="connsiteY2"/>
                    </a:cxn>
                    <a:cxn ang="0">
                      <a:pos x="connsiteX3" y="connsiteY3"/>
                    </a:cxn>
                  </a:cxnLst>
                  <a:rect l="l" t="t" r="r" b="b"/>
                  <a:pathLst>
                    <a:path w="90144" h="27612">
                      <a:moveTo>
                        <a:pt x="0" y="0"/>
                      </a:moveTo>
                      <a:lnTo>
                        <a:pt x="90145" y="0"/>
                      </a:lnTo>
                      <a:cubicBezTo>
                        <a:pt x="90145" y="0"/>
                        <a:pt x="85906" y="27613"/>
                        <a:pt x="43739" y="27613"/>
                      </a:cubicBezTo>
                      <a:cubicBezTo>
                        <a:pt x="1562" y="27613"/>
                        <a:pt x="0" y="0"/>
                        <a:pt x="0" y="0"/>
                      </a:cubicBezTo>
                      <a:close/>
                    </a:path>
                  </a:pathLst>
                </a:custGeom>
                <a:solidFill>
                  <a:srgbClr val="FFFFFF"/>
                </a:solidFill>
                <a:ln w="9525" cap="flat">
                  <a:noFill/>
                  <a:prstDash val="solid"/>
                  <a:miter/>
                </a:ln>
              </p:spPr>
              <p:txBody>
                <a:bodyPr rtlCol="0" anchor="ctr"/>
                <a:lstStyle/>
                <a:p>
                  <a:endParaRPr lang="nb-NO"/>
                </a:p>
              </p:txBody>
            </p:sp>
          </p:grpSp>
          <p:grpSp>
            <p:nvGrpSpPr>
              <p:cNvPr id="815" name="Grafikk 2">
                <a:extLst>
                  <a:ext uri="{FF2B5EF4-FFF2-40B4-BE49-F238E27FC236}">
                    <a16:creationId xmlns:a16="http://schemas.microsoft.com/office/drawing/2014/main" id="{A71CE0D5-F41E-C5A6-3AA7-4E7F7686E8D6}"/>
                  </a:ext>
                </a:extLst>
              </p:cNvPr>
              <p:cNvGrpSpPr/>
              <p:nvPr/>
            </p:nvGrpSpPr>
            <p:grpSpPr>
              <a:xfrm>
                <a:off x="5621829" y="7595564"/>
                <a:ext cx="431234" cy="279203"/>
                <a:chOff x="8849149" y="8457402"/>
                <a:chExt cx="361400" cy="240201"/>
              </a:xfrm>
              <a:solidFill>
                <a:srgbClr val="1E0B02"/>
              </a:solidFill>
            </p:grpSpPr>
            <p:sp>
              <p:nvSpPr>
                <p:cNvPr id="819" name="Friform 818">
                  <a:extLst>
                    <a:ext uri="{FF2B5EF4-FFF2-40B4-BE49-F238E27FC236}">
                      <a16:creationId xmlns:a16="http://schemas.microsoft.com/office/drawing/2014/main" id="{F1685497-EAF6-5E94-2598-856802FF92B0}"/>
                    </a:ext>
                  </a:extLst>
                </p:cNvPr>
                <p:cNvSpPr/>
                <p:nvPr/>
              </p:nvSpPr>
              <p:spPr>
                <a:xfrm>
                  <a:off x="8849149" y="8471566"/>
                  <a:ext cx="46315" cy="226037"/>
                </a:xfrm>
                <a:custGeom>
                  <a:avLst/>
                  <a:gdLst>
                    <a:gd name="connsiteX0" fmla="*/ 29799 w 46315"/>
                    <a:gd name="connsiteY0" fmla="*/ 226038 h 226037"/>
                    <a:gd name="connsiteX1" fmla="*/ 42868 w 46315"/>
                    <a:gd name="connsiteY1" fmla="*/ 0 h 226037"/>
                    <a:gd name="connsiteX2" fmla="*/ 29799 w 46315"/>
                    <a:gd name="connsiteY2" fmla="*/ 226038 h 226037"/>
                  </a:gdLst>
                  <a:ahLst/>
                  <a:cxnLst>
                    <a:cxn ang="0">
                      <a:pos x="connsiteX0" y="connsiteY0"/>
                    </a:cxn>
                    <a:cxn ang="0">
                      <a:pos x="connsiteX1" y="connsiteY1"/>
                    </a:cxn>
                    <a:cxn ang="0">
                      <a:pos x="connsiteX2" y="connsiteY2"/>
                    </a:cxn>
                  </a:cxnLst>
                  <a:rect l="l" t="t" r="r" b="b"/>
                  <a:pathLst>
                    <a:path w="46315" h="226037">
                      <a:moveTo>
                        <a:pt x="29799" y="226038"/>
                      </a:moveTo>
                      <a:cubicBezTo>
                        <a:pt x="29799" y="226038"/>
                        <a:pt x="55383" y="31975"/>
                        <a:pt x="42868" y="0"/>
                      </a:cubicBezTo>
                      <a:cubicBezTo>
                        <a:pt x="42868" y="-10"/>
                        <a:pt x="-44172" y="71999"/>
                        <a:pt x="29799" y="226038"/>
                      </a:cubicBezTo>
                      <a:close/>
                    </a:path>
                  </a:pathLst>
                </a:custGeom>
                <a:solidFill>
                  <a:srgbClr val="894906"/>
                </a:solidFill>
                <a:ln w="9525" cap="flat">
                  <a:noFill/>
                  <a:prstDash val="solid"/>
                  <a:miter/>
                </a:ln>
              </p:spPr>
              <p:txBody>
                <a:bodyPr rtlCol="0" anchor="ctr"/>
                <a:lstStyle/>
                <a:p>
                  <a:endParaRPr lang="nb-NO"/>
                </a:p>
              </p:txBody>
            </p:sp>
            <p:sp>
              <p:nvSpPr>
                <p:cNvPr id="820" name="Friform 819">
                  <a:extLst>
                    <a:ext uri="{FF2B5EF4-FFF2-40B4-BE49-F238E27FC236}">
                      <a16:creationId xmlns:a16="http://schemas.microsoft.com/office/drawing/2014/main" id="{5686E69B-D724-C863-7771-DA155FB7D91A}"/>
                    </a:ext>
                  </a:extLst>
                </p:cNvPr>
                <p:cNvSpPr/>
                <p:nvPr/>
              </p:nvSpPr>
              <p:spPr>
                <a:xfrm>
                  <a:off x="9164767" y="8457402"/>
                  <a:ext cx="45782" cy="238639"/>
                </a:xfrm>
                <a:custGeom>
                  <a:avLst/>
                  <a:gdLst>
                    <a:gd name="connsiteX0" fmla="*/ 22210 w 45782"/>
                    <a:gd name="connsiteY0" fmla="*/ 238639 h 238639"/>
                    <a:gd name="connsiteX1" fmla="*/ 1398 w 45782"/>
                    <a:gd name="connsiteY1" fmla="*/ 0 h 238639"/>
                    <a:gd name="connsiteX2" fmla="*/ 22210 w 45782"/>
                    <a:gd name="connsiteY2" fmla="*/ 238639 h 238639"/>
                  </a:gdLst>
                  <a:ahLst/>
                  <a:cxnLst>
                    <a:cxn ang="0">
                      <a:pos x="connsiteX0" y="connsiteY0"/>
                    </a:cxn>
                    <a:cxn ang="0">
                      <a:pos x="connsiteX1" y="connsiteY1"/>
                    </a:cxn>
                    <a:cxn ang="0">
                      <a:pos x="connsiteX2" y="connsiteY2"/>
                    </a:cxn>
                  </a:cxnLst>
                  <a:rect l="l" t="t" r="r" b="b"/>
                  <a:pathLst>
                    <a:path w="45782" h="238639">
                      <a:moveTo>
                        <a:pt x="22210" y="238639"/>
                      </a:moveTo>
                      <a:cubicBezTo>
                        <a:pt x="22210" y="238639"/>
                        <a:pt x="-6583" y="53321"/>
                        <a:pt x="1398" y="0"/>
                      </a:cubicBezTo>
                      <a:cubicBezTo>
                        <a:pt x="1408" y="0"/>
                        <a:pt x="85457" y="74447"/>
                        <a:pt x="22210" y="238639"/>
                      </a:cubicBezTo>
                      <a:close/>
                    </a:path>
                  </a:pathLst>
                </a:custGeom>
                <a:solidFill>
                  <a:srgbClr val="894906"/>
                </a:solidFill>
                <a:ln w="9525" cap="flat">
                  <a:noFill/>
                  <a:prstDash val="solid"/>
                  <a:miter/>
                </a:ln>
              </p:spPr>
              <p:txBody>
                <a:bodyPr rtlCol="0" anchor="ctr"/>
                <a:lstStyle/>
                <a:p>
                  <a:endParaRPr lang="nb-NO"/>
                </a:p>
              </p:txBody>
            </p:sp>
          </p:grpSp>
          <p:sp>
            <p:nvSpPr>
              <p:cNvPr id="816" name="Friform 815">
                <a:extLst>
                  <a:ext uri="{FF2B5EF4-FFF2-40B4-BE49-F238E27FC236}">
                    <a16:creationId xmlns:a16="http://schemas.microsoft.com/office/drawing/2014/main" id="{1CCC7F41-9A09-6298-1B3D-A56146B53CEB}"/>
                  </a:ext>
                </a:extLst>
              </p:cNvPr>
              <p:cNvSpPr/>
              <p:nvPr/>
            </p:nvSpPr>
            <p:spPr>
              <a:xfrm>
                <a:off x="5672980" y="7550182"/>
                <a:ext cx="332623" cy="136711"/>
              </a:xfrm>
              <a:custGeom>
                <a:avLst/>
                <a:gdLst>
                  <a:gd name="connsiteX0" fmla="*/ 268138 w 278758"/>
                  <a:gd name="connsiteY0" fmla="*/ 25832 h 117614"/>
                  <a:gd name="connsiteX1" fmla="*/ 188452 w 278758"/>
                  <a:gd name="connsiteY1" fmla="*/ 13783 h 117614"/>
                  <a:gd name="connsiteX2" fmla="*/ 181432 w 278758"/>
                  <a:gd name="connsiteY2" fmla="*/ 0 h 117614"/>
                  <a:gd name="connsiteX3" fmla="*/ 139379 w 278758"/>
                  <a:gd name="connsiteY3" fmla="*/ 6363 h 117614"/>
                  <a:gd name="connsiteX4" fmla="*/ 97326 w 278758"/>
                  <a:gd name="connsiteY4" fmla="*/ 0 h 117614"/>
                  <a:gd name="connsiteX5" fmla="*/ 90306 w 278758"/>
                  <a:gd name="connsiteY5" fmla="*/ 13783 h 117614"/>
                  <a:gd name="connsiteX6" fmla="*/ 10630 w 278758"/>
                  <a:gd name="connsiteY6" fmla="*/ 25832 h 117614"/>
                  <a:gd name="connsiteX7" fmla="*/ 0 w 278758"/>
                  <a:gd name="connsiteY7" fmla="*/ 68466 h 117614"/>
                  <a:gd name="connsiteX8" fmla="*/ 2619 w 278758"/>
                  <a:gd name="connsiteY8" fmla="*/ 117615 h 117614"/>
                  <a:gd name="connsiteX9" fmla="*/ 59141 w 278758"/>
                  <a:gd name="connsiteY9" fmla="*/ 72971 h 117614"/>
                  <a:gd name="connsiteX10" fmla="*/ 96383 w 278758"/>
                  <a:gd name="connsiteY10" fmla="*/ 82848 h 117614"/>
                  <a:gd name="connsiteX11" fmla="*/ 134988 w 278758"/>
                  <a:gd name="connsiteY11" fmla="*/ 87344 h 117614"/>
                  <a:gd name="connsiteX12" fmla="*/ 139379 w 278758"/>
                  <a:gd name="connsiteY12" fmla="*/ 87354 h 117614"/>
                  <a:gd name="connsiteX13" fmla="*/ 143770 w 278758"/>
                  <a:gd name="connsiteY13" fmla="*/ 87344 h 117614"/>
                  <a:gd name="connsiteX14" fmla="*/ 182375 w 278758"/>
                  <a:gd name="connsiteY14" fmla="*/ 82848 h 117614"/>
                  <a:gd name="connsiteX15" fmla="*/ 219618 w 278758"/>
                  <a:gd name="connsiteY15" fmla="*/ 72971 h 117614"/>
                  <a:gd name="connsiteX16" fmla="*/ 275311 w 278758"/>
                  <a:gd name="connsiteY16" fmla="*/ 115072 h 117614"/>
                  <a:gd name="connsiteX17" fmla="*/ 278759 w 278758"/>
                  <a:gd name="connsiteY17" fmla="*/ 68466 h 117614"/>
                  <a:gd name="connsiteX18" fmla="*/ 268138 w 278758"/>
                  <a:gd name="connsiteY18" fmla="*/ 25832 h 11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758" h="117614">
                    <a:moveTo>
                      <a:pt x="268138" y="25832"/>
                    </a:moveTo>
                    <a:lnTo>
                      <a:pt x="188452" y="13783"/>
                    </a:lnTo>
                    <a:lnTo>
                      <a:pt x="181432" y="0"/>
                    </a:lnTo>
                    <a:lnTo>
                      <a:pt x="139379" y="6363"/>
                    </a:lnTo>
                    <a:lnTo>
                      <a:pt x="97326" y="0"/>
                    </a:lnTo>
                    <a:lnTo>
                      <a:pt x="90306" y="13783"/>
                    </a:lnTo>
                    <a:lnTo>
                      <a:pt x="10630" y="25832"/>
                    </a:lnTo>
                    <a:lnTo>
                      <a:pt x="0" y="68466"/>
                    </a:lnTo>
                    <a:lnTo>
                      <a:pt x="2619" y="117615"/>
                    </a:lnTo>
                    <a:cubicBezTo>
                      <a:pt x="2619" y="117615"/>
                      <a:pt x="15230" y="61865"/>
                      <a:pt x="59141" y="72971"/>
                    </a:cubicBezTo>
                    <a:cubicBezTo>
                      <a:pt x="69494" y="75590"/>
                      <a:pt x="81886" y="79924"/>
                      <a:pt x="96383" y="82848"/>
                    </a:cubicBezTo>
                    <a:cubicBezTo>
                      <a:pt x="109918" y="85801"/>
                      <a:pt x="122825" y="87135"/>
                      <a:pt x="134988" y="87344"/>
                    </a:cubicBezTo>
                    <a:cubicBezTo>
                      <a:pt x="136427" y="87382"/>
                      <a:pt x="137922" y="87344"/>
                      <a:pt x="139379" y="87354"/>
                    </a:cubicBezTo>
                    <a:cubicBezTo>
                      <a:pt x="140846" y="87344"/>
                      <a:pt x="142332" y="87382"/>
                      <a:pt x="143770" y="87344"/>
                    </a:cubicBezTo>
                    <a:cubicBezTo>
                      <a:pt x="155943" y="87135"/>
                      <a:pt x="168840" y="85801"/>
                      <a:pt x="182375" y="82848"/>
                    </a:cubicBezTo>
                    <a:cubicBezTo>
                      <a:pt x="196863" y="79924"/>
                      <a:pt x="209531" y="76476"/>
                      <a:pt x="219618" y="72971"/>
                    </a:cubicBezTo>
                    <a:cubicBezTo>
                      <a:pt x="260318" y="58807"/>
                      <a:pt x="275311" y="115072"/>
                      <a:pt x="275311" y="115072"/>
                    </a:cubicBezTo>
                    <a:lnTo>
                      <a:pt x="278759" y="68466"/>
                    </a:lnTo>
                    <a:lnTo>
                      <a:pt x="268138" y="25832"/>
                    </a:lnTo>
                    <a:close/>
                  </a:path>
                </a:pathLst>
              </a:custGeom>
              <a:solidFill>
                <a:srgbClr val="894906"/>
              </a:solidFill>
              <a:ln w="9525" cap="flat">
                <a:noFill/>
                <a:prstDash val="solid"/>
                <a:miter/>
              </a:ln>
            </p:spPr>
            <p:txBody>
              <a:bodyPr rtlCol="0" anchor="ctr"/>
              <a:lstStyle/>
              <a:p>
                <a:endParaRPr lang="nb-NO"/>
              </a:p>
            </p:txBody>
          </p:sp>
          <p:sp>
            <p:nvSpPr>
              <p:cNvPr id="817" name="Friform 816">
                <a:extLst>
                  <a:ext uri="{FF2B5EF4-FFF2-40B4-BE49-F238E27FC236}">
                    <a16:creationId xmlns:a16="http://schemas.microsoft.com/office/drawing/2014/main" id="{57E3C6EF-3123-9A04-10A5-A598C67D7469}"/>
                  </a:ext>
                </a:extLst>
              </p:cNvPr>
              <p:cNvSpPr/>
              <p:nvPr/>
            </p:nvSpPr>
            <p:spPr>
              <a:xfrm>
                <a:off x="5584371" y="7471951"/>
                <a:ext cx="406660" cy="227807"/>
              </a:xfrm>
              <a:custGeom>
                <a:avLst/>
                <a:gdLst>
                  <a:gd name="connsiteX0" fmla="*/ 340807 w 340806"/>
                  <a:gd name="connsiteY0" fmla="*/ 141636 h 195985"/>
                  <a:gd name="connsiteX1" fmla="*/ 222582 w 340806"/>
                  <a:gd name="connsiteY1" fmla="*/ 152351 h 195985"/>
                  <a:gd name="connsiteX2" fmla="*/ 5984 w 340806"/>
                  <a:gd name="connsiteY2" fmla="*/ 143131 h 195985"/>
                  <a:gd name="connsiteX3" fmla="*/ 301478 w 340806"/>
                  <a:gd name="connsiteY3" fmla="*/ 64950 h 195985"/>
                  <a:gd name="connsiteX4" fmla="*/ 340807 w 340806"/>
                  <a:gd name="connsiteY4" fmla="*/ 141636 h 19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06" h="195985">
                    <a:moveTo>
                      <a:pt x="340807" y="141636"/>
                    </a:moveTo>
                    <a:cubicBezTo>
                      <a:pt x="340807" y="141636"/>
                      <a:pt x="288981" y="187880"/>
                      <a:pt x="222582" y="152351"/>
                    </a:cubicBezTo>
                    <a:cubicBezTo>
                      <a:pt x="222582" y="152351"/>
                      <a:pt x="53666" y="256412"/>
                      <a:pt x="5984" y="143131"/>
                    </a:cubicBezTo>
                    <a:cubicBezTo>
                      <a:pt x="-33764" y="48691"/>
                      <a:pt x="131238" y="-79468"/>
                      <a:pt x="301478" y="64950"/>
                    </a:cubicBezTo>
                    <a:lnTo>
                      <a:pt x="340807" y="141636"/>
                    </a:lnTo>
                    <a:close/>
                  </a:path>
                </a:pathLst>
              </a:custGeom>
              <a:solidFill>
                <a:srgbClr val="894906"/>
              </a:solidFill>
              <a:ln w="9525" cap="flat">
                <a:noFill/>
                <a:prstDash val="solid"/>
                <a:miter/>
              </a:ln>
            </p:spPr>
            <p:txBody>
              <a:bodyPr rtlCol="0" anchor="ctr"/>
              <a:lstStyle/>
              <a:p>
                <a:endParaRPr lang="nb-NO"/>
              </a:p>
            </p:txBody>
          </p:sp>
          <p:sp>
            <p:nvSpPr>
              <p:cNvPr id="818" name="Friform 817">
                <a:extLst>
                  <a:ext uri="{FF2B5EF4-FFF2-40B4-BE49-F238E27FC236}">
                    <a16:creationId xmlns:a16="http://schemas.microsoft.com/office/drawing/2014/main" id="{2FD61731-34D6-94DC-E307-DCAE718BDEF5}"/>
                  </a:ext>
                </a:extLst>
              </p:cNvPr>
              <p:cNvSpPr/>
              <p:nvPr/>
            </p:nvSpPr>
            <p:spPr>
              <a:xfrm>
                <a:off x="5661342" y="8269114"/>
                <a:ext cx="361810" cy="134010"/>
              </a:xfrm>
              <a:custGeom>
                <a:avLst/>
                <a:gdLst>
                  <a:gd name="connsiteX0" fmla="*/ 55369 w 303219"/>
                  <a:gd name="connsiteY0" fmla="*/ 1657 h 115290"/>
                  <a:gd name="connsiteX1" fmla="*/ 0 w 303219"/>
                  <a:gd name="connsiteY1" fmla="*/ 27099 h 115290"/>
                  <a:gd name="connsiteX2" fmla="*/ 149857 w 303219"/>
                  <a:gd name="connsiteY2" fmla="*/ 115110 h 115290"/>
                  <a:gd name="connsiteX3" fmla="*/ 303219 w 303219"/>
                  <a:gd name="connsiteY3" fmla="*/ 28499 h 115290"/>
                  <a:gd name="connsiteX4" fmla="*/ 243335 w 303219"/>
                  <a:gd name="connsiteY4" fmla="*/ 0 h 115290"/>
                  <a:gd name="connsiteX5" fmla="*/ 55369 w 303219"/>
                  <a:gd name="connsiteY5" fmla="*/ 1657 h 11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19" h="115290">
                    <a:moveTo>
                      <a:pt x="55369" y="1657"/>
                    </a:moveTo>
                    <a:lnTo>
                      <a:pt x="0" y="27099"/>
                    </a:lnTo>
                    <a:cubicBezTo>
                      <a:pt x="0" y="27099"/>
                      <a:pt x="-600" y="119929"/>
                      <a:pt x="149857" y="115110"/>
                    </a:cubicBezTo>
                    <a:cubicBezTo>
                      <a:pt x="304133" y="110176"/>
                      <a:pt x="303219" y="28499"/>
                      <a:pt x="303219" y="28499"/>
                    </a:cubicBezTo>
                    <a:lnTo>
                      <a:pt x="243335" y="0"/>
                    </a:lnTo>
                    <a:lnTo>
                      <a:pt x="55369" y="1657"/>
                    </a:lnTo>
                    <a:close/>
                  </a:path>
                </a:pathLst>
              </a:custGeom>
              <a:solidFill>
                <a:srgbClr val="F8B18C"/>
              </a:solidFill>
              <a:ln w="9525" cap="flat">
                <a:noFill/>
                <a:prstDash val="solid"/>
                <a:miter/>
              </a:ln>
            </p:spPr>
            <p:txBody>
              <a:bodyPr rtlCol="0" anchor="ctr"/>
              <a:lstStyle/>
              <a:p>
                <a:endParaRPr lang="nb-NO"/>
              </a:p>
            </p:txBody>
          </p:sp>
        </p:grpSp>
      </p:grpSp>
      <p:pic>
        <p:nvPicPr>
          <p:cNvPr id="862" name="Grafikk 861" descr="Tingenes internett kontur">
            <a:extLst>
              <a:ext uri="{FF2B5EF4-FFF2-40B4-BE49-F238E27FC236}">
                <a16:creationId xmlns:a16="http://schemas.microsoft.com/office/drawing/2014/main" id="{4735B082-2D4D-E1F1-3927-0D7F5EF2B6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4909" y="2467278"/>
            <a:ext cx="1710792" cy="1710792"/>
          </a:xfrm>
          <a:prstGeom prst="rect">
            <a:avLst/>
          </a:prstGeom>
        </p:spPr>
      </p:pic>
      <p:cxnSp>
        <p:nvCxnSpPr>
          <p:cNvPr id="866" name="Rett pil 865">
            <a:extLst>
              <a:ext uri="{FF2B5EF4-FFF2-40B4-BE49-F238E27FC236}">
                <a16:creationId xmlns:a16="http://schemas.microsoft.com/office/drawing/2014/main" id="{3BF95543-CCF9-E137-2F5A-46F8D78DF60C}"/>
              </a:ext>
            </a:extLst>
          </p:cNvPr>
          <p:cNvCxnSpPr/>
          <p:nvPr/>
        </p:nvCxnSpPr>
        <p:spPr>
          <a:xfrm>
            <a:off x="2880336" y="3350527"/>
            <a:ext cx="1203767" cy="0"/>
          </a:xfrm>
          <a:prstGeom prst="straightConnector1">
            <a:avLst/>
          </a:prstGeom>
          <a:ln w="79375">
            <a:solidFill>
              <a:schemeClr val="tx2"/>
            </a:solidFill>
            <a:tailEnd type="triangle" w="med" len="sm"/>
          </a:ln>
        </p:spPr>
        <p:style>
          <a:lnRef idx="1">
            <a:schemeClr val="accent1"/>
          </a:lnRef>
          <a:fillRef idx="0">
            <a:schemeClr val="accent1"/>
          </a:fillRef>
          <a:effectRef idx="0">
            <a:schemeClr val="accent1"/>
          </a:effectRef>
          <a:fontRef idx="minor">
            <a:schemeClr val="tx1"/>
          </a:fontRef>
        </p:style>
      </p:cxnSp>
      <p:sp>
        <p:nvSpPr>
          <p:cNvPr id="867" name="TekstSylinder 866">
            <a:extLst>
              <a:ext uri="{FF2B5EF4-FFF2-40B4-BE49-F238E27FC236}">
                <a16:creationId xmlns:a16="http://schemas.microsoft.com/office/drawing/2014/main" id="{BE5FED6E-E8C9-5C20-8BE9-5F4E95AFD05D}"/>
              </a:ext>
            </a:extLst>
          </p:cNvPr>
          <p:cNvSpPr txBox="1"/>
          <p:nvPr/>
        </p:nvSpPr>
        <p:spPr>
          <a:xfrm>
            <a:off x="2792909" y="2884755"/>
            <a:ext cx="1372240" cy="338554"/>
          </a:xfrm>
          <a:prstGeom prst="rect">
            <a:avLst/>
          </a:prstGeom>
          <a:noFill/>
        </p:spPr>
        <p:txBody>
          <a:bodyPr wrap="square" rtlCol="0">
            <a:spAutoFit/>
          </a:bodyPr>
          <a:lstStyle/>
          <a:p>
            <a:pPr algn="ctr"/>
            <a:r>
              <a:rPr lang="nb-NO" sz="1600" spc="300" dirty="0">
                <a:solidFill>
                  <a:schemeClr val="tx2"/>
                </a:solidFill>
                <a:latin typeface="Helvetica" pitchFamily="2" charset="0"/>
              </a:rPr>
              <a:t>TRENING</a:t>
            </a:r>
          </a:p>
        </p:txBody>
      </p:sp>
      <p:pic>
        <p:nvPicPr>
          <p:cNvPr id="871" name="Grafikk 870" descr="Binær med heldekkende fyll">
            <a:extLst>
              <a:ext uri="{FF2B5EF4-FFF2-40B4-BE49-F238E27FC236}">
                <a16:creationId xmlns:a16="http://schemas.microsoft.com/office/drawing/2014/main" id="{4BE47DE4-36DA-733A-29EF-A9275EA760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42030" y="2815187"/>
            <a:ext cx="1028863" cy="1028863"/>
          </a:xfrm>
          <a:prstGeom prst="rect">
            <a:avLst/>
          </a:prstGeom>
        </p:spPr>
      </p:pic>
      <p:cxnSp>
        <p:nvCxnSpPr>
          <p:cNvPr id="875" name="Rett pil 874">
            <a:extLst>
              <a:ext uri="{FF2B5EF4-FFF2-40B4-BE49-F238E27FC236}">
                <a16:creationId xmlns:a16="http://schemas.microsoft.com/office/drawing/2014/main" id="{3E1CC9D1-F007-6C31-CA6F-71B850A5061F}"/>
              </a:ext>
            </a:extLst>
          </p:cNvPr>
          <p:cNvCxnSpPr/>
          <p:nvPr/>
        </p:nvCxnSpPr>
        <p:spPr>
          <a:xfrm>
            <a:off x="5747774" y="3328597"/>
            <a:ext cx="1203767" cy="0"/>
          </a:xfrm>
          <a:prstGeom prst="straightConnector1">
            <a:avLst/>
          </a:prstGeom>
          <a:ln w="79375">
            <a:solidFill>
              <a:schemeClr val="tx2"/>
            </a:solidFill>
            <a:tailEnd type="triangle" w="med" len="sm"/>
          </a:ln>
        </p:spPr>
        <p:style>
          <a:lnRef idx="1">
            <a:schemeClr val="accent1"/>
          </a:lnRef>
          <a:fillRef idx="0">
            <a:schemeClr val="accent1"/>
          </a:fillRef>
          <a:effectRef idx="0">
            <a:schemeClr val="accent1"/>
          </a:effectRef>
          <a:fontRef idx="minor">
            <a:schemeClr val="tx1"/>
          </a:fontRef>
        </p:style>
      </p:cxnSp>
      <p:sp>
        <p:nvSpPr>
          <p:cNvPr id="876" name="TekstSylinder 875">
            <a:extLst>
              <a:ext uri="{FF2B5EF4-FFF2-40B4-BE49-F238E27FC236}">
                <a16:creationId xmlns:a16="http://schemas.microsoft.com/office/drawing/2014/main" id="{E4E06FDA-9DC1-99C5-44CA-795BA830914D}"/>
              </a:ext>
            </a:extLst>
          </p:cNvPr>
          <p:cNvSpPr txBox="1"/>
          <p:nvPr/>
        </p:nvSpPr>
        <p:spPr>
          <a:xfrm>
            <a:off x="5660347" y="2862825"/>
            <a:ext cx="1372240" cy="338554"/>
          </a:xfrm>
          <a:prstGeom prst="rect">
            <a:avLst/>
          </a:prstGeom>
          <a:noFill/>
        </p:spPr>
        <p:txBody>
          <a:bodyPr wrap="square" rtlCol="0">
            <a:spAutoFit/>
          </a:bodyPr>
          <a:lstStyle/>
          <a:p>
            <a:pPr algn="ctr"/>
            <a:r>
              <a:rPr lang="nb-NO" sz="1600" spc="300" dirty="0">
                <a:solidFill>
                  <a:schemeClr val="tx2"/>
                </a:solidFill>
                <a:latin typeface="Helvetica" pitchFamily="2" charset="0"/>
              </a:rPr>
              <a:t>MODELL</a:t>
            </a:r>
          </a:p>
        </p:txBody>
      </p:sp>
      <p:cxnSp>
        <p:nvCxnSpPr>
          <p:cNvPr id="880" name="Rett pil 879">
            <a:extLst>
              <a:ext uri="{FF2B5EF4-FFF2-40B4-BE49-F238E27FC236}">
                <a16:creationId xmlns:a16="http://schemas.microsoft.com/office/drawing/2014/main" id="{4B4C5161-5EA3-1D50-E249-5BD5457C04EB}"/>
              </a:ext>
            </a:extLst>
          </p:cNvPr>
          <p:cNvCxnSpPr/>
          <p:nvPr/>
        </p:nvCxnSpPr>
        <p:spPr>
          <a:xfrm>
            <a:off x="9323281" y="3314309"/>
            <a:ext cx="1203767" cy="0"/>
          </a:xfrm>
          <a:prstGeom prst="straightConnector1">
            <a:avLst/>
          </a:prstGeom>
          <a:ln w="79375">
            <a:solidFill>
              <a:schemeClr val="tx2"/>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881" name="TekstSylinder 880">
            <a:extLst>
              <a:ext uri="{FF2B5EF4-FFF2-40B4-BE49-F238E27FC236}">
                <a16:creationId xmlns:a16="http://schemas.microsoft.com/office/drawing/2014/main" id="{7D7307FE-BD78-54A0-0319-7E1A586E08D5}"/>
              </a:ext>
            </a:extLst>
          </p:cNvPr>
          <p:cNvSpPr txBox="1"/>
          <p:nvPr/>
        </p:nvSpPr>
        <p:spPr>
          <a:xfrm>
            <a:off x="9213221" y="2862518"/>
            <a:ext cx="1570517" cy="338554"/>
          </a:xfrm>
          <a:prstGeom prst="rect">
            <a:avLst/>
          </a:prstGeom>
          <a:noFill/>
        </p:spPr>
        <p:txBody>
          <a:bodyPr wrap="square" rtlCol="0">
            <a:spAutoFit/>
          </a:bodyPr>
          <a:lstStyle/>
          <a:p>
            <a:pPr algn="ctr"/>
            <a:r>
              <a:rPr lang="nb-NO" sz="1600" spc="300" dirty="0">
                <a:solidFill>
                  <a:schemeClr val="tx2"/>
                </a:solidFill>
                <a:latin typeface="Helvetica" pitchFamily="2" charset="0"/>
              </a:rPr>
              <a:t>ANSETTE?</a:t>
            </a:r>
          </a:p>
        </p:txBody>
      </p:sp>
      <p:sp>
        <p:nvSpPr>
          <p:cNvPr id="884" name="TekstSylinder 883">
            <a:extLst>
              <a:ext uri="{FF2B5EF4-FFF2-40B4-BE49-F238E27FC236}">
                <a16:creationId xmlns:a16="http://schemas.microsoft.com/office/drawing/2014/main" id="{E9BCAAA6-4A7B-4957-DB90-88E788DC727B}"/>
              </a:ext>
            </a:extLst>
          </p:cNvPr>
          <p:cNvSpPr txBox="1"/>
          <p:nvPr/>
        </p:nvSpPr>
        <p:spPr>
          <a:xfrm>
            <a:off x="202026" y="5188145"/>
            <a:ext cx="2583780" cy="523220"/>
          </a:xfrm>
          <a:prstGeom prst="rect">
            <a:avLst/>
          </a:prstGeom>
          <a:noFill/>
        </p:spPr>
        <p:txBody>
          <a:bodyPr wrap="square" rtlCol="0">
            <a:spAutoFit/>
          </a:bodyPr>
          <a:lstStyle/>
          <a:p>
            <a:pPr algn="ctr"/>
            <a:r>
              <a:rPr lang="nb-NO" sz="1400" b="1" dirty="0">
                <a:solidFill>
                  <a:schemeClr val="tx2"/>
                </a:solidFill>
                <a:latin typeface="Helvetica" pitchFamily="2" charset="0"/>
              </a:rPr>
              <a:t>TIDLEGERE OG NÅVÆRENDE ANSATTE</a:t>
            </a:r>
          </a:p>
        </p:txBody>
      </p:sp>
      <p:pic>
        <p:nvPicPr>
          <p:cNvPr id="887" name="Grafikk 886" descr="Tommelen-opp-tegn kontur">
            <a:extLst>
              <a:ext uri="{FF2B5EF4-FFF2-40B4-BE49-F238E27FC236}">
                <a16:creationId xmlns:a16="http://schemas.microsoft.com/office/drawing/2014/main" id="{25DB9226-7A14-64A6-CF9F-F39D1F3C15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52190" y="5197940"/>
            <a:ext cx="720000" cy="720000"/>
          </a:xfrm>
          <a:prstGeom prst="rect">
            <a:avLst/>
          </a:prstGeom>
        </p:spPr>
      </p:pic>
      <p:pic>
        <p:nvPicPr>
          <p:cNvPr id="889" name="Grafikk 888" descr="Tommel ned kontur">
            <a:extLst>
              <a:ext uri="{FF2B5EF4-FFF2-40B4-BE49-F238E27FC236}">
                <a16:creationId xmlns:a16="http://schemas.microsoft.com/office/drawing/2014/main" id="{36265A42-8EF4-1503-C873-B650950EA9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9846" y="5357137"/>
            <a:ext cx="720000" cy="720000"/>
          </a:xfrm>
          <a:prstGeom prst="rect">
            <a:avLst/>
          </a:prstGeom>
        </p:spPr>
      </p:pic>
      <p:cxnSp>
        <p:nvCxnSpPr>
          <p:cNvPr id="895" name="Rett pil 894">
            <a:extLst>
              <a:ext uri="{FF2B5EF4-FFF2-40B4-BE49-F238E27FC236}">
                <a16:creationId xmlns:a16="http://schemas.microsoft.com/office/drawing/2014/main" id="{89010972-5238-FA10-9231-7704246247EF}"/>
              </a:ext>
            </a:extLst>
          </p:cNvPr>
          <p:cNvCxnSpPr>
            <a:cxnSpLocks/>
          </p:cNvCxnSpPr>
          <p:nvPr/>
        </p:nvCxnSpPr>
        <p:spPr>
          <a:xfrm>
            <a:off x="8193013" y="4225803"/>
            <a:ext cx="0" cy="571227"/>
          </a:xfrm>
          <a:prstGeom prst="straightConnector1">
            <a:avLst/>
          </a:prstGeom>
          <a:ln w="79375">
            <a:solidFill>
              <a:schemeClr val="tx2">
                <a:lumMod val="60000"/>
                <a:lumOff val="40000"/>
              </a:schemeClr>
            </a:solidFill>
            <a:prstDash val="sysDot"/>
            <a:tailEnd type="none" w="med" len="sm"/>
          </a:ln>
        </p:spPr>
        <p:style>
          <a:lnRef idx="1">
            <a:schemeClr val="accent1"/>
          </a:lnRef>
          <a:fillRef idx="0">
            <a:schemeClr val="accent1"/>
          </a:fillRef>
          <a:effectRef idx="0">
            <a:schemeClr val="accent1"/>
          </a:effectRef>
          <a:fontRef idx="minor">
            <a:schemeClr val="tx1"/>
          </a:fontRef>
        </p:style>
      </p:cxnSp>
      <p:sp>
        <p:nvSpPr>
          <p:cNvPr id="896" name="TekstSylinder 895">
            <a:extLst>
              <a:ext uri="{FF2B5EF4-FFF2-40B4-BE49-F238E27FC236}">
                <a16:creationId xmlns:a16="http://schemas.microsoft.com/office/drawing/2014/main" id="{3986A9A9-B673-134E-5018-4C798A85937E}"/>
              </a:ext>
            </a:extLst>
          </p:cNvPr>
          <p:cNvSpPr txBox="1"/>
          <p:nvPr/>
        </p:nvSpPr>
        <p:spPr>
          <a:xfrm>
            <a:off x="6870801" y="6000578"/>
            <a:ext cx="1372240" cy="338542"/>
          </a:xfrm>
          <a:prstGeom prst="rect">
            <a:avLst/>
          </a:prstGeom>
          <a:noFill/>
        </p:spPr>
        <p:txBody>
          <a:bodyPr wrap="square" rtlCol="0">
            <a:spAutoFit/>
          </a:bodyPr>
          <a:lstStyle/>
          <a:p>
            <a:pPr algn="ctr"/>
            <a:r>
              <a:rPr lang="nb-NO" sz="1600" spc="300" dirty="0">
                <a:solidFill>
                  <a:schemeClr val="tx2"/>
                </a:solidFill>
                <a:latin typeface="Helvetica" pitchFamily="2" charset="0"/>
              </a:rPr>
              <a:t>ANSETT</a:t>
            </a:r>
          </a:p>
        </p:txBody>
      </p:sp>
      <p:sp>
        <p:nvSpPr>
          <p:cNvPr id="897" name="TekstSylinder 896">
            <a:extLst>
              <a:ext uri="{FF2B5EF4-FFF2-40B4-BE49-F238E27FC236}">
                <a16:creationId xmlns:a16="http://schemas.microsoft.com/office/drawing/2014/main" id="{1F1D1778-0119-E538-77F2-59FA76F27CD8}"/>
              </a:ext>
            </a:extLst>
          </p:cNvPr>
          <p:cNvSpPr txBox="1"/>
          <p:nvPr/>
        </p:nvSpPr>
        <p:spPr>
          <a:xfrm>
            <a:off x="8344317" y="6003999"/>
            <a:ext cx="1090404" cy="338542"/>
          </a:xfrm>
          <a:prstGeom prst="rect">
            <a:avLst/>
          </a:prstGeom>
          <a:noFill/>
        </p:spPr>
        <p:txBody>
          <a:bodyPr wrap="square" rtlCol="0">
            <a:spAutoFit/>
          </a:bodyPr>
          <a:lstStyle/>
          <a:p>
            <a:pPr algn="ctr"/>
            <a:r>
              <a:rPr lang="nb-NO" sz="1600" spc="300" dirty="0">
                <a:solidFill>
                  <a:schemeClr val="tx2"/>
                </a:solidFill>
                <a:latin typeface="Helvetica" pitchFamily="2" charset="0"/>
              </a:rPr>
              <a:t>AVSLÅ</a:t>
            </a:r>
          </a:p>
        </p:txBody>
      </p:sp>
      <p:sp>
        <p:nvSpPr>
          <p:cNvPr id="898" name="TekstSylinder 897">
            <a:extLst>
              <a:ext uri="{FF2B5EF4-FFF2-40B4-BE49-F238E27FC236}">
                <a16:creationId xmlns:a16="http://schemas.microsoft.com/office/drawing/2014/main" id="{27ACBD1F-D839-9509-DC1B-10EA0D914823}"/>
              </a:ext>
            </a:extLst>
          </p:cNvPr>
          <p:cNvSpPr txBox="1"/>
          <p:nvPr/>
        </p:nvSpPr>
        <p:spPr>
          <a:xfrm>
            <a:off x="10508053" y="3939888"/>
            <a:ext cx="1438685" cy="307777"/>
          </a:xfrm>
          <a:prstGeom prst="rect">
            <a:avLst/>
          </a:prstGeom>
          <a:noFill/>
        </p:spPr>
        <p:txBody>
          <a:bodyPr wrap="square" rtlCol="0">
            <a:spAutoFit/>
          </a:bodyPr>
          <a:lstStyle/>
          <a:p>
            <a:pPr algn="ctr"/>
            <a:r>
              <a:rPr lang="nb-NO" sz="1400" b="1" dirty="0">
                <a:solidFill>
                  <a:schemeClr val="tx2"/>
                </a:solidFill>
                <a:latin typeface="Helvetica" pitchFamily="2" charset="0"/>
              </a:rPr>
              <a:t>JOBBSØKER</a:t>
            </a:r>
          </a:p>
        </p:txBody>
      </p:sp>
      <p:cxnSp>
        <p:nvCxnSpPr>
          <p:cNvPr id="900" name="Rett pil 899">
            <a:extLst>
              <a:ext uri="{FF2B5EF4-FFF2-40B4-BE49-F238E27FC236}">
                <a16:creationId xmlns:a16="http://schemas.microsoft.com/office/drawing/2014/main" id="{BF89F358-6258-8445-9E0D-872877401031}"/>
              </a:ext>
            </a:extLst>
          </p:cNvPr>
          <p:cNvCxnSpPr>
            <a:cxnSpLocks/>
          </p:cNvCxnSpPr>
          <p:nvPr/>
        </p:nvCxnSpPr>
        <p:spPr>
          <a:xfrm>
            <a:off x="7556921" y="4708741"/>
            <a:ext cx="0" cy="431462"/>
          </a:xfrm>
          <a:prstGeom prst="straightConnector1">
            <a:avLst/>
          </a:prstGeom>
          <a:ln w="79375">
            <a:solidFill>
              <a:schemeClr val="tx2">
                <a:lumMod val="60000"/>
                <a:lumOff val="40000"/>
              </a:schemeClr>
            </a:solidFill>
            <a:prstDash val="sysDot"/>
            <a:tailEnd type="none" w="med" len="sm"/>
          </a:ln>
        </p:spPr>
        <p:style>
          <a:lnRef idx="1">
            <a:schemeClr val="accent1"/>
          </a:lnRef>
          <a:fillRef idx="0">
            <a:schemeClr val="accent1"/>
          </a:fillRef>
          <a:effectRef idx="0">
            <a:schemeClr val="accent1"/>
          </a:effectRef>
          <a:fontRef idx="minor">
            <a:schemeClr val="tx1"/>
          </a:fontRef>
        </p:style>
      </p:cxnSp>
      <p:cxnSp>
        <p:nvCxnSpPr>
          <p:cNvPr id="902" name="Rett pil 901">
            <a:extLst>
              <a:ext uri="{FF2B5EF4-FFF2-40B4-BE49-F238E27FC236}">
                <a16:creationId xmlns:a16="http://schemas.microsoft.com/office/drawing/2014/main" id="{3AD61690-88F7-BE5E-35E8-3266538B9D98}"/>
              </a:ext>
            </a:extLst>
          </p:cNvPr>
          <p:cNvCxnSpPr>
            <a:cxnSpLocks/>
          </p:cNvCxnSpPr>
          <p:nvPr/>
        </p:nvCxnSpPr>
        <p:spPr>
          <a:xfrm>
            <a:off x="8828285" y="4708741"/>
            <a:ext cx="0" cy="431462"/>
          </a:xfrm>
          <a:prstGeom prst="straightConnector1">
            <a:avLst/>
          </a:prstGeom>
          <a:ln w="79375">
            <a:solidFill>
              <a:schemeClr val="tx2">
                <a:lumMod val="60000"/>
                <a:lumOff val="40000"/>
              </a:schemeClr>
            </a:solidFill>
            <a:prstDash val="sysDot"/>
            <a:tailEnd type="none" w="med" len="sm"/>
          </a:ln>
        </p:spPr>
        <p:style>
          <a:lnRef idx="1">
            <a:schemeClr val="accent1"/>
          </a:lnRef>
          <a:fillRef idx="0">
            <a:schemeClr val="accent1"/>
          </a:fillRef>
          <a:effectRef idx="0">
            <a:schemeClr val="accent1"/>
          </a:effectRef>
          <a:fontRef idx="minor">
            <a:schemeClr val="tx1"/>
          </a:fontRef>
        </p:style>
      </p:cxnSp>
      <p:cxnSp>
        <p:nvCxnSpPr>
          <p:cNvPr id="903" name="Rett pil 902">
            <a:extLst>
              <a:ext uri="{FF2B5EF4-FFF2-40B4-BE49-F238E27FC236}">
                <a16:creationId xmlns:a16="http://schemas.microsoft.com/office/drawing/2014/main" id="{04E1E0EA-A1FA-ABE4-7EB9-81F72CDD9C92}"/>
              </a:ext>
            </a:extLst>
          </p:cNvPr>
          <p:cNvCxnSpPr>
            <a:cxnSpLocks/>
          </p:cNvCxnSpPr>
          <p:nvPr/>
        </p:nvCxnSpPr>
        <p:spPr>
          <a:xfrm flipH="1">
            <a:off x="7512190" y="4745228"/>
            <a:ext cx="1355295" cy="0"/>
          </a:xfrm>
          <a:prstGeom prst="straightConnector1">
            <a:avLst/>
          </a:prstGeom>
          <a:ln w="79375">
            <a:solidFill>
              <a:schemeClr val="tx2">
                <a:lumMod val="60000"/>
                <a:lumOff val="40000"/>
              </a:schemeClr>
            </a:solidFill>
            <a:prstDash val="sysDot"/>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645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868641" y="657017"/>
            <a:ext cx="2454711" cy="584775"/>
          </a:xfrm>
          <a:prstGeom prst="rect">
            <a:avLst/>
          </a:prstGeom>
          <a:noFill/>
        </p:spPr>
        <p:txBody>
          <a:bodyPr wrap="none" rtlCol="0">
            <a:spAutoFit/>
          </a:bodyPr>
          <a:lstStyle/>
          <a:p>
            <a:r>
              <a:rPr lang="nb-NO" sz="3200" b="1" spc="300" dirty="0">
                <a:solidFill>
                  <a:schemeClr val="tx2"/>
                </a:solidFill>
                <a:latin typeface="Helvetica" pitchFamily="2" charset="0"/>
              </a:rPr>
              <a:t>OPPGAVE</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18293" y="1241792"/>
            <a:ext cx="2155398" cy="369332"/>
          </a:xfrm>
          <a:prstGeom prst="rect">
            <a:avLst/>
          </a:prstGeom>
          <a:noFill/>
        </p:spPr>
        <p:txBody>
          <a:bodyPr wrap="none" rtlCol="0">
            <a:spAutoFit/>
          </a:bodyPr>
          <a:lstStyle/>
          <a:p>
            <a:r>
              <a:rPr lang="nb-NO" spc="300" dirty="0">
                <a:solidFill>
                  <a:schemeClr val="tx2"/>
                </a:solidFill>
                <a:latin typeface="Helvetica" pitchFamily="2" charset="0"/>
              </a:rPr>
              <a:t>ARBEID I PAR</a:t>
            </a:r>
          </a:p>
        </p:txBody>
      </p:sp>
      <p:sp>
        <p:nvSpPr>
          <p:cNvPr id="11" name="TekstSylinder 10">
            <a:extLst>
              <a:ext uri="{FF2B5EF4-FFF2-40B4-BE49-F238E27FC236}">
                <a16:creationId xmlns:a16="http://schemas.microsoft.com/office/drawing/2014/main" id="{89C1CF91-2681-7017-C251-661C5C5B43BE}"/>
              </a:ext>
            </a:extLst>
          </p:cNvPr>
          <p:cNvSpPr txBox="1"/>
          <p:nvPr/>
        </p:nvSpPr>
        <p:spPr>
          <a:xfrm>
            <a:off x="2454977" y="1932912"/>
            <a:ext cx="7282029" cy="2646365"/>
          </a:xfrm>
          <a:prstGeom prst="rect">
            <a:avLst/>
          </a:prstGeom>
          <a:noFill/>
        </p:spPr>
        <p:txBody>
          <a:bodyPr wrap="square" rtlCol="0">
            <a:spAutoFit/>
          </a:bodyPr>
          <a:lstStyle/>
          <a:p>
            <a:pPr algn="ctr">
              <a:lnSpc>
                <a:spcPct val="150000"/>
              </a:lnSpc>
            </a:pPr>
            <a:r>
              <a:rPr lang="nb-NO" sz="1400" dirty="0">
                <a:solidFill>
                  <a:schemeClr val="tx2"/>
                </a:solidFill>
                <a:latin typeface="Helvetica Light" panose="020B0403020202020204" pitchFamily="34" charset="0"/>
              </a:rPr>
              <a:t>Maskinlæringsmodellen er trent på datasett nummer 1.</a:t>
            </a:r>
          </a:p>
          <a:p>
            <a:pPr algn="ctr">
              <a:lnSpc>
                <a:spcPct val="150000"/>
              </a:lnSpc>
            </a:pPr>
            <a:r>
              <a:rPr lang="nb-NO" sz="1400" dirty="0">
                <a:solidFill>
                  <a:schemeClr val="tx2"/>
                </a:solidFill>
                <a:latin typeface="Helvetica Light" panose="020B0403020202020204" pitchFamily="34" charset="0"/>
              </a:rPr>
              <a:t>Datasett nummer 2 viser alle som har søkt på stillingen.</a:t>
            </a:r>
          </a:p>
          <a:p>
            <a:pPr algn="ctr">
              <a:lnSpc>
                <a:spcPct val="150000"/>
              </a:lnSpc>
            </a:pPr>
            <a:endParaRPr lang="nb-NO" sz="1400" dirty="0">
              <a:solidFill>
                <a:schemeClr val="tx2"/>
              </a:solidFill>
              <a:latin typeface="Helvetica" pitchFamily="2" charset="0"/>
            </a:endParaRPr>
          </a:p>
          <a:p>
            <a:pPr algn="ctr">
              <a:lnSpc>
                <a:spcPct val="150000"/>
              </a:lnSpc>
            </a:pPr>
            <a:r>
              <a:rPr lang="nb-NO" sz="1400" dirty="0">
                <a:solidFill>
                  <a:schemeClr val="tx2"/>
                </a:solidFill>
                <a:latin typeface="Helvetica" pitchFamily="2" charset="0"/>
              </a:rPr>
              <a:t>Utforsk de utdelte datasettene</a:t>
            </a:r>
          </a:p>
          <a:p>
            <a:pPr algn="ctr">
              <a:lnSpc>
                <a:spcPct val="150000"/>
              </a:lnSpc>
            </a:pPr>
            <a:endParaRPr lang="nb-NO" sz="1400" dirty="0">
              <a:solidFill>
                <a:schemeClr val="tx2"/>
              </a:solidFill>
              <a:latin typeface="Helvetica" pitchFamily="2" charset="0"/>
            </a:endParaRPr>
          </a:p>
          <a:p>
            <a:pPr algn="ctr">
              <a:lnSpc>
                <a:spcPct val="150000"/>
              </a:lnSpc>
            </a:pPr>
            <a:r>
              <a:rPr lang="nb-NO" sz="1400" dirty="0">
                <a:solidFill>
                  <a:schemeClr val="tx2"/>
                </a:solidFill>
                <a:latin typeface="Helvetica Light" panose="020B0403020202020204" pitchFamily="34" charset="0"/>
              </a:rPr>
              <a:t>Prøv å sett dere inn i hvilke konklusjoner en modell kunne gjort.</a:t>
            </a:r>
          </a:p>
          <a:p>
            <a:pPr algn="ctr">
              <a:lnSpc>
                <a:spcPct val="150000"/>
              </a:lnSpc>
            </a:pPr>
            <a:r>
              <a:rPr lang="nb-NO" sz="1400" dirty="0">
                <a:solidFill>
                  <a:schemeClr val="tx2"/>
                </a:solidFill>
                <a:latin typeface="Helvetica Light" panose="020B0403020202020204" pitchFamily="34" charset="0"/>
              </a:rPr>
              <a:t>Diskuter og bli enig om hvem av søkerne dere tror får jobben.</a:t>
            </a:r>
          </a:p>
          <a:p>
            <a:pPr algn="ctr">
              <a:lnSpc>
                <a:spcPct val="150000"/>
              </a:lnSpc>
            </a:pPr>
            <a:r>
              <a:rPr lang="nb-NO" sz="1400" dirty="0">
                <a:solidFill>
                  <a:schemeClr val="tx2"/>
                </a:solidFill>
                <a:latin typeface="Helvetica" pitchFamily="2" charset="0"/>
              </a:rPr>
              <a:t>Marker disse kandidatene med en stjerne. Del ut 3 stjerner</a:t>
            </a:r>
          </a:p>
        </p:txBody>
      </p:sp>
      <p:sp>
        <p:nvSpPr>
          <p:cNvPr id="14" name="TekstSylinder 13">
            <a:extLst>
              <a:ext uri="{FF2B5EF4-FFF2-40B4-BE49-F238E27FC236}">
                <a16:creationId xmlns:a16="http://schemas.microsoft.com/office/drawing/2014/main" id="{A2C6FC4F-47F6-FB4B-C9F7-D01DD593961A}"/>
              </a:ext>
            </a:extLst>
          </p:cNvPr>
          <p:cNvSpPr txBox="1"/>
          <p:nvPr/>
        </p:nvSpPr>
        <p:spPr>
          <a:xfrm>
            <a:off x="4894382" y="5837987"/>
            <a:ext cx="2403223" cy="369332"/>
          </a:xfrm>
          <a:prstGeom prst="rect">
            <a:avLst/>
          </a:prstGeom>
          <a:noFill/>
        </p:spPr>
        <p:txBody>
          <a:bodyPr wrap="none" rtlCol="0">
            <a:spAutoFit/>
          </a:bodyPr>
          <a:lstStyle/>
          <a:p>
            <a:pPr algn="ctr"/>
            <a:r>
              <a:rPr lang="nb-NO" spc="300" dirty="0">
                <a:solidFill>
                  <a:schemeClr val="tx2"/>
                </a:solidFill>
                <a:latin typeface="Helvetica" pitchFamily="2" charset="0"/>
              </a:rPr>
              <a:t>5-10 MINUTTER</a:t>
            </a:r>
          </a:p>
        </p:txBody>
      </p:sp>
      <p:pic>
        <p:nvPicPr>
          <p:cNvPr id="10" name="Grafikk 9" descr="Klokke med heldekkende fyll">
            <a:extLst>
              <a:ext uri="{FF2B5EF4-FFF2-40B4-BE49-F238E27FC236}">
                <a16:creationId xmlns:a16="http://schemas.microsoft.com/office/drawing/2014/main" id="{772E7C6B-9697-9369-135B-5B7D1EA3A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3" y="4901065"/>
            <a:ext cx="914400" cy="914400"/>
          </a:xfrm>
          <a:prstGeom prst="rect">
            <a:avLst/>
          </a:prstGeom>
        </p:spPr>
      </p:pic>
      <p:sp>
        <p:nvSpPr>
          <p:cNvPr id="4" name="Avrundet rektangel 3">
            <a:extLst>
              <a:ext uri="{FF2B5EF4-FFF2-40B4-BE49-F238E27FC236}">
                <a16:creationId xmlns:a16="http://schemas.microsoft.com/office/drawing/2014/main" id="{6DD740AB-4E55-2026-1B57-A34FE51680D7}"/>
              </a:ext>
            </a:extLst>
          </p:cNvPr>
          <p:cNvSpPr/>
          <p:nvPr/>
        </p:nvSpPr>
        <p:spPr>
          <a:xfrm rot="320307">
            <a:off x="8656631" y="1493497"/>
            <a:ext cx="1834646" cy="49008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Dette er det eneste modellen «vet» om verden</a:t>
            </a:r>
          </a:p>
        </p:txBody>
      </p:sp>
      <p:sp>
        <p:nvSpPr>
          <p:cNvPr id="5" name="Bue 4">
            <a:extLst>
              <a:ext uri="{FF2B5EF4-FFF2-40B4-BE49-F238E27FC236}">
                <a16:creationId xmlns:a16="http://schemas.microsoft.com/office/drawing/2014/main" id="{4ABBE841-F048-A1EE-2DCA-EAA8DA5C852A}"/>
              </a:ext>
            </a:extLst>
          </p:cNvPr>
          <p:cNvSpPr/>
          <p:nvPr/>
        </p:nvSpPr>
        <p:spPr>
          <a:xfrm flipH="1">
            <a:off x="7938573" y="1663952"/>
            <a:ext cx="1457338" cy="702365"/>
          </a:xfrm>
          <a:prstGeom prst="arc">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3391270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633091" y="607733"/>
            <a:ext cx="2925801" cy="584775"/>
          </a:xfrm>
          <a:prstGeom prst="rect">
            <a:avLst/>
          </a:prstGeom>
          <a:noFill/>
        </p:spPr>
        <p:txBody>
          <a:bodyPr wrap="none" rtlCol="0">
            <a:spAutoFit/>
          </a:bodyPr>
          <a:lstStyle/>
          <a:p>
            <a:r>
              <a:rPr lang="nb-NO" sz="3200" b="1" spc="300" dirty="0">
                <a:solidFill>
                  <a:schemeClr val="tx2"/>
                </a:solidFill>
                <a:latin typeface="Helvetica" pitchFamily="2" charset="0"/>
              </a:rPr>
              <a:t>DISKUSJON</a:t>
            </a:r>
          </a:p>
        </p:txBody>
      </p:sp>
      <p:sp>
        <p:nvSpPr>
          <p:cNvPr id="4" name="TekstSylinder 3">
            <a:extLst>
              <a:ext uri="{FF2B5EF4-FFF2-40B4-BE49-F238E27FC236}">
                <a16:creationId xmlns:a16="http://schemas.microsoft.com/office/drawing/2014/main" id="{15B6B0E5-1FEF-FC69-7D33-CC97D368282B}"/>
              </a:ext>
            </a:extLst>
          </p:cNvPr>
          <p:cNvSpPr txBox="1"/>
          <p:nvPr/>
        </p:nvSpPr>
        <p:spPr>
          <a:xfrm>
            <a:off x="2454978" y="2317376"/>
            <a:ext cx="7282029" cy="923330"/>
          </a:xfrm>
          <a:prstGeom prst="rect">
            <a:avLst/>
          </a:prstGeom>
          <a:noFill/>
        </p:spPr>
        <p:txBody>
          <a:bodyPr wrap="square" rtlCol="0">
            <a:spAutoFit/>
          </a:bodyPr>
          <a:lstStyle/>
          <a:p>
            <a:pPr algn="ctr"/>
            <a:r>
              <a:rPr lang="nb-NO" dirty="0">
                <a:solidFill>
                  <a:schemeClr val="tx2"/>
                </a:solidFill>
                <a:latin typeface="Helvetica" pitchFamily="2" charset="0"/>
              </a:rPr>
              <a:t>Hva kan modellen ha lært fra sin treningsdata?</a:t>
            </a:r>
          </a:p>
          <a:p>
            <a:pPr algn="ctr"/>
            <a:endParaRPr lang="nb-NO" dirty="0">
              <a:solidFill>
                <a:schemeClr val="tx2"/>
              </a:solidFill>
              <a:latin typeface="Helvetica" pitchFamily="2" charset="0"/>
            </a:endParaRPr>
          </a:p>
          <a:p>
            <a:pPr algn="ctr"/>
            <a:r>
              <a:rPr lang="nb-NO" dirty="0">
                <a:solidFill>
                  <a:schemeClr val="tx2"/>
                </a:solidFill>
                <a:latin typeface="Helvetica" pitchFamily="2" charset="0"/>
              </a:rPr>
              <a:t>Ser dere noen problemer med å gjøre prosessen på denne måten?</a:t>
            </a:r>
          </a:p>
        </p:txBody>
      </p:sp>
    </p:spTree>
    <p:extLst>
      <p:ext uri="{BB962C8B-B14F-4D97-AF65-F5344CB8AC3E}">
        <p14:creationId xmlns:p14="http://schemas.microsoft.com/office/powerpoint/2010/main" val="2749901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72729"/>
        </a:solidFill>
        <a:effectLst/>
      </p:bgPr>
    </p:bg>
    <p:spTree>
      <p:nvGrpSpPr>
        <p:cNvPr id="1" name=""/>
        <p:cNvGrpSpPr/>
        <p:nvPr/>
      </p:nvGrpSpPr>
      <p:grpSpPr>
        <a:xfrm>
          <a:off x="0" y="0"/>
          <a:ext cx="0" cy="0"/>
          <a:chOff x="0" y="0"/>
          <a:chExt cx="0" cy="0"/>
        </a:xfrm>
      </p:grpSpPr>
      <p:sp>
        <p:nvSpPr>
          <p:cNvPr id="12" name="TekstSylinder 11">
            <a:extLst>
              <a:ext uri="{FF2B5EF4-FFF2-40B4-BE49-F238E27FC236}">
                <a16:creationId xmlns:a16="http://schemas.microsoft.com/office/drawing/2014/main" id="{C25A2B51-88D9-24C9-16C6-693325DE8B46}"/>
              </a:ext>
            </a:extLst>
          </p:cNvPr>
          <p:cNvSpPr txBox="1"/>
          <p:nvPr/>
        </p:nvSpPr>
        <p:spPr>
          <a:xfrm>
            <a:off x="1388303" y="2474892"/>
            <a:ext cx="9415394" cy="1908215"/>
          </a:xfrm>
          <a:prstGeom prst="rect">
            <a:avLst/>
          </a:prstGeom>
          <a:noFill/>
        </p:spPr>
        <p:txBody>
          <a:bodyPr wrap="square" rtlCol="0">
            <a:spAutoFit/>
          </a:bodyPr>
          <a:lstStyle/>
          <a:p>
            <a:pPr algn="ctr"/>
            <a:r>
              <a:rPr lang="nb-NO" sz="3200" b="1" spc="300" dirty="0">
                <a:solidFill>
                  <a:schemeClr val="tx2">
                    <a:lumMod val="20000"/>
                    <a:lumOff val="80000"/>
                  </a:schemeClr>
                </a:solidFill>
                <a:latin typeface="Helvetica" pitchFamily="2" charset="0"/>
              </a:rPr>
              <a:t>*FJERNET INNHOLD*</a:t>
            </a:r>
          </a:p>
          <a:p>
            <a:pPr algn="ctr"/>
            <a:endParaRPr lang="nb-NO" sz="3200" b="1" spc="300" dirty="0">
              <a:solidFill>
                <a:schemeClr val="tx2">
                  <a:lumMod val="20000"/>
                  <a:lumOff val="80000"/>
                </a:schemeClr>
              </a:solidFill>
              <a:latin typeface="Helvetica" pitchFamily="2" charset="0"/>
            </a:endParaRPr>
          </a:p>
          <a:p>
            <a:pPr algn="ctr"/>
            <a:r>
              <a:rPr lang="nb-NO" b="1" spc="300" dirty="0">
                <a:solidFill>
                  <a:schemeClr val="tx2">
                    <a:lumMod val="20000"/>
                    <a:lumOff val="80000"/>
                  </a:schemeClr>
                </a:solidFill>
                <a:latin typeface="Helvetica" pitchFamily="2" charset="0"/>
              </a:rPr>
              <a:t>Denne siden inneholdt AI genererte bilder av et sett med «høy-status»-yrker som tydelig demonstrerte stereotyper i ML. Alle bilder her var av menn.</a:t>
            </a:r>
          </a:p>
        </p:txBody>
      </p:sp>
    </p:spTree>
    <p:extLst>
      <p:ext uri="{BB962C8B-B14F-4D97-AF65-F5344CB8AC3E}">
        <p14:creationId xmlns:p14="http://schemas.microsoft.com/office/powerpoint/2010/main" val="420238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807279" y="607733"/>
            <a:ext cx="6577442" cy="584775"/>
          </a:xfrm>
          <a:prstGeom prst="rect">
            <a:avLst/>
          </a:prstGeom>
          <a:noFill/>
        </p:spPr>
        <p:txBody>
          <a:bodyPr wrap="none" rtlCol="0">
            <a:spAutoFit/>
          </a:bodyPr>
          <a:lstStyle/>
          <a:p>
            <a:r>
              <a:rPr lang="nb-NO" sz="3200" b="1" spc="300" dirty="0">
                <a:solidFill>
                  <a:schemeClr val="tx2"/>
                </a:solidFill>
                <a:latin typeface="Helvetica" pitchFamily="2" charset="0"/>
              </a:rPr>
              <a:t>KUNSTIG INTELLIGENS (KI)</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50265" y="1192508"/>
            <a:ext cx="2091470" cy="369332"/>
          </a:xfrm>
          <a:prstGeom prst="rect">
            <a:avLst/>
          </a:prstGeom>
          <a:noFill/>
        </p:spPr>
        <p:txBody>
          <a:bodyPr wrap="none" rtlCol="0">
            <a:spAutoFit/>
          </a:bodyPr>
          <a:lstStyle/>
          <a:p>
            <a:r>
              <a:rPr lang="nb-NO" spc="300" dirty="0">
                <a:solidFill>
                  <a:schemeClr val="tx2"/>
                </a:solidFill>
                <a:latin typeface="Helvetica" pitchFamily="2" charset="0"/>
              </a:rPr>
              <a:t>HVA ER DET?</a:t>
            </a:r>
            <a:endParaRPr lang="nb-NO" sz="2000" spc="300" dirty="0">
              <a:solidFill>
                <a:schemeClr val="tx2"/>
              </a:solidFill>
              <a:latin typeface="Helvetica" pitchFamily="2" charset="0"/>
            </a:endParaRPr>
          </a:p>
        </p:txBody>
      </p:sp>
      <p:sp>
        <p:nvSpPr>
          <p:cNvPr id="10" name="TekstSylinder 9">
            <a:extLst>
              <a:ext uri="{FF2B5EF4-FFF2-40B4-BE49-F238E27FC236}">
                <a16:creationId xmlns:a16="http://schemas.microsoft.com/office/drawing/2014/main" id="{7B60F154-C008-02B4-D3E3-FB6180E2DF5F}"/>
              </a:ext>
            </a:extLst>
          </p:cNvPr>
          <p:cNvSpPr txBox="1"/>
          <p:nvPr/>
        </p:nvSpPr>
        <p:spPr>
          <a:xfrm>
            <a:off x="3468461" y="4049665"/>
            <a:ext cx="5255077" cy="584775"/>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Et bredt fagfelt bestående av mange distinkte områder og teknologier med hver sine anvendelser</a:t>
            </a:r>
          </a:p>
        </p:txBody>
      </p:sp>
      <p:sp>
        <p:nvSpPr>
          <p:cNvPr id="11" name="TekstSylinder 10">
            <a:extLst>
              <a:ext uri="{FF2B5EF4-FFF2-40B4-BE49-F238E27FC236}">
                <a16:creationId xmlns:a16="http://schemas.microsoft.com/office/drawing/2014/main" id="{0AFAAD7C-2F3E-5C8A-122E-76BC50FB6213}"/>
              </a:ext>
            </a:extLst>
          </p:cNvPr>
          <p:cNvSpPr txBox="1"/>
          <p:nvPr/>
        </p:nvSpPr>
        <p:spPr>
          <a:xfrm>
            <a:off x="3468461" y="2580985"/>
            <a:ext cx="5255077" cy="584775"/>
          </a:xfrm>
          <a:prstGeom prst="rect">
            <a:avLst/>
          </a:prstGeom>
          <a:noFill/>
        </p:spPr>
        <p:txBody>
          <a:bodyPr wrap="square" rtlCol="0">
            <a:spAutoFit/>
          </a:bodyPr>
          <a:lstStyle/>
          <a:p>
            <a:pPr algn="ctr"/>
            <a:r>
              <a:rPr lang="nb-NO" sz="1600" dirty="0">
                <a:solidFill>
                  <a:schemeClr val="tx2"/>
                </a:solidFill>
                <a:latin typeface="Helvetica" pitchFamily="2" charset="0"/>
              </a:rPr>
              <a:t>Maskiner som kan løse problemer eller utføre oppgaver som vanligvis krever menneskelig intelligens</a:t>
            </a:r>
          </a:p>
        </p:txBody>
      </p:sp>
    </p:spTree>
    <p:extLst>
      <p:ext uri="{BB962C8B-B14F-4D97-AF65-F5344CB8AC3E}">
        <p14:creationId xmlns:p14="http://schemas.microsoft.com/office/powerpoint/2010/main" val="1383975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72729"/>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26BC32B0-A822-8C13-AE57-AD6402E1814F}"/>
              </a:ext>
            </a:extLst>
          </p:cNvPr>
          <p:cNvSpPr txBox="1"/>
          <p:nvPr/>
        </p:nvSpPr>
        <p:spPr>
          <a:xfrm>
            <a:off x="1388303" y="2474892"/>
            <a:ext cx="9415394" cy="1908215"/>
          </a:xfrm>
          <a:prstGeom prst="rect">
            <a:avLst/>
          </a:prstGeom>
          <a:noFill/>
        </p:spPr>
        <p:txBody>
          <a:bodyPr wrap="square" rtlCol="0">
            <a:spAutoFit/>
          </a:bodyPr>
          <a:lstStyle/>
          <a:p>
            <a:pPr algn="ctr"/>
            <a:r>
              <a:rPr lang="nb-NO" sz="3200" b="1" spc="300" dirty="0">
                <a:solidFill>
                  <a:schemeClr val="tx2">
                    <a:lumMod val="20000"/>
                    <a:lumOff val="80000"/>
                  </a:schemeClr>
                </a:solidFill>
                <a:latin typeface="Helvetica" pitchFamily="2" charset="0"/>
              </a:rPr>
              <a:t>*FJERNET INNHOLD*</a:t>
            </a:r>
          </a:p>
          <a:p>
            <a:pPr algn="ctr"/>
            <a:endParaRPr lang="nb-NO" sz="3200" b="1" spc="300" dirty="0">
              <a:solidFill>
                <a:schemeClr val="tx2">
                  <a:lumMod val="20000"/>
                  <a:lumOff val="80000"/>
                </a:schemeClr>
              </a:solidFill>
              <a:latin typeface="Helvetica" pitchFamily="2" charset="0"/>
            </a:endParaRPr>
          </a:p>
          <a:p>
            <a:pPr algn="ctr"/>
            <a:r>
              <a:rPr lang="nb-NO" b="1" spc="300" dirty="0">
                <a:solidFill>
                  <a:schemeClr val="tx2">
                    <a:lumMod val="20000"/>
                    <a:lumOff val="80000"/>
                  </a:schemeClr>
                </a:solidFill>
                <a:latin typeface="Helvetica" pitchFamily="2" charset="0"/>
              </a:rPr>
              <a:t>Denne siden inneholdt AI genererte bilder av et sett med «lav-status»-yrker som tydelig demonstrerte stereotyper i ML. Alle bilder her var av kvinner.</a:t>
            </a:r>
          </a:p>
        </p:txBody>
      </p:sp>
    </p:spTree>
    <p:extLst>
      <p:ext uri="{BB962C8B-B14F-4D97-AF65-F5344CB8AC3E}">
        <p14:creationId xmlns:p14="http://schemas.microsoft.com/office/powerpoint/2010/main" val="2191871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72729"/>
        </a:solidFill>
        <a:effectLst/>
      </p:bgPr>
    </p:bg>
    <p:spTree>
      <p:nvGrpSpPr>
        <p:cNvPr id="1" name=""/>
        <p:cNvGrpSpPr/>
        <p:nvPr/>
      </p:nvGrpSpPr>
      <p:grpSpPr>
        <a:xfrm>
          <a:off x="0" y="0"/>
          <a:ext cx="0" cy="0"/>
          <a:chOff x="0" y="0"/>
          <a:chExt cx="0" cy="0"/>
        </a:xfrm>
      </p:grpSpPr>
      <p:sp>
        <p:nvSpPr>
          <p:cNvPr id="3" name="TekstSylinder 2">
            <a:extLst>
              <a:ext uri="{FF2B5EF4-FFF2-40B4-BE49-F238E27FC236}">
                <a16:creationId xmlns:a16="http://schemas.microsoft.com/office/drawing/2014/main" id="{823749A3-7745-8E31-7F25-ACADC4E47018}"/>
              </a:ext>
            </a:extLst>
          </p:cNvPr>
          <p:cNvSpPr txBox="1"/>
          <p:nvPr/>
        </p:nvSpPr>
        <p:spPr>
          <a:xfrm>
            <a:off x="1388303" y="2474892"/>
            <a:ext cx="9415394" cy="1908215"/>
          </a:xfrm>
          <a:prstGeom prst="rect">
            <a:avLst/>
          </a:prstGeom>
          <a:noFill/>
        </p:spPr>
        <p:txBody>
          <a:bodyPr wrap="square" rtlCol="0">
            <a:spAutoFit/>
          </a:bodyPr>
          <a:lstStyle/>
          <a:p>
            <a:pPr algn="ctr"/>
            <a:r>
              <a:rPr lang="nb-NO" sz="3200" b="1" spc="300" dirty="0">
                <a:solidFill>
                  <a:schemeClr val="tx2">
                    <a:lumMod val="20000"/>
                    <a:lumOff val="80000"/>
                  </a:schemeClr>
                </a:solidFill>
                <a:latin typeface="Helvetica" pitchFamily="2" charset="0"/>
              </a:rPr>
              <a:t>*FJERNET INNHOLD*</a:t>
            </a:r>
          </a:p>
          <a:p>
            <a:pPr algn="ctr"/>
            <a:endParaRPr lang="nb-NO" sz="3200" b="1" spc="300" dirty="0">
              <a:solidFill>
                <a:schemeClr val="tx2">
                  <a:lumMod val="20000"/>
                  <a:lumOff val="80000"/>
                </a:schemeClr>
              </a:solidFill>
              <a:latin typeface="Helvetica" pitchFamily="2" charset="0"/>
            </a:endParaRPr>
          </a:p>
          <a:p>
            <a:pPr algn="ctr"/>
            <a:r>
              <a:rPr lang="nb-NO" b="1" spc="300" dirty="0">
                <a:solidFill>
                  <a:schemeClr val="tx2">
                    <a:lumMod val="20000"/>
                    <a:lumOff val="80000"/>
                  </a:schemeClr>
                </a:solidFill>
                <a:latin typeface="Helvetica" pitchFamily="2" charset="0"/>
              </a:rPr>
              <a:t>Denne siden inneholdt 6 AI genererte bilder «en sekretær» som tydelig demonstrerte stereotyper i ML. Alle bilder her var av kvinner.</a:t>
            </a:r>
          </a:p>
        </p:txBody>
      </p:sp>
    </p:spTree>
    <p:extLst>
      <p:ext uri="{BB962C8B-B14F-4D97-AF65-F5344CB8AC3E}">
        <p14:creationId xmlns:p14="http://schemas.microsoft.com/office/powerpoint/2010/main" val="3697798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72729"/>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21C252DF-5A60-9781-6B00-168CC85CBA2A}"/>
              </a:ext>
            </a:extLst>
          </p:cNvPr>
          <p:cNvSpPr txBox="1"/>
          <p:nvPr/>
        </p:nvSpPr>
        <p:spPr>
          <a:xfrm>
            <a:off x="1388303" y="2474892"/>
            <a:ext cx="9415394" cy="1908215"/>
          </a:xfrm>
          <a:prstGeom prst="rect">
            <a:avLst/>
          </a:prstGeom>
          <a:noFill/>
        </p:spPr>
        <p:txBody>
          <a:bodyPr wrap="square" rtlCol="0">
            <a:spAutoFit/>
          </a:bodyPr>
          <a:lstStyle/>
          <a:p>
            <a:pPr algn="ctr"/>
            <a:r>
              <a:rPr lang="nb-NO" sz="3200" b="1" spc="300" dirty="0">
                <a:solidFill>
                  <a:schemeClr val="tx2">
                    <a:lumMod val="20000"/>
                    <a:lumOff val="80000"/>
                  </a:schemeClr>
                </a:solidFill>
                <a:latin typeface="Helvetica" pitchFamily="2" charset="0"/>
              </a:rPr>
              <a:t>*FJERNET INNHOLD*</a:t>
            </a:r>
          </a:p>
          <a:p>
            <a:pPr algn="ctr"/>
            <a:endParaRPr lang="nb-NO" sz="3200" b="1" spc="300" dirty="0">
              <a:solidFill>
                <a:schemeClr val="tx2">
                  <a:lumMod val="20000"/>
                  <a:lumOff val="80000"/>
                </a:schemeClr>
              </a:solidFill>
              <a:latin typeface="Helvetica" pitchFamily="2" charset="0"/>
            </a:endParaRPr>
          </a:p>
          <a:p>
            <a:pPr algn="ctr"/>
            <a:r>
              <a:rPr lang="nb-NO" b="1" spc="300" dirty="0">
                <a:solidFill>
                  <a:schemeClr val="tx2">
                    <a:lumMod val="20000"/>
                    <a:lumOff val="80000"/>
                  </a:schemeClr>
                </a:solidFill>
                <a:latin typeface="Helvetica" pitchFamily="2" charset="0"/>
              </a:rPr>
              <a:t>Denne siden inneholdt 6 AI genererte bilder «topp-sjef for et internasjonalt selskap» som tydelig demonstrerte stereotyper i ML. Alle bilder her var av menn.</a:t>
            </a:r>
          </a:p>
        </p:txBody>
      </p:sp>
    </p:spTree>
    <p:extLst>
      <p:ext uri="{BB962C8B-B14F-4D97-AF65-F5344CB8AC3E}">
        <p14:creationId xmlns:p14="http://schemas.microsoft.com/office/powerpoint/2010/main" val="33676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72729"/>
        </a:solidFill>
        <a:effectLst/>
      </p:bgPr>
    </p:bg>
    <p:spTree>
      <p:nvGrpSpPr>
        <p:cNvPr id="1" name=""/>
        <p:cNvGrpSpPr/>
        <p:nvPr/>
      </p:nvGrpSpPr>
      <p:grpSpPr>
        <a:xfrm>
          <a:off x="0" y="0"/>
          <a:ext cx="0" cy="0"/>
          <a:chOff x="0" y="0"/>
          <a:chExt cx="0" cy="0"/>
        </a:xfrm>
      </p:grpSpPr>
      <p:sp>
        <p:nvSpPr>
          <p:cNvPr id="3" name="TekstSylinder 2">
            <a:extLst>
              <a:ext uri="{FF2B5EF4-FFF2-40B4-BE49-F238E27FC236}">
                <a16:creationId xmlns:a16="http://schemas.microsoft.com/office/drawing/2014/main" id="{6288DEF7-6DA8-EA39-0309-FC4DF0AF3B9E}"/>
              </a:ext>
            </a:extLst>
          </p:cNvPr>
          <p:cNvSpPr txBox="1"/>
          <p:nvPr/>
        </p:nvSpPr>
        <p:spPr>
          <a:xfrm>
            <a:off x="1388303" y="2474892"/>
            <a:ext cx="9415394" cy="1631216"/>
          </a:xfrm>
          <a:prstGeom prst="rect">
            <a:avLst/>
          </a:prstGeom>
          <a:noFill/>
        </p:spPr>
        <p:txBody>
          <a:bodyPr wrap="square" rtlCol="0">
            <a:spAutoFit/>
          </a:bodyPr>
          <a:lstStyle/>
          <a:p>
            <a:pPr algn="ctr"/>
            <a:r>
              <a:rPr lang="nb-NO" sz="3200" b="1" spc="300" dirty="0">
                <a:solidFill>
                  <a:schemeClr val="tx2">
                    <a:lumMod val="20000"/>
                    <a:lumOff val="80000"/>
                  </a:schemeClr>
                </a:solidFill>
                <a:latin typeface="Helvetica" pitchFamily="2" charset="0"/>
              </a:rPr>
              <a:t>*FJERNET INNHOLD*</a:t>
            </a:r>
          </a:p>
          <a:p>
            <a:pPr algn="ctr"/>
            <a:endParaRPr lang="nb-NO" sz="3200" b="1" spc="300" dirty="0">
              <a:solidFill>
                <a:schemeClr val="tx2">
                  <a:lumMod val="20000"/>
                  <a:lumOff val="80000"/>
                </a:schemeClr>
              </a:solidFill>
              <a:latin typeface="Helvetica" pitchFamily="2" charset="0"/>
            </a:endParaRPr>
          </a:p>
          <a:p>
            <a:pPr algn="ctr"/>
            <a:r>
              <a:rPr lang="nb-NO" b="1" spc="300" dirty="0">
                <a:solidFill>
                  <a:schemeClr val="tx2">
                    <a:lumMod val="20000"/>
                    <a:lumOff val="80000"/>
                  </a:schemeClr>
                </a:solidFill>
                <a:latin typeface="Helvetica" pitchFamily="2" charset="0"/>
              </a:rPr>
              <a:t>Denne siden inneholdt AI genererte bilder «en fattig person som bor på gaten» som tydelig demonstrerte stereotyper i ML. </a:t>
            </a:r>
          </a:p>
        </p:txBody>
      </p:sp>
    </p:spTree>
    <p:extLst>
      <p:ext uri="{BB962C8B-B14F-4D97-AF65-F5344CB8AC3E}">
        <p14:creationId xmlns:p14="http://schemas.microsoft.com/office/powerpoint/2010/main" val="3246120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4" name="TekstSylinder 3">
            <a:extLst>
              <a:ext uri="{FF2B5EF4-FFF2-40B4-BE49-F238E27FC236}">
                <a16:creationId xmlns:a16="http://schemas.microsoft.com/office/drawing/2014/main" id="{15B6B0E5-1FEF-FC69-7D33-CC97D368282B}"/>
              </a:ext>
            </a:extLst>
          </p:cNvPr>
          <p:cNvSpPr txBox="1"/>
          <p:nvPr/>
        </p:nvSpPr>
        <p:spPr>
          <a:xfrm>
            <a:off x="2454984" y="3433482"/>
            <a:ext cx="7282029" cy="646331"/>
          </a:xfrm>
          <a:prstGeom prst="rect">
            <a:avLst/>
          </a:prstGeom>
          <a:noFill/>
        </p:spPr>
        <p:txBody>
          <a:bodyPr wrap="square" rtlCol="0">
            <a:spAutoFit/>
          </a:bodyPr>
          <a:lstStyle/>
          <a:p>
            <a:pPr algn="ctr"/>
            <a:r>
              <a:rPr lang="nb-NO" b="1" spc="300" dirty="0">
                <a:solidFill>
                  <a:schemeClr val="tx2"/>
                </a:solidFill>
                <a:latin typeface="Helvetica" pitchFamily="2" charset="0"/>
              </a:rPr>
              <a:t>I HVILKE ANDRE CASER KAN SLIK BIAS VÆRE PROBLEMATISK? HVA KAN DET FØRE TIL?</a:t>
            </a:r>
          </a:p>
        </p:txBody>
      </p:sp>
      <p:pic>
        <p:nvPicPr>
          <p:cNvPr id="8" name="Grafikk 7" descr="Lyn med heldekkende fyll">
            <a:extLst>
              <a:ext uri="{FF2B5EF4-FFF2-40B4-BE49-F238E27FC236}">
                <a16:creationId xmlns:a16="http://schemas.microsoft.com/office/drawing/2014/main" id="{E4303564-59FE-42BB-DA6C-EEC4ACF2B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8" y="2263588"/>
            <a:ext cx="914400" cy="914400"/>
          </a:xfrm>
          <a:prstGeom prst="rect">
            <a:avLst/>
          </a:prstGeom>
        </p:spPr>
      </p:pic>
    </p:spTree>
    <p:extLst>
      <p:ext uri="{BB962C8B-B14F-4D97-AF65-F5344CB8AC3E}">
        <p14:creationId xmlns:p14="http://schemas.microsoft.com/office/powerpoint/2010/main" val="3652775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1838164" y="607733"/>
            <a:ext cx="8515665" cy="584775"/>
          </a:xfrm>
          <a:prstGeom prst="rect">
            <a:avLst/>
          </a:prstGeom>
          <a:noFill/>
        </p:spPr>
        <p:txBody>
          <a:bodyPr wrap="none" rtlCol="0">
            <a:spAutoFit/>
          </a:bodyPr>
          <a:lstStyle/>
          <a:p>
            <a:r>
              <a:rPr lang="nb-NO" sz="3200" b="1" spc="300" dirty="0">
                <a:solidFill>
                  <a:schemeClr val="tx2"/>
                </a:solidFill>
                <a:latin typeface="Helvetica" pitchFamily="2" charset="0"/>
              </a:rPr>
              <a:t>NY CASE: ANBEFALINGSSYSTEMER</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396267" y="1230348"/>
            <a:ext cx="3399457" cy="369332"/>
          </a:xfrm>
          <a:prstGeom prst="rect">
            <a:avLst/>
          </a:prstGeom>
          <a:noFill/>
        </p:spPr>
        <p:txBody>
          <a:bodyPr wrap="none" rtlCol="0">
            <a:spAutoFit/>
          </a:bodyPr>
          <a:lstStyle/>
          <a:p>
            <a:r>
              <a:rPr lang="nb-NO" spc="300" dirty="0">
                <a:solidFill>
                  <a:schemeClr val="tx2"/>
                </a:solidFill>
                <a:latin typeface="Helvetica" pitchFamily="2" charset="0"/>
              </a:rPr>
              <a:t>MEN FØRST EN INTRO</a:t>
            </a:r>
            <a:endParaRPr lang="nb-NO" sz="2000" spc="300" dirty="0">
              <a:solidFill>
                <a:schemeClr val="tx2"/>
              </a:solidFill>
              <a:latin typeface="Helvetica" pitchFamily="2" charset="0"/>
            </a:endParaRPr>
          </a:p>
        </p:txBody>
      </p:sp>
    </p:spTree>
    <p:extLst>
      <p:ext uri="{BB962C8B-B14F-4D97-AF65-F5344CB8AC3E}">
        <p14:creationId xmlns:p14="http://schemas.microsoft.com/office/powerpoint/2010/main" val="1153985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038111" y="607733"/>
            <a:ext cx="6115777" cy="584775"/>
          </a:xfrm>
          <a:prstGeom prst="rect">
            <a:avLst/>
          </a:prstGeom>
          <a:noFill/>
        </p:spPr>
        <p:txBody>
          <a:bodyPr wrap="none" rtlCol="0">
            <a:spAutoFit/>
          </a:bodyPr>
          <a:lstStyle/>
          <a:p>
            <a:r>
              <a:rPr lang="nb-NO" sz="3200" b="1" spc="300" dirty="0">
                <a:solidFill>
                  <a:schemeClr val="tx2"/>
                </a:solidFill>
                <a:latin typeface="Helvetica" pitchFamily="2" charset="0"/>
              </a:rPr>
              <a:t>ANBEFALINGSSYSTEMER</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911043" y="1192508"/>
            <a:ext cx="4369914" cy="369332"/>
          </a:xfrm>
          <a:prstGeom prst="rect">
            <a:avLst/>
          </a:prstGeom>
          <a:noFill/>
        </p:spPr>
        <p:txBody>
          <a:bodyPr wrap="none" rtlCol="0">
            <a:spAutoFit/>
          </a:bodyPr>
          <a:lstStyle/>
          <a:p>
            <a:r>
              <a:rPr lang="nb-NO" spc="300" dirty="0">
                <a:solidFill>
                  <a:schemeClr val="tx2"/>
                </a:solidFill>
                <a:latin typeface="Helvetica" pitchFamily="2" charset="0"/>
              </a:rPr>
              <a:t>PERSONTILPASSET INNHOLD</a:t>
            </a:r>
            <a:endParaRPr lang="nb-NO" sz="2000" spc="300" dirty="0">
              <a:solidFill>
                <a:schemeClr val="tx2"/>
              </a:solidFill>
              <a:latin typeface="Helvetica" pitchFamily="2" charset="0"/>
            </a:endParaRPr>
          </a:p>
        </p:txBody>
      </p:sp>
      <p:sp>
        <p:nvSpPr>
          <p:cNvPr id="6" name="TekstSylinder 5">
            <a:extLst>
              <a:ext uri="{FF2B5EF4-FFF2-40B4-BE49-F238E27FC236}">
                <a16:creationId xmlns:a16="http://schemas.microsoft.com/office/drawing/2014/main" id="{2CAD5521-6DA9-26B9-55FF-64891EA8F83C}"/>
              </a:ext>
            </a:extLst>
          </p:cNvPr>
          <p:cNvSpPr txBox="1"/>
          <p:nvPr/>
        </p:nvSpPr>
        <p:spPr>
          <a:xfrm>
            <a:off x="2304897" y="2782669"/>
            <a:ext cx="7582201" cy="646331"/>
          </a:xfrm>
          <a:prstGeom prst="rect">
            <a:avLst/>
          </a:prstGeom>
          <a:noFill/>
        </p:spPr>
        <p:txBody>
          <a:bodyPr wrap="square" rtlCol="0">
            <a:spAutoFit/>
          </a:bodyPr>
          <a:lstStyle/>
          <a:p>
            <a:pPr algn="ctr"/>
            <a:r>
              <a:rPr lang="nb-NO" dirty="0">
                <a:solidFill>
                  <a:schemeClr val="tx2"/>
                </a:solidFill>
                <a:latin typeface="Helvetica" pitchFamily="2" charset="0"/>
              </a:rPr>
              <a:t>Analysere brukerdata for å forutsi hva som sannsynligvis vil være av interesse for en spesifikk bruker</a:t>
            </a:r>
          </a:p>
        </p:txBody>
      </p:sp>
      <p:sp>
        <p:nvSpPr>
          <p:cNvPr id="4" name="TekstSylinder 3">
            <a:extLst>
              <a:ext uri="{FF2B5EF4-FFF2-40B4-BE49-F238E27FC236}">
                <a16:creationId xmlns:a16="http://schemas.microsoft.com/office/drawing/2014/main" id="{9992D5D6-5349-1DF3-4558-CD132C5F00DA}"/>
              </a:ext>
            </a:extLst>
          </p:cNvPr>
          <p:cNvSpPr txBox="1"/>
          <p:nvPr/>
        </p:nvSpPr>
        <p:spPr>
          <a:xfrm>
            <a:off x="2304897" y="4280497"/>
            <a:ext cx="7582201" cy="369332"/>
          </a:xfrm>
          <a:prstGeom prst="rect">
            <a:avLst/>
          </a:prstGeom>
          <a:noFill/>
        </p:spPr>
        <p:txBody>
          <a:bodyPr wrap="square" rtlCol="0">
            <a:spAutoFit/>
          </a:bodyPr>
          <a:lstStyle/>
          <a:p>
            <a:pPr algn="ctr"/>
            <a:r>
              <a:rPr lang="nb-NO" b="1" dirty="0">
                <a:solidFill>
                  <a:schemeClr val="tx2"/>
                </a:solidFill>
                <a:latin typeface="Helvetica Light" panose="020B0403020202020204" pitchFamily="34" charset="0"/>
              </a:rPr>
              <a:t>Anbefale</a:t>
            </a:r>
            <a:r>
              <a:rPr lang="nb-NO" dirty="0">
                <a:solidFill>
                  <a:schemeClr val="tx2"/>
                </a:solidFill>
                <a:latin typeface="Helvetica Light" panose="020B0403020202020204" pitchFamily="34" charset="0"/>
              </a:rPr>
              <a:t> produkter, tjenester, innhold</a:t>
            </a:r>
          </a:p>
        </p:txBody>
      </p:sp>
      <p:sp>
        <p:nvSpPr>
          <p:cNvPr id="5" name="TekstSylinder 4">
            <a:extLst>
              <a:ext uri="{FF2B5EF4-FFF2-40B4-BE49-F238E27FC236}">
                <a16:creationId xmlns:a16="http://schemas.microsoft.com/office/drawing/2014/main" id="{52568F3D-5F1D-2594-2125-B4B4B7157871}"/>
              </a:ext>
            </a:extLst>
          </p:cNvPr>
          <p:cNvSpPr txBox="1"/>
          <p:nvPr/>
        </p:nvSpPr>
        <p:spPr>
          <a:xfrm>
            <a:off x="2304897" y="3911165"/>
            <a:ext cx="7582201" cy="369332"/>
          </a:xfrm>
          <a:prstGeom prst="rect">
            <a:avLst/>
          </a:prstGeom>
          <a:noFill/>
        </p:spPr>
        <p:txBody>
          <a:bodyPr wrap="square" rtlCol="0">
            <a:spAutoFit/>
          </a:bodyPr>
          <a:lstStyle/>
          <a:p>
            <a:pPr algn="ctr"/>
            <a:r>
              <a:rPr lang="nb-NO" dirty="0">
                <a:solidFill>
                  <a:schemeClr val="tx2"/>
                </a:solidFill>
                <a:latin typeface="Helvetica" pitchFamily="2" charset="0"/>
              </a:rPr>
              <a:t>Målet:</a:t>
            </a:r>
          </a:p>
        </p:txBody>
      </p:sp>
    </p:spTree>
    <p:extLst>
      <p:ext uri="{BB962C8B-B14F-4D97-AF65-F5344CB8AC3E}">
        <p14:creationId xmlns:p14="http://schemas.microsoft.com/office/powerpoint/2010/main" val="3813274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4" name="TekstSylinder 3">
            <a:extLst>
              <a:ext uri="{FF2B5EF4-FFF2-40B4-BE49-F238E27FC236}">
                <a16:creationId xmlns:a16="http://schemas.microsoft.com/office/drawing/2014/main" id="{15B6B0E5-1FEF-FC69-7D33-CC97D368282B}"/>
              </a:ext>
            </a:extLst>
          </p:cNvPr>
          <p:cNvSpPr txBox="1"/>
          <p:nvPr/>
        </p:nvSpPr>
        <p:spPr>
          <a:xfrm>
            <a:off x="2043278" y="3429000"/>
            <a:ext cx="8105440" cy="369332"/>
          </a:xfrm>
          <a:prstGeom prst="rect">
            <a:avLst/>
          </a:prstGeom>
          <a:noFill/>
        </p:spPr>
        <p:txBody>
          <a:bodyPr wrap="square" rtlCol="0">
            <a:spAutoFit/>
          </a:bodyPr>
          <a:lstStyle/>
          <a:p>
            <a:pPr algn="ctr"/>
            <a:r>
              <a:rPr lang="nb-NO" b="1" spc="300" dirty="0">
                <a:solidFill>
                  <a:schemeClr val="tx2"/>
                </a:solidFill>
                <a:latin typeface="Helvetica" pitchFamily="2" charset="0"/>
              </a:rPr>
              <a:t>HVILKE ANBEFALINGSSYSTEMER KJENNER DERE TIL?</a:t>
            </a:r>
          </a:p>
        </p:txBody>
      </p:sp>
      <p:pic>
        <p:nvPicPr>
          <p:cNvPr id="8" name="Grafikk 7" descr="Lyn med heldekkende fyll">
            <a:extLst>
              <a:ext uri="{FF2B5EF4-FFF2-40B4-BE49-F238E27FC236}">
                <a16:creationId xmlns:a16="http://schemas.microsoft.com/office/drawing/2014/main" id="{E4303564-59FE-42BB-DA6C-EEC4ACF2B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8" y="2263588"/>
            <a:ext cx="914400" cy="914400"/>
          </a:xfrm>
          <a:prstGeom prst="rect">
            <a:avLst/>
          </a:prstGeom>
        </p:spPr>
      </p:pic>
    </p:spTree>
    <p:extLst>
      <p:ext uri="{BB962C8B-B14F-4D97-AF65-F5344CB8AC3E}">
        <p14:creationId xmlns:p14="http://schemas.microsoft.com/office/powerpoint/2010/main" val="2600560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4" name="TekstSylinder 3">
            <a:extLst>
              <a:ext uri="{FF2B5EF4-FFF2-40B4-BE49-F238E27FC236}">
                <a16:creationId xmlns:a16="http://schemas.microsoft.com/office/drawing/2014/main" id="{15B6B0E5-1FEF-FC69-7D33-CC97D368282B}"/>
              </a:ext>
            </a:extLst>
          </p:cNvPr>
          <p:cNvSpPr txBox="1"/>
          <p:nvPr/>
        </p:nvSpPr>
        <p:spPr>
          <a:xfrm>
            <a:off x="2043278" y="3429000"/>
            <a:ext cx="8105440" cy="369332"/>
          </a:xfrm>
          <a:prstGeom prst="rect">
            <a:avLst/>
          </a:prstGeom>
          <a:noFill/>
        </p:spPr>
        <p:txBody>
          <a:bodyPr wrap="square" rtlCol="0">
            <a:spAutoFit/>
          </a:bodyPr>
          <a:lstStyle/>
          <a:p>
            <a:pPr algn="ctr"/>
            <a:r>
              <a:rPr lang="nb-NO" b="1" spc="300" dirty="0">
                <a:solidFill>
                  <a:schemeClr val="tx2"/>
                </a:solidFill>
                <a:latin typeface="Helvetica" pitchFamily="2" charset="0"/>
              </a:rPr>
              <a:t>HVILKE ANBEFALINGSSYSTEMER KJENNER DERE TIL?</a:t>
            </a:r>
          </a:p>
        </p:txBody>
      </p:sp>
      <p:pic>
        <p:nvPicPr>
          <p:cNvPr id="8" name="Grafikk 7" descr="Lyn med heldekkende fyll">
            <a:extLst>
              <a:ext uri="{FF2B5EF4-FFF2-40B4-BE49-F238E27FC236}">
                <a16:creationId xmlns:a16="http://schemas.microsoft.com/office/drawing/2014/main" id="{E4303564-59FE-42BB-DA6C-EEC4ACF2B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8" y="2263588"/>
            <a:ext cx="914400" cy="914400"/>
          </a:xfrm>
          <a:prstGeom prst="rect">
            <a:avLst/>
          </a:prstGeom>
        </p:spPr>
      </p:pic>
    </p:spTree>
    <p:extLst>
      <p:ext uri="{BB962C8B-B14F-4D97-AF65-F5344CB8AC3E}">
        <p14:creationId xmlns:p14="http://schemas.microsoft.com/office/powerpoint/2010/main" val="1528745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800613" y="607733"/>
            <a:ext cx="2590774" cy="584775"/>
          </a:xfrm>
          <a:prstGeom prst="rect">
            <a:avLst/>
          </a:prstGeom>
          <a:noFill/>
        </p:spPr>
        <p:txBody>
          <a:bodyPr wrap="none" rtlCol="0">
            <a:spAutoFit/>
          </a:bodyPr>
          <a:lstStyle/>
          <a:p>
            <a:r>
              <a:rPr lang="nb-NO" sz="3200" b="1" spc="300" dirty="0">
                <a:solidFill>
                  <a:schemeClr val="tx2"/>
                </a:solidFill>
                <a:latin typeface="Helvetica" pitchFamily="2" charset="0"/>
              </a:rPr>
              <a:t>SIDENOTE</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740500" y="1195608"/>
            <a:ext cx="2710999" cy="369332"/>
          </a:xfrm>
          <a:prstGeom prst="rect">
            <a:avLst/>
          </a:prstGeom>
          <a:noFill/>
        </p:spPr>
        <p:txBody>
          <a:bodyPr wrap="none" rtlCol="0">
            <a:spAutoFit/>
          </a:bodyPr>
          <a:lstStyle/>
          <a:p>
            <a:r>
              <a:rPr lang="nb-NO" spc="300" dirty="0">
                <a:solidFill>
                  <a:schemeClr val="tx2"/>
                </a:solidFill>
                <a:latin typeface="Helvetica" pitchFamily="2" charset="0"/>
              </a:rPr>
              <a:t>FORKLARBARHET</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B5EB9A99-B1B9-51F0-3954-ADA24F6EE811}"/>
              </a:ext>
            </a:extLst>
          </p:cNvPr>
          <p:cNvSpPr txBox="1"/>
          <p:nvPr/>
        </p:nvSpPr>
        <p:spPr>
          <a:xfrm>
            <a:off x="2060975" y="1796751"/>
            <a:ext cx="8070039" cy="619529"/>
          </a:xfrm>
          <a:prstGeom prst="rect">
            <a:avLst/>
          </a:prstGeom>
          <a:noFill/>
        </p:spPr>
        <p:txBody>
          <a:bodyPr wrap="square" rtlCol="0">
            <a:spAutoFit/>
          </a:bodyPr>
          <a:lstStyle/>
          <a:p>
            <a:pPr algn="ctr">
              <a:lnSpc>
                <a:spcPct val="150000"/>
              </a:lnSpc>
            </a:pPr>
            <a:r>
              <a:rPr lang="nb-NO" sz="1200" b="1" dirty="0">
                <a:solidFill>
                  <a:schemeClr val="tx2"/>
                </a:solidFill>
                <a:latin typeface="Helvetica Light" panose="020B0403020202020204" pitchFamily="34" charset="0"/>
              </a:rPr>
              <a:t>I oppgaven med boligpriser hadde vi </a:t>
            </a:r>
            <a:r>
              <a:rPr lang="nb-NO" sz="1200" b="1" dirty="0">
                <a:solidFill>
                  <a:schemeClr val="accent6">
                    <a:lumMod val="75000"/>
                  </a:schemeClr>
                </a:solidFill>
                <a:latin typeface="Helvetica Light" panose="020B0403020202020204" pitchFamily="34" charset="0"/>
              </a:rPr>
              <a:t>2 parametere</a:t>
            </a:r>
            <a:r>
              <a:rPr lang="nb-NO" sz="1200" b="1" dirty="0">
                <a:solidFill>
                  <a:schemeClr val="tx2"/>
                </a:solidFill>
                <a:latin typeface="Helvetica Light" panose="020B0403020202020204" pitchFamily="34" charset="0"/>
              </a:rPr>
              <a:t>. </a:t>
            </a:r>
            <a:r>
              <a:rPr lang="nb-NO" sz="1200" dirty="0">
                <a:solidFill>
                  <a:schemeClr val="tx2"/>
                </a:solidFill>
                <a:latin typeface="Helvetica Light" panose="020B0403020202020204" pitchFamily="34" charset="0"/>
              </a:rPr>
              <a:t>I mange AI systemer i dag har vi mange flere:</a:t>
            </a:r>
          </a:p>
          <a:p>
            <a:pPr algn="ctr">
              <a:lnSpc>
                <a:spcPct val="150000"/>
              </a:lnSpc>
            </a:pPr>
            <a:r>
              <a:rPr lang="nb-NO" sz="1200" dirty="0">
                <a:solidFill>
                  <a:schemeClr val="tx2"/>
                </a:solidFill>
                <a:latin typeface="Helvetica Light" panose="020B0403020202020204" pitchFamily="34" charset="0"/>
              </a:rPr>
              <a:t>ChatGPT har ca.</a:t>
            </a:r>
            <a:r>
              <a:rPr lang="nb-NO" sz="1200" b="1" dirty="0">
                <a:solidFill>
                  <a:schemeClr val="tx2"/>
                </a:solidFill>
                <a:latin typeface="Helvetica Light" panose="020B0403020202020204" pitchFamily="34" charset="0"/>
              </a:rPr>
              <a:t>175 milliarder parametere</a:t>
            </a:r>
          </a:p>
        </p:txBody>
      </p:sp>
      <p:sp>
        <p:nvSpPr>
          <p:cNvPr id="5" name="TekstSylinder 4">
            <a:extLst>
              <a:ext uri="{FF2B5EF4-FFF2-40B4-BE49-F238E27FC236}">
                <a16:creationId xmlns:a16="http://schemas.microsoft.com/office/drawing/2014/main" id="{219137EC-8BC8-E8AB-3ADA-4921F01703D2}"/>
              </a:ext>
            </a:extLst>
          </p:cNvPr>
          <p:cNvSpPr txBox="1"/>
          <p:nvPr/>
        </p:nvSpPr>
        <p:spPr>
          <a:xfrm>
            <a:off x="1510958" y="2802030"/>
            <a:ext cx="9170071" cy="619529"/>
          </a:xfrm>
          <a:prstGeom prst="rect">
            <a:avLst/>
          </a:prstGeom>
          <a:noFill/>
        </p:spPr>
        <p:txBody>
          <a:bodyPr wrap="square" rtlCol="0">
            <a:spAutoFit/>
          </a:bodyPr>
          <a:lstStyle/>
          <a:p>
            <a:pPr algn="ctr">
              <a:lnSpc>
                <a:spcPct val="150000"/>
              </a:lnSpc>
            </a:pPr>
            <a:r>
              <a:rPr lang="nb-NO" sz="1200" b="1" dirty="0">
                <a:solidFill>
                  <a:schemeClr val="tx2"/>
                </a:solidFill>
                <a:latin typeface="Helvetica Light" panose="020B0403020202020204" pitchFamily="34" charset="0"/>
              </a:rPr>
              <a:t>Dyp læring: et underfelt av maskinlæring om nevrale nettverk</a:t>
            </a:r>
          </a:p>
          <a:p>
            <a:pPr algn="ctr">
              <a:lnSpc>
                <a:spcPct val="150000"/>
              </a:lnSpc>
            </a:pPr>
            <a:r>
              <a:rPr lang="nb-NO" sz="1200" dirty="0">
                <a:solidFill>
                  <a:schemeClr val="tx2"/>
                </a:solidFill>
                <a:latin typeface="Helvetica Light" panose="020B0403020202020204" pitchFamily="34" charset="0"/>
              </a:rPr>
              <a:t>Nettverk av </a:t>
            </a:r>
            <a:r>
              <a:rPr lang="nb-NO" sz="1200" dirty="0">
                <a:solidFill>
                  <a:schemeClr val="accent6">
                    <a:lumMod val="75000"/>
                  </a:schemeClr>
                </a:solidFill>
                <a:latin typeface="Helvetica Light" panose="020B0403020202020204" pitchFamily="34" charset="0"/>
              </a:rPr>
              <a:t>små, koblede enheter </a:t>
            </a:r>
            <a:r>
              <a:rPr lang="nb-NO" sz="1200" dirty="0">
                <a:solidFill>
                  <a:schemeClr val="tx2"/>
                </a:solidFill>
                <a:latin typeface="Helvetica Light" panose="020B0403020202020204" pitchFamily="34" charset="0"/>
              </a:rPr>
              <a:t>som mottar inngangssignaler, behandler dem, og sender dem videre som signal til andre enheter</a:t>
            </a:r>
          </a:p>
        </p:txBody>
      </p:sp>
      <p:sp>
        <p:nvSpPr>
          <p:cNvPr id="6" name="TekstSylinder 5">
            <a:extLst>
              <a:ext uri="{FF2B5EF4-FFF2-40B4-BE49-F238E27FC236}">
                <a16:creationId xmlns:a16="http://schemas.microsoft.com/office/drawing/2014/main" id="{ADC58098-775E-1E30-71AF-1CDD9CFCC496}"/>
              </a:ext>
            </a:extLst>
          </p:cNvPr>
          <p:cNvSpPr txBox="1"/>
          <p:nvPr/>
        </p:nvSpPr>
        <p:spPr>
          <a:xfrm>
            <a:off x="2060973" y="3948789"/>
            <a:ext cx="8070039" cy="619529"/>
          </a:xfrm>
          <a:prstGeom prst="rect">
            <a:avLst/>
          </a:prstGeom>
          <a:noFill/>
        </p:spPr>
        <p:txBody>
          <a:bodyPr wrap="square" rtlCol="0">
            <a:spAutoFit/>
          </a:bodyPr>
          <a:lstStyle/>
          <a:p>
            <a:pPr algn="ctr">
              <a:lnSpc>
                <a:spcPct val="150000"/>
              </a:lnSpc>
            </a:pPr>
            <a:r>
              <a:rPr lang="nb-NO" sz="1200" dirty="0">
                <a:solidFill>
                  <a:schemeClr val="tx2"/>
                </a:solidFill>
                <a:latin typeface="Helvetica Light" panose="020B0403020202020204" pitchFamily="34" charset="0"/>
              </a:rPr>
              <a:t>Drøssevis av </a:t>
            </a:r>
            <a:r>
              <a:rPr lang="nb-NO" sz="1200" dirty="0">
                <a:solidFill>
                  <a:schemeClr val="accent6">
                    <a:lumMod val="75000"/>
                  </a:schemeClr>
                </a:solidFill>
                <a:latin typeface="Helvetica Light" panose="020B0403020202020204" pitchFamily="34" charset="0"/>
              </a:rPr>
              <a:t>tallverdier</a:t>
            </a:r>
            <a:r>
              <a:rPr lang="nb-NO" sz="1200" dirty="0">
                <a:solidFill>
                  <a:schemeClr val="tx2"/>
                </a:solidFill>
                <a:latin typeface="Helvetica Light" panose="020B0403020202020204" pitchFamily="34" charset="0"/>
              </a:rPr>
              <a:t> som påvirker hverandre på en </a:t>
            </a:r>
            <a:r>
              <a:rPr lang="nb-NO" sz="1200" dirty="0">
                <a:solidFill>
                  <a:schemeClr val="accent6">
                    <a:lumMod val="75000"/>
                  </a:schemeClr>
                </a:solidFill>
                <a:latin typeface="Helvetica Light" panose="020B0403020202020204" pitchFamily="34" charset="0"/>
              </a:rPr>
              <a:t>ikke intuitiv </a:t>
            </a:r>
            <a:r>
              <a:rPr lang="nb-NO" sz="1200" dirty="0">
                <a:solidFill>
                  <a:schemeClr val="tx2"/>
                </a:solidFill>
                <a:latin typeface="Helvetica Light" panose="020B0403020202020204" pitchFamily="34" charset="0"/>
              </a:rPr>
              <a:t>måte:</a:t>
            </a:r>
          </a:p>
          <a:p>
            <a:pPr algn="ctr">
              <a:lnSpc>
                <a:spcPct val="150000"/>
              </a:lnSpc>
            </a:pPr>
            <a:r>
              <a:rPr lang="nb-NO" sz="1200" b="1" dirty="0">
                <a:solidFill>
                  <a:schemeClr val="tx2"/>
                </a:solidFill>
                <a:latin typeface="Helvetica Light" panose="020B0403020202020204" pitchFamily="34" charset="0"/>
              </a:rPr>
              <a:t>Mennesker klarer ikke å gjøre mening av betydningen </a:t>
            </a:r>
          </a:p>
        </p:txBody>
      </p:sp>
      <p:sp>
        <p:nvSpPr>
          <p:cNvPr id="7" name="TekstSylinder 6">
            <a:extLst>
              <a:ext uri="{FF2B5EF4-FFF2-40B4-BE49-F238E27FC236}">
                <a16:creationId xmlns:a16="http://schemas.microsoft.com/office/drawing/2014/main" id="{A76C5F9D-FA65-5BB4-4993-2D6CF5A7430D}"/>
              </a:ext>
            </a:extLst>
          </p:cNvPr>
          <p:cNvSpPr txBox="1"/>
          <p:nvPr/>
        </p:nvSpPr>
        <p:spPr>
          <a:xfrm>
            <a:off x="2060975" y="5252400"/>
            <a:ext cx="8070039" cy="307777"/>
          </a:xfrm>
          <a:prstGeom prst="rect">
            <a:avLst/>
          </a:prstGeom>
          <a:noFill/>
        </p:spPr>
        <p:txBody>
          <a:bodyPr wrap="square" rtlCol="0">
            <a:spAutoFit/>
          </a:bodyPr>
          <a:lstStyle/>
          <a:p>
            <a:pPr algn="ctr"/>
            <a:r>
              <a:rPr lang="nb-NO" sz="1200" dirty="0">
                <a:solidFill>
                  <a:schemeClr val="tx2"/>
                </a:solidFill>
                <a:latin typeface="Helvetica Light" panose="020B0403020202020204" pitchFamily="34" charset="0"/>
              </a:rPr>
              <a:t>Vi mangler </a:t>
            </a:r>
            <a:r>
              <a:rPr lang="nb-NO" sz="1400" b="1" dirty="0">
                <a:solidFill>
                  <a:schemeClr val="tx2"/>
                </a:solidFill>
                <a:latin typeface="Helvetica Light" panose="020B0403020202020204" pitchFamily="34" charset="0"/>
              </a:rPr>
              <a:t>forklarbarhet </a:t>
            </a:r>
            <a:r>
              <a:rPr lang="nb-NO" sz="1200" dirty="0">
                <a:solidFill>
                  <a:schemeClr val="tx2"/>
                </a:solidFill>
                <a:latin typeface="Helvetica Light" panose="020B0403020202020204" pitchFamily="34" charset="0"/>
              </a:rPr>
              <a:t>i modellens beslutningsprosess</a:t>
            </a:r>
            <a:endParaRPr lang="nb-NO" sz="1400" b="1" dirty="0">
              <a:solidFill>
                <a:schemeClr val="tx2"/>
              </a:solidFill>
              <a:latin typeface="Helvetica Light" panose="020B0403020202020204" pitchFamily="34" charset="0"/>
            </a:endParaRPr>
          </a:p>
        </p:txBody>
      </p:sp>
      <p:cxnSp>
        <p:nvCxnSpPr>
          <p:cNvPr id="8" name="Rett pil 7">
            <a:extLst>
              <a:ext uri="{FF2B5EF4-FFF2-40B4-BE49-F238E27FC236}">
                <a16:creationId xmlns:a16="http://schemas.microsoft.com/office/drawing/2014/main" id="{A1747810-EBFA-762E-FE6D-8E7CA6E86F3A}"/>
              </a:ext>
            </a:extLst>
          </p:cNvPr>
          <p:cNvCxnSpPr>
            <a:cxnSpLocks/>
          </p:cNvCxnSpPr>
          <p:nvPr/>
        </p:nvCxnSpPr>
        <p:spPr>
          <a:xfrm>
            <a:off x="6086825" y="3492596"/>
            <a:ext cx="0" cy="405392"/>
          </a:xfrm>
          <a:prstGeom prst="straightConnector1">
            <a:avLst/>
          </a:prstGeom>
          <a:ln w="57150">
            <a:solidFill>
              <a:schemeClr val="tx2">
                <a:lumMod val="40000"/>
                <a:lumOff val="60000"/>
                <a:alpha val="55756"/>
              </a:schemeClr>
            </a:solidFill>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60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4" name="TekstSylinder 3">
            <a:extLst>
              <a:ext uri="{FF2B5EF4-FFF2-40B4-BE49-F238E27FC236}">
                <a16:creationId xmlns:a16="http://schemas.microsoft.com/office/drawing/2014/main" id="{15B6B0E5-1FEF-FC69-7D33-CC97D368282B}"/>
              </a:ext>
            </a:extLst>
          </p:cNvPr>
          <p:cNvSpPr txBox="1"/>
          <p:nvPr/>
        </p:nvSpPr>
        <p:spPr>
          <a:xfrm>
            <a:off x="2043278" y="3429000"/>
            <a:ext cx="8105440" cy="369332"/>
          </a:xfrm>
          <a:prstGeom prst="rect">
            <a:avLst/>
          </a:prstGeom>
          <a:noFill/>
        </p:spPr>
        <p:txBody>
          <a:bodyPr wrap="square" rtlCol="0">
            <a:spAutoFit/>
          </a:bodyPr>
          <a:lstStyle/>
          <a:p>
            <a:pPr algn="ctr"/>
            <a:r>
              <a:rPr lang="nb-NO" b="1" spc="300" dirty="0">
                <a:solidFill>
                  <a:schemeClr val="tx2"/>
                </a:solidFill>
                <a:latin typeface="Helvetica" pitchFamily="2" charset="0"/>
              </a:rPr>
              <a:t>I HVILKET TIÅR BLE FAGFELTET KI FØDT?</a:t>
            </a:r>
          </a:p>
        </p:txBody>
      </p:sp>
      <p:pic>
        <p:nvPicPr>
          <p:cNvPr id="8" name="Grafikk 7" descr="Lyn med heldekkende fyll">
            <a:extLst>
              <a:ext uri="{FF2B5EF4-FFF2-40B4-BE49-F238E27FC236}">
                <a16:creationId xmlns:a16="http://schemas.microsoft.com/office/drawing/2014/main" id="{E4303564-59FE-42BB-DA6C-EEC4ACF2B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8" y="2263588"/>
            <a:ext cx="914400" cy="914400"/>
          </a:xfrm>
          <a:prstGeom prst="rect">
            <a:avLst/>
          </a:prstGeom>
        </p:spPr>
      </p:pic>
    </p:spTree>
    <p:extLst>
      <p:ext uri="{BB962C8B-B14F-4D97-AF65-F5344CB8AC3E}">
        <p14:creationId xmlns:p14="http://schemas.microsoft.com/office/powerpoint/2010/main" val="2805301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038111" y="607733"/>
            <a:ext cx="6115777" cy="584775"/>
          </a:xfrm>
          <a:prstGeom prst="rect">
            <a:avLst/>
          </a:prstGeom>
          <a:noFill/>
        </p:spPr>
        <p:txBody>
          <a:bodyPr wrap="none" rtlCol="0">
            <a:spAutoFit/>
          </a:bodyPr>
          <a:lstStyle/>
          <a:p>
            <a:r>
              <a:rPr lang="nb-NO" sz="3200" b="1" spc="300" dirty="0">
                <a:solidFill>
                  <a:schemeClr val="tx2"/>
                </a:solidFill>
                <a:latin typeface="Helvetica" pitchFamily="2" charset="0"/>
              </a:rPr>
              <a:t>ANBEFALINGSSYSTEMER</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911043" y="1192508"/>
            <a:ext cx="4369914" cy="369332"/>
          </a:xfrm>
          <a:prstGeom prst="rect">
            <a:avLst/>
          </a:prstGeom>
          <a:noFill/>
        </p:spPr>
        <p:txBody>
          <a:bodyPr wrap="none" rtlCol="0">
            <a:spAutoFit/>
          </a:bodyPr>
          <a:lstStyle/>
          <a:p>
            <a:r>
              <a:rPr lang="nb-NO" spc="300" dirty="0">
                <a:solidFill>
                  <a:schemeClr val="tx2"/>
                </a:solidFill>
                <a:latin typeface="Helvetica" pitchFamily="2" charset="0"/>
              </a:rPr>
              <a:t>PERSONTILPASSET INNHOLD</a:t>
            </a:r>
            <a:endParaRPr lang="nb-NO" sz="2000" spc="300" dirty="0">
              <a:solidFill>
                <a:schemeClr val="tx2"/>
              </a:solidFill>
              <a:latin typeface="Helvetica" pitchFamily="2" charset="0"/>
            </a:endParaRPr>
          </a:p>
        </p:txBody>
      </p:sp>
      <p:sp>
        <p:nvSpPr>
          <p:cNvPr id="9" name="TekstSylinder 8">
            <a:extLst>
              <a:ext uri="{FF2B5EF4-FFF2-40B4-BE49-F238E27FC236}">
                <a16:creationId xmlns:a16="http://schemas.microsoft.com/office/drawing/2014/main" id="{B5392774-C5F7-8CF6-D4EA-3EDD7F2FE99B}"/>
              </a:ext>
            </a:extLst>
          </p:cNvPr>
          <p:cNvSpPr txBox="1"/>
          <p:nvPr/>
        </p:nvSpPr>
        <p:spPr>
          <a:xfrm>
            <a:off x="1458634" y="1934013"/>
            <a:ext cx="9274732" cy="702949"/>
          </a:xfrm>
          <a:prstGeom prst="rect">
            <a:avLst/>
          </a:prstGeom>
          <a:noFill/>
        </p:spPr>
        <p:txBody>
          <a:bodyPr wrap="square" rtlCol="0">
            <a:spAutoFit/>
          </a:bodyPr>
          <a:lstStyle/>
          <a:p>
            <a:pPr algn="ctr">
              <a:lnSpc>
                <a:spcPct val="150000"/>
              </a:lnSpc>
            </a:pPr>
            <a:r>
              <a:rPr lang="nb-NO" sz="1200" dirty="0">
                <a:solidFill>
                  <a:schemeClr val="tx2"/>
                </a:solidFill>
                <a:latin typeface="Helvetica Light" panose="020B0403020202020204" pitchFamily="34" charset="0"/>
              </a:rPr>
              <a:t>Økende bruk og popularitet:</a:t>
            </a:r>
            <a:endParaRPr lang="nb-NO" sz="1200" dirty="0">
              <a:solidFill>
                <a:schemeClr val="tx2"/>
              </a:solidFill>
              <a:latin typeface="Helvetica" pitchFamily="2" charset="0"/>
            </a:endParaRPr>
          </a:p>
          <a:p>
            <a:pPr algn="ctr">
              <a:lnSpc>
                <a:spcPct val="150000"/>
              </a:lnSpc>
            </a:pPr>
            <a:r>
              <a:rPr lang="nb-NO" sz="1600" b="1" spc="300" dirty="0">
                <a:solidFill>
                  <a:schemeClr val="tx2"/>
                </a:solidFill>
                <a:latin typeface="Helvetica" pitchFamily="2" charset="0"/>
              </a:rPr>
              <a:t>Dyp læring (DL)</a:t>
            </a:r>
          </a:p>
        </p:txBody>
      </p:sp>
      <p:sp>
        <p:nvSpPr>
          <p:cNvPr id="12" name="TekstSylinder 11">
            <a:extLst>
              <a:ext uri="{FF2B5EF4-FFF2-40B4-BE49-F238E27FC236}">
                <a16:creationId xmlns:a16="http://schemas.microsoft.com/office/drawing/2014/main" id="{6E01AEAB-D25F-7D21-8008-0B6A52112E18}"/>
              </a:ext>
            </a:extLst>
          </p:cNvPr>
          <p:cNvSpPr txBox="1"/>
          <p:nvPr/>
        </p:nvSpPr>
        <p:spPr>
          <a:xfrm>
            <a:off x="1250778" y="2874373"/>
            <a:ext cx="9690437" cy="1173463"/>
          </a:xfrm>
          <a:prstGeom prst="rect">
            <a:avLst/>
          </a:prstGeom>
          <a:noFill/>
        </p:spPr>
        <p:txBody>
          <a:bodyPr wrap="square" rtlCol="0">
            <a:spAutoFit/>
          </a:bodyPr>
          <a:lstStyle/>
          <a:p>
            <a:pPr algn="ctr">
              <a:lnSpc>
                <a:spcPct val="150000"/>
              </a:lnSpc>
            </a:pPr>
            <a:r>
              <a:rPr lang="nb-NO" sz="1200" b="1" dirty="0">
                <a:solidFill>
                  <a:schemeClr val="tx2"/>
                </a:solidFill>
                <a:latin typeface="Helvetica Light" panose="020B0403020202020204" pitchFamily="34" charset="0"/>
              </a:rPr>
              <a:t>Målet: </a:t>
            </a:r>
            <a:r>
              <a:rPr lang="nb-NO" sz="1200" dirty="0">
                <a:solidFill>
                  <a:schemeClr val="tx2"/>
                </a:solidFill>
                <a:latin typeface="Helvetica Light" panose="020B0403020202020204" pitchFamily="34" charset="0"/>
              </a:rPr>
              <a:t>identifisere og utnytte ikke-lineære sammenhenger i data</a:t>
            </a:r>
          </a:p>
          <a:p>
            <a:pPr algn="ctr">
              <a:lnSpc>
                <a:spcPct val="150000"/>
              </a:lnSpc>
            </a:pPr>
            <a:endParaRPr lang="nb-NO" sz="1200" dirty="0">
              <a:solidFill>
                <a:schemeClr val="tx2"/>
              </a:solidFill>
              <a:latin typeface="Helvetica Light" panose="020B0403020202020204" pitchFamily="34" charset="0"/>
            </a:endParaRPr>
          </a:p>
          <a:p>
            <a:pPr algn="ctr">
              <a:lnSpc>
                <a:spcPct val="150000"/>
              </a:lnSpc>
            </a:pPr>
            <a:r>
              <a:rPr lang="nb-NO" sz="1200" dirty="0">
                <a:solidFill>
                  <a:schemeClr val="tx2"/>
                </a:solidFill>
                <a:latin typeface="Helvetica Light" panose="020B0403020202020204" pitchFamily="34" charset="0"/>
              </a:rPr>
              <a:t>Kan oppdage </a:t>
            </a:r>
            <a:r>
              <a:rPr lang="nb-NO" sz="1200" b="1" dirty="0">
                <a:solidFill>
                  <a:schemeClr val="tx2"/>
                </a:solidFill>
                <a:latin typeface="Helvetica Light" panose="020B0403020202020204" pitchFamily="34" charset="0"/>
              </a:rPr>
              <a:t>subtile, komplekse og dynamiske mønstre</a:t>
            </a:r>
            <a:r>
              <a:rPr lang="nb-NO" sz="1200" dirty="0">
                <a:solidFill>
                  <a:schemeClr val="tx2"/>
                </a:solidFill>
                <a:latin typeface="Helvetica Light" panose="020B0403020202020204" pitchFamily="34" charset="0"/>
              </a:rPr>
              <a:t> i </a:t>
            </a:r>
            <a:r>
              <a:rPr lang="nb-NO" sz="1200" dirty="0">
                <a:solidFill>
                  <a:schemeClr val="accent6">
                    <a:lumMod val="75000"/>
                  </a:schemeClr>
                </a:solidFill>
                <a:latin typeface="Helvetica Light" panose="020B0403020202020204" pitchFamily="34" charset="0"/>
              </a:rPr>
              <a:t>brukeradferd</a:t>
            </a:r>
            <a:r>
              <a:rPr lang="nb-NO" sz="1200" dirty="0">
                <a:solidFill>
                  <a:schemeClr val="tx2"/>
                </a:solidFill>
                <a:latin typeface="Helvetica Light" panose="020B0403020202020204" pitchFamily="34" charset="0"/>
              </a:rPr>
              <a:t> basert på analyse av svært mange variabler som ikke nødvendigvis henger sammen på en åpenbar måte</a:t>
            </a:r>
          </a:p>
        </p:txBody>
      </p:sp>
      <p:sp>
        <p:nvSpPr>
          <p:cNvPr id="13" name="TekstSylinder 12">
            <a:extLst>
              <a:ext uri="{FF2B5EF4-FFF2-40B4-BE49-F238E27FC236}">
                <a16:creationId xmlns:a16="http://schemas.microsoft.com/office/drawing/2014/main" id="{1959941C-2FE1-D08C-A2BB-3A0D3AB73F57}"/>
              </a:ext>
            </a:extLst>
          </p:cNvPr>
          <p:cNvSpPr txBox="1"/>
          <p:nvPr/>
        </p:nvSpPr>
        <p:spPr>
          <a:xfrm>
            <a:off x="1291068" y="4707549"/>
            <a:ext cx="9609859" cy="276999"/>
          </a:xfrm>
          <a:prstGeom prst="rect">
            <a:avLst/>
          </a:prstGeom>
          <a:noFill/>
        </p:spPr>
        <p:txBody>
          <a:bodyPr wrap="square" rtlCol="0">
            <a:spAutoFit/>
          </a:bodyPr>
          <a:lstStyle/>
          <a:p>
            <a:pPr algn="ctr"/>
            <a:r>
              <a:rPr lang="nb-NO" sz="1200" dirty="0">
                <a:solidFill>
                  <a:schemeClr val="tx2"/>
                </a:solidFill>
                <a:latin typeface="Helvetica Light" panose="020B0403020202020204" pitchFamily="34" charset="0"/>
              </a:rPr>
              <a:t>Filmpreferanser: ikke bare sjanger, men også mindre åpenbare faktorer som filmens stemning, regissørens stil, og skuespillernes samspill</a:t>
            </a:r>
          </a:p>
        </p:txBody>
      </p:sp>
    </p:spTree>
    <p:extLst>
      <p:ext uri="{BB962C8B-B14F-4D97-AF65-F5344CB8AC3E}">
        <p14:creationId xmlns:p14="http://schemas.microsoft.com/office/powerpoint/2010/main" val="184792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038111" y="607733"/>
            <a:ext cx="6115777" cy="584775"/>
          </a:xfrm>
          <a:prstGeom prst="rect">
            <a:avLst/>
          </a:prstGeom>
          <a:noFill/>
        </p:spPr>
        <p:txBody>
          <a:bodyPr wrap="none" rtlCol="0">
            <a:spAutoFit/>
          </a:bodyPr>
          <a:lstStyle/>
          <a:p>
            <a:r>
              <a:rPr lang="nb-NO" sz="3200" b="1" spc="300" dirty="0">
                <a:solidFill>
                  <a:schemeClr val="tx2"/>
                </a:solidFill>
                <a:latin typeface="Helvetica" pitchFamily="2" charset="0"/>
              </a:rPr>
              <a:t>ANBEFALINGSSYSTEMER</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911043" y="1192508"/>
            <a:ext cx="4369914" cy="369332"/>
          </a:xfrm>
          <a:prstGeom prst="rect">
            <a:avLst/>
          </a:prstGeom>
          <a:noFill/>
        </p:spPr>
        <p:txBody>
          <a:bodyPr wrap="none" rtlCol="0">
            <a:spAutoFit/>
          </a:bodyPr>
          <a:lstStyle/>
          <a:p>
            <a:r>
              <a:rPr lang="nb-NO" spc="300" dirty="0">
                <a:solidFill>
                  <a:schemeClr val="tx2"/>
                </a:solidFill>
                <a:latin typeface="Helvetica" pitchFamily="2" charset="0"/>
              </a:rPr>
              <a:t>PERSONTILPASSET INNHOLD</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A35A9884-2C2F-AAF0-EC6B-8D3BBDA9AB22}"/>
              </a:ext>
            </a:extLst>
          </p:cNvPr>
          <p:cNvSpPr txBox="1"/>
          <p:nvPr/>
        </p:nvSpPr>
        <p:spPr>
          <a:xfrm>
            <a:off x="6427727" y="2284744"/>
            <a:ext cx="5143856" cy="2364943"/>
          </a:xfrm>
          <a:prstGeom prst="rect">
            <a:avLst/>
          </a:prstGeom>
          <a:noFill/>
        </p:spPr>
        <p:txBody>
          <a:bodyPr wrap="square" rtlCol="0">
            <a:spAutoFit/>
          </a:bodyPr>
          <a:lstStyle/>
          <a:p>
            <a:pPr>
              <a:lnSpc>
                <a:spcPct val="150000"/>
              </a:lnSpc>
            </a:pPr>
            <a:r>
              <a:rPr lang="nb-NO" b="1" spc="300" dirty="0">
                <a:solidFill>
                  <a:schemeClr val="tx2"/>
                </a:solidFill>
                <a:latin typeface="Helvetica" pitchFamily="2" charset="0"/>
              </a:rPr>
              <a:t>Problematisk</a:t>
            </a:r>
          </a:p>
          <a:p>
            <a:pPr>
              <a:lnSpc>
                <a:spcPct val="150000"/>
              </a:lnSpc>
            </a:pPr>
            <a:endParaRPr lang="nb-NO" b="1" dirty="0">
              <a:solidFill>
                <a:schemeClr val="tx2"/>
              </a:solidFill>
              <a:latin typeface="Helvetica" pitchFamily="2" charset="0"/>
            </a:endParaRPr>
          </a:p>
          <a:p>
            <a:pPr>
              <a:lnSpc>
                <a:spcPct val="150000"/>
              </a:lnSpc>
            </a:pPr>
            <a:r>
              <a:rPr lang="nb-NO" sz="1600" dirty="0">
                <a:solidFill>
                  <a:schemeClr val="tx2"/>
                </a:solidFill>
                <a:latin typeface="Helvetica Light" panose="020B0403020202020204" pitchFamily="34" charset="0"/>
              </a:rPr>
              <a:t>Personvern</a:t>
            </a:r>
          </a:p>
          <a:p>
            <a:pPr>
              <a:lnSpc>
                <a:spcPct val="150000"/>
              </a:lnSpc>
            </a:pPr>
            <a:r>
              <a:rPr lang="nb-NO" sz="1600" dirty="0">
                <a:solidFill>
                  <a:schemeClr val="tx2"/>
                </a:solidFill>
                <a:latin typeface="Helvetica Light" panose="020B0403020202020204" pitchFamily="34" charset="0"/>
              </a:rPr>
              <a:t>Filterbobler</a:t>
            </a:r>
          </a:p>
          <a:p>
            <a:pPr>
              <a:lnSpc>
                <a:spcPct val="150000"/>
              </a:lnSpc>
            </a:pPr>
            <a:r>
              <a:rPr lang="nb-NO" sz="1600" dirty="0">
                <a:solidFill>
                  <a:schemeClr val="tx2"/>
                </a:solidFill>
                <a:latin typeface="Helvetica Light" panose="020B0403020202020204" pitchFamily="34" charset="0"/>
              </a:rPr>
              <a:t>Bias og urettferdighet</a:t>
            </a:r>
          </a:p>
          <a:p>
            <a:pPr>
              <a:lnSpc>
                <a:spcPct val="150000"/>
              </a:lnSpc>
            </a:pPr>
            <a:r>
              <a:rPr lang="nb-NO" sz="1600" dirty="0">
                <a:solidFill>
                  <a:schemeClr val="tx2"/>
                </a:solidFill>
                <a:latin typeface="Helvetica Light" panose="020B0403020202020204" pitchFamily="34" charset="0"/>
              </a:rPr>
              <a:t>Forklarbarhet og implisitte etiske vurderinger</a:t>
            </a:r>
          </a:p>
        </p:txBody>
      </p:sp>
      <p:sp>
        <p:nvSpPr>
          <p:cNvPr id="7" name="TekstSylinder 6">
            <a:extLst>
              <a:ext uri="{FF2B5EF4-FFF2-40B4-BE49-F238E27FC236}">
                <a16:creationId xmlns:a16="http://schemas.microsoft.com/office/drawing/2014/main" id="{4143DA25-B922-2182-EF3A-620A42D370E4}"/>
              </a:ext>
            </a:extLst>
          </p:cNvPr>
          <p:cNvSpPr txBox="1"/>
          <p:nvPr/>
        </p:nvSpPr>
        <p:spPr>
          <a:xfrm>
            <a:off x="620419" y="2284744"/>
            <a:ext cx="5143856" cy="2364943"/>
          </a:xfrm>
          <a:prstGeom prst="rect">
            <a:avLst/>
          </a:prstGeom>
          <a:noFill/>
        </p:spPr>
        <p:txBody>
          <a:bodyPr wrap="square" rtlCol="0">
            <a:spAutoFit/>
          </a:bodyPr>
          <a:lstStyle/>
          <a:p>
            <a:pPr algn="r">
              <a:lnSpc>
                <a:spcPct val="150000"/>
              </a:lnSpc>
            </a:pPr>
            <a:r>
              <a:rPr lang="nb-NO" b="1" spc="300" dirty="0">
                <a:solidFill>
                  <a:schemeClr val="tx2"/>
                </a:solidFill>
                <a:latin typeface="Helvetica" pitchFamily="2" charset="0"/>
              </a:rPr>
              <a:t>Positivt</a:t>
            </a:r>
          </a:p>
          <a:p>
            <a:pPr algn="r">
              <a:lnSpc>
                <a:spcPct val="150000"/>
              </a:lnSpc>
            </a:pPr>
            <a:endParaRPr lang="nb-NO" dirty="0">
              <a:solidFill>
                <a:schemeClr val="tx2"/>
              </a:solidFill>
              <a:latin typeface="Helvetica" pitchFamily="2" charset="0"/>
            </a:endParaRPr>
          </a:p>
          <a:p>
            <a:pPr algn="r">
              <a:lnSpc>
                <a:spcPct val="150000"/>
              </a:lnSpc>
            </a:pPr>
            <a:r>
              <a:rPr lang="nb-NO" sz="1600" dirty="0">
                <a:solidFill>
                  <a:schemeClr val="tx2"/>
                </a:solidFill>
                <a:latin typeface="Helvetica Light" panose="020B0403020202020204" pitchFamily="34" charset="0"/>
              </a:rPr>
              <a:t>Forbedret brukeropplevelse</a:t>
            </a:r>
          </a:p>
          <a:p>
            <a:pPr algn="r">
              <a:lnSpc>
                <a:spcPct val="150000"/>
              </a:lnSpc>
            </a:pPr>
            <a:r>
              <a:rPr lang="nb-NO" sz="1600" dirty="0">
                <a:solidFill>
                  <a:schemeClr val="tx2"/>
                </a:solidFill>
                <a:latin typeface="Helvetica Light" panose="020B0403020202020204" pitchFamily="34" charset="0"/>
              </a:rPr>
              <a:t>Oppdagelse av relevant innhold eller nettverk</a:t>
            </a:r>
          </a:p>
          <a:p>
            <a:pPr algn="r">
              <a:lnSpc>
                <a:spcPct val="150000"/>
              </a:lnSpc>
            </a:pPr>
            <a:r>
              <a:rPr lang="nb-NO" sz="1600" dirty="0">
                <a:solidFill>
                  <a:schemeClr val="tx2"/>
                </a:solidFill>
                <a:latin typeface="Helvetica Light" panose="020B0403020202020204" pitchFamily="34" charset="0"/>
              </a:rPr>
              <a:t>Finne riktig publikum for nisjeprodukter</a:t>
            </a:r>
          </a:p>
          <a:p>
            <a:pPr algn="r">
              <a:lnSpc>
                <a:spcPct val="150000"/>
              </a:lnSpc>
            </a:pPr>
            <a:r>
              <a:rPr lang="nb-NO" sz="1600" dirty="0">
                <a:solidFill>
                  <a:schemeClr val="tx2"/>
                </a:solidFill>
                <a:latin typeface="Helvetica Light" panose="020B0403020202020204" pitchFamily="34" charset="0"/>
              </a:rPr>
              <a:t>Innsikt om etterspørsel for lagerhåndtering</a:t>
            </a:r>
          </a:p>
        </p:txBody>
      </p:sp>
    </p:spTree>
    <p:extLst>
      <p:ext uri="{BB962C8B-B14F-4D97-AF65-F5344CB8AC3E}">
        <p14:creationId xmlns:p14="http://schemas.microsoft.com/office/powerpoint/2010/main" val="1391671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3" name="TekstSylinder 2">
            <a:extLst>
              <a:ext uri="{FF2B5EF4-FFF2-40B4-BE49-F238E27FC236}">
                <a16:creationId xmlns:a16="http://schemas.microsoft.com/office/drawing/2014/main" id="{A5113D4F-628B-8B66-B1C3-E37FB0F774B8}"/>
              </a:ext>
            </a:extLst>
          </p:cNvPr>
          <p:cNvSpPr txBox="1"/>
          <p:nvPr/>
        </p:nvSpPr>
        <p:spPr>
          <a:xfrm>
            <a:off x="5018294" y="1241792"/>
            <a:ext cx="2155398" cy="369332"/>
          </a:xfrm>
          <a:prstGeom prst="rect">
            <a:avLst/>
          </a:prstGeom>
          <a:noFill/>
        </p:spPr>
        <p:txBody>
          <a:bodyPr wrap="none" rtlCol="0">
            <a:spAutoFit/>
          </a:bodyPr>
          <a:lstStyle/>
          <a:p>
            <a:r>
              <a:rPr lang="nb-NO" spc="300" dirty="0">
                <a:solidFill>
                  <a:schemeClr val="tx2"/>
                </a:solidFill>
                <a:latin typeface="Helvetica" pitchFamily="2" charset="0"/>
              </a:rPr>
              <a:t>ARBEID I PAR</a:t>
            </a:r>
          </a:p>
        </p:txBody>
      </p:sp>
      <p:sp>
        <p:nvSpPr>
          <p:cNvPr id="11" name="TekstSylinder 10">
            <a:extLst>
              <a:ext uri="{FF2B5EF4-FFF2-40B4-BE49-F238E27FC236}">
                <a16:creationId xmlns:a16="http://schemas.microsoft.com/office/drawing/2014/main" id="{89C1CF91-2681-7017-C251-661C5C5B43BE}"/>
              </a:ext>
            </a:extLst>
          </p:cNvPr>
          <p:cNvSpPr txBox="1"/>
          <p:nvPr/>
        </p:nvSpPr>
        <p:spPr>
          <a:xfrm>
            <a:off x="2375305" y="2178876"/>
            <a:ext cx="7441376" cy="2031325"/>
          </a:xfrm>
          <a:prstGeom prst="rect">
            <a:avLst/>
          </a:prstGeom>
          <a:noFill/>
        </p:spPr>
        <p:txBody>
          <a:bodyPr wrap="square" rtlCol="0">
            <a:spAutoFit/>
          </a:bodyPr>
          <a:lstStyle/>
          <a:p>
            <a:pPr algn="ctr"/>
            <a:r>
              <a:rPr lang="nb-NO" b="1" dirty="0">
                <a:solidFill>
                  <a:schemeClr val="tx2"/>
                </a:solidFill>
                <a:latin typeface="Helvetica" pitchFamily="2" charset="0"/>
              </a:rPr>
              <a:t>DEL 1</a:t>
            </a:r>
          </a:p>
          <a:p>
            <a:pPr algn="ctr"/>
            <a:endParaRPr lang="nb-NO" dirty="0">
              <a:solidFill>
                <a:schemeClr val="tx2"/>
              </a:solidFill>
              <a:latin typeface="Helvetica" pitchFamily="2" charset="0"/>
            </a:endParaRPr>
          </a:p>
          <a:p>
            <a:pPr algn="ctr"/>
            <a:r>
              <a:rPr lang="nb-NO" dirty="0">
                <a:solidFill>
                  <a:schemeClr val="tx2"/>
                </a:solidFill>
                <a:latin typeface="Helvetica Light" panose="020B0403020202020204" pitchFamily="34" charset="0"/>
              </a:rPr>
              <a:t>Samarbeid om å komme opp med punkter som passer inn i boksene.</a:t>
            </a: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pitchFamily="2" charset="0"/>
              </a:rPr>
              <a:t>Klistre Post-it lapper med punktene i kolonnene på utdelt ark.</a:t>
            </a:r>
            <a:endParaRPr lang="nb-NO" dirty="0">
              <a:solidFill>
                <a:schemeClr val="tx2"/>
              </a:solidFill>
              <a:latin typeface="Helvetica Light" panose="020B0403020202020204" pitchFamily="34" charset="0"/>
            </a:endParaRPr>
          </a:p>
          <a:p>
            <a:pPr algn="ctr"/>
            <a:endParaRPr lang="nb-NO" dirty="0">
              <a:solidFill>
                <a:schemeClr val="tx2"/>
              </a:solidFill>
              <a:latin typeface="Helvetica Light" panose="020B0403020202020204" pitchFamily="34" charset="0"/>
            </a:endParaRPr>
          </a:p>
          <a:p>
            <a:pPr algn="ctr"/>
            <a:r>
              <a:rPr lang="nb-NO" dirty="0">
                <a:solidFill>
                  <a:schemeClr val="tx2"/>
                </a:solidFill>
                <a:latin typeface="Helvetica Light" panose="020B0403020202020204" pitchFamily="34" charset="0"/>
              </a:rPr>
              <a:t>Forsøk å klistre lapper i hver av kolonnene.</a:t>
            </a:r>
          </a:p>
        </p:txBody>
      </p:sp>
      <p:sp>
        <p:nvSpPr>
          <p:cNvPr id="14" name="TekstSylinder 13">
            <a:extLst>
              <a:ext uri="{FF2B5EF4-FFF2-40B4-BE49-F238E27FC236}">
                <a16:creationId xmlns:a16="http://schemas.microsoft.com/office/drawing/2014/main" id="{A2C6FC4F-47F6-FB4B-C9F7-D01DD593961A}"/>
              </a:ext>
            </a:extLst>
          </p:cNvPr>
          <p:cNvSpPr txBox="1"/>
          <p:nvPr/>
        </p:nvSpPr>
        <p:spPr>
          <a:xfrm>
            <a:off x="5118802" y="5837987"/>
            <a:ext cx="1954382" cy="369332"/>
          </a:xfrm>
          <a:prstGeom prst="rect">
            <a:avLst/>
          </a:prstGeom>
          <a:noFill/>
        </p:spPr>
        <p:txBody>
          <a:bodyPr wrap="none" rtlCol="0">
            <a:spAutoFit/>
          </a:bodyPr>
          <a:lstStyle/>
          <a:p>
            <a:pPr algn="ctr"/>
            <a:r>
              <a:rPr lang="nb-NO" spc="300" dirty="0">
                <a:solidFill>
                  <a:schemeClr val="tx2"/>
                </a:solidFill>
                <a:latin typeface="Helvetica" pitchFamily="2" charset="0"/>
              </a:rPr>
              <a:t>5 MINUTTER</a:t>
            </a:r>
          </a:p>
        </p:txBody>
      </p:sp>
      <p:pic>
        <p:nvPicPr>
          <p:cNvPr id="10" name="Grafikk 9" descr="Klokke med heldekkende fyll">
            <a:extLst>
              <a:ext uri="{FF2B5EF4-FFF2-40B4-BE49-F238E27FC236}">
                <a16:creationId xmlns:a16="http://schemas.microsoft.com/office/drawing/2014/main" id="{772E7C6B-9697-9369-135B-5B7D1EA3A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3" y="4901065"/>
            <a:ext cx="914400" cy="914400"/>
          </a:xfrm>
          <a:prstGeom prst="rect">
            <a:avLst/>
          </a:prstGeom>
        </p:spPr>
      </p:pic>
      <p:sp>
        <p:nvSpPr>
          <p:cNvPr id="4" name="TekstSylinder 3">
            <a:extLst>
              <a:ext uri="{FF2B5EF4-FFF2-40B4-BE49-F238E27FC236}">
                <a16:creationId xmlns:a16="http://schemas.microsoft.com/office/drawing/2014/main" id="{584CC62D-4D7A-6FB5-27FE-923C57B7D237}"/>
              </a:ext>
            </a:extLst>
          </p:cNvPr>
          <p:cNvSpPr txBox="1"/>
          <p:nvPr/>
        </p:nvSpPr>
        <p:spPr>
          <a:xfrm>
            <a:off x="3895711" y="657703"/>
            <a:ext cx="4400564" cy="584775"/>
          </a:xfrm>
          <a:prstGeom prst="rect">
            <a:avLst/>
          </a:prstGeom>
          <a:noFill/>
        </p:spPr>
        <p:txBody>
          <a:bodyPr wrap="none" rtlCol="0">
            <a:spAutoFit/>
          </a:bodyPr>
          <a:lstStyle/>
          <a:p>
            <a:r>
              <a:rPr lang="nb-NO" sz="3200" b="1" spc="300" dirty="0">
                <a:solidFill>
                  <a:schemeClr val="tx2"/>
                </a:solidFill>
                <a:latin typeface="Helvetica" pitchFamily="2" charset="0"/>
              </a:rPr>
              <a:t>CASE: HelseTrend</a:t>
            </a:r>
          </a:p>
        </p:txBody>
      </p:sp>
    </p:spTree>
    <p:extLst>
      <p:ext uri="{BB962C8B-B14F-4D97-AF65-F5344CB8AC3E}">
        <p14:creationId xmlns:p14="http://schemas.microsoft.com/office/powerpoint/2010/main" val="1991191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3895711" y="657703"/>
            <a:ext cx="4400564" cy="584775"/>
          </a:xfrm>
          <a:prstGeom prst="rect">
            <a:avLst/>
          </a:prstGeom>
          <a:noFill/>
        </p:spPr>
        <p:txBody>
          <a:bodyPr wrap="none" rtlCol="0">
            <a:spAutoFit/>
          </a:bodyPr>
          <a:lstStyle/>
          <a:p>
            <a:r>
              <a:rPr lang="nb-NO" sz="3200" b="1" spc="300" dirty="0">
                <a:solidFill>
                  <a:schemeClr val="tx2"/>
                </a:solidFill>
                <a:latin typeface="Helvetica" pitchFamily="2" charset="0"/>
              </a:rPr>
              <a:t>CASE: HelseTrend</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5018294" y="1241792"/>
            <a:ext cx="2155398" cy="369332"/>
          </a:xfrm>
          <a:prstGeom prst="rect">
            <a:avLst/>
          </a:prstGeom>
          <a:noFill/>
        </p:spPr>
        <p:txBody>
          <a:bodyPr wrap="none" rtlCol="0">
            <a:spAutoFit/>
          </a:bodyPr>
          <a:lstStyle/>
          <a:p>
            <a:r>
              <a:rPr lang="nb-NO" spc="300" dirty="0">
                <a:solidFill>
                  <a:schemeClr val="tx2"/>
                </a:solidFill>
                <a:latin typeface="Helvetica" pitchFamily="2" charset="0"/>
              </a:rPr>
              <a:t>ARBEID I PAR</a:t>
            </a:r>
          </a:p>
        </p:txBody>
      </p:sp>
      <p:sp>
        <p:nvSpPr>
          <p:cNvPr id="11" name="TekstSylinder 10">
            <a:extLst>
              <a:ext uri="{FF2B5EF4-FFF2-40B4-BE49-F238E27FC236}">
                <a16:creationId xmlns:a16="http://schemas.microsoft.com/office/drawing/2014/main" id="{89C1CF91-2681-7017-C251-661C5C5B43BE}"/>
              </a:ext>
            </a:extLst>
          </p:cNvPr>
          <p:cNvSpPr txBox="1"/>
          <p:nvPr/>
        </p:nvSpPr>
        <p:spPr>
          <a:xfrm>
            <a:off x="1104564" y="1694367"/>
            <a:ext cx="9982857" cy="3154261"/>
          </a:xfrm>
          <a:prstGeom prst="rect">
            <a:avLst/>
          </a:prstGeom>
          <a:noFill/>
        </p:spPr>
        <p:txBody>
          <a:bodyPr wrap="square" rtlCol="0">
            <a:spAutoFit/>
          </a:bodyPr>
          <a:lstStyle/>
          <a:p>
            <a:pPr algn="ctr">
              <a:lnSpc>
                <a:spcPct val="150000"/>
              </a:lnSpc>
            </a:pPr>
            <a:r>
              <a:rPr lang="nb-NO" b="1" dirty="0">
                <a:solidFill>
                  <a:schemeClr val="tx2"/>
                </a:solidFill>
                <a:latin typeface="Helvetica" pitchFamily="2" charset="0"/>
              </a:rPr>
              <a:t>DEL 2</a:t>
            </a:r>
          </a:p>
          <a:p>
            <a:pPr algn="ctr">
              <a:lnSpc>
                <a:spcPct val="150000"/>
              </a:lnSpc>
            </a:pPr>
            <a:r>
              <a:rPr lang="nb-NO" sz="1400" b="1" dirty="0">
                <a:solidFill>
                  <a:schemeClr val="tx2"/>
                </a:solidFill>
                <a:latin typeface="Helvetica" pitchFamily="2" charset="0"/>
              </a:rPr>
              <a:t>Lavt budsjett har gjort at HelseTrend ikke har gjort noe særlig sikkerhetstiltak i systemet. </a:t>
            </a:r>
          </a:p>
          <a:p>
            <a:pPr algn="ctr">
              <a:lnSpc>
                <a:spcPct val="150000"/>
              </a:lnSpc>
            </a:pPr>
            <a:r>
              <a:rPr lang="nb-NO" sz="1400" b="1" dirty="0">
                <a:solidFill>
                  <a:schemeClr val="tx2"/>
                </a:solidFill>
                <a:latin typeface="Helvetica" pitchFamily="2" charset="0"/>
              </a:rPr>
              <a:t>De har også store hull i datasikkerheten i sine databaser</a:t>
            </a:r>
            <a:endParaRPr lang="nb-NO" dirty="0">
              <a:solidFill>
                <a:schemeClr val="tx2"/>
              </a:solidFill>
              <a:latin typeface="Helvetica" pitchFamily="2" charset="0"/>
            </a:endParaRPr>
          </a:p>
          <a:p>
            <a:pPr algn="ctr">
              <a:lnSpc>
                <a:spcPct val="150000"/>
              </a:lnSpc>
            </a:pPr>
            <a:endParaRPr lang="nb-NO" dirty="0">
              <a:solidFill>
                <a:schemeClr val="tx2"/>
              </a:solidFill>
              <a:latin typeface="Helvetica" pitchFamily="2" charset="0"/>
            </a:endParaRPr>
          </a:p>
          <a:p>
            <a:pPr algn="ctr">
              <a:lnSpc>
                <a:spcPct val="150000"/>
              </a:lnSpc>
            </a:pPr>
            <a:r>
              <a:rPr lang="nb-NO" sz="1400" dirty="0">
                <a:solidFill>
                  <a:schemeClr val="tx2"/>
                </a:solidFill>
                <a:latin typeface="Helvetica Light" panose="020B0403020202020204" pitchFamily="34" charset="0"/>
              </a:rPr>
              <a:t>Alle parene har fått utdelt en rolle</a:t>
            </a:r>
          </a:p>
          <a:p>
            <a:pPr algn="ctr">
              <a:lnSpc>
                <a:spcPct val="150000"/>
              </a:lnSpc>
            </a:pPr>
            <a:r>
              <a:rPr lang="nb-NO" sz="1400" dirty="0">
                <a:solidFill>
                  <a:schemeClr val="tx2"/>
                </a:solidFill>
                <a:latin typeface="Helvetica" pitchFamily="2" charset="0"/>
              </a:rPr>
              <a:t>Rollefiguren har fått full tilgang til systemet. Tre inn i rollen og diskuter hvordan dere ville </a:t>
            </a:r>
          </a:p>
          <a:p>
            <a:pPr algn="ctr">
              <a:lnSpc>
                <a:spcPct val="150000"/>
              </a:lnSpc>
            </a:pPr>
            <a:r>
              <a:rPr lang="nb-NO" sz="1400" dirty="0">
                <a:solidFill>
                  <a:schemeClr val="tx2"/>
                </a:solidFill>
                <a:latin typeface="Helvetica" pitchFamily="2" charset="0"/>
              </a:rPr>
              <a:t>utnyttet systemet eller dets data til å fremme egen vinning og agenda</a:t>
            </a:r>
            <a:endParaRPr lang="nb-NO" sz="1400" dirty="0">
              <a:solidFill>
                <a:schemeClr val="tx2"/>
              </a:solidFill>
              <a:latin typeface="Helvetica Light" panose="020B0403020202020204" pitchFamily="34" charset="0"/>
            </a:endParaRPr>
          </a:p>
          <a:p>
            <a:pPr algn="ctr">
              <a:lnSpc>
                <a:spcPct val="150000"/>
              </a:lnSpc>
            </a:pPr>
            <a:endParaRPr lang="nb-NO" sz="1400" dirty="0">
              <a:solidFill>
                <a:schemeClr val="tx2"/>
              </a:solidFill>
              <a:latin typeface="Helvetica Light" panose="020B0403020202020204" pitchFamily="34" charset="0"/>
            </a:endParaRPr>
          </a:p>
          <a:p>
            <a:pPr algn="ctr">
              <a:lnSpc>
                <a:spcPct val="150000"/>
              </a:lnSpc>
            </a:pPr>
            <a:r>
              <a:rPr lang="nb-NO" sz="1400" dirty="0">
                <a:solidFill>
                  <a:schemeClr val="tx2"/>
                </a:solidFill>
                <a:latin typeface="Helvetica Light" panose="020B0403020202020204" pitchFamily="34" charset="0"/>
              </a:rPr>
              <a:t>Noter ned noen stikkord på baksiden av rollekortet</a:t>
            </a:r>
          </a:p>
        </p:txBody>
      </p:sp>
      <p:sp>
        <p:nvSpPr>
          <p:cNvPr id="14" name="TekstSylinder 13">
            <a:extLst>
              <a:ext uri="{FF2B5EF4-FFF2-40B4-BE49-F238E27FC236}">
                <a16:creationId xmlns:a16="http://schemas.microsoft.com/office/drawing/2014/main" id="{A2C6FC4F-47F6-FB4B-C9F7-D01DD593961A}"/>
              </a:ext>
            </a:extLst>
          </p:cNvPr>
          <p:cNvSpPr txBox="1"/>
          <p:nvPr/>
        </p:nvSpPr>
        <p:spPr>
          <a:xfrm>
            <a:off x="5118802" y="5837987"/>
            <a:ext cx="1954381" cy="369332"/>
          </a:xfrm>
          <a:prstGeom prst="rect">
            <a:avLst/>
          </a:prstGeom>
          <a:noFill/>
        </p:spPr>
        <p:txBody>
          <a:bodyPr wrap="none" rtlCol="0">
            <a:spAutoFit/>
          </a:bodyPr>
          <a:lstStyle/>
          <a:p>
            <a:pPr algn="ctr"/>
            <a:r>
              <a:rPr lang="nb-NO" spc="300" dirty="0">
                <a:solidFill>
                  <a:schemeClr val="tx2"/>
                </a:solidFill>
                <a:latin typeface="Helvetica" pitchFamily="2" charset="0"/>
              </a:rPr>
              <a:t>5 MINUTTER</a:t>
            </a:r>
          </a:p>
        </p:txBody>
      </p:sp>
      <p:pic>
        <p:nvPicPr>
          <p:cNvPr id="10" name="Grafikk 9" descr="Klokke med heldekkende fyll">
            <a:extLst>
              <a:ext uri="{FF2B5EF4-FFF2-40B4-BE49-F238E27FC236}">
                <a16:creationId xmlns:a16="http://schemas.microsoft.com/office/drawing/2014/main" id="{772E7C6B-9697-9369-135B-5B7D1EA3A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3" y="4901065"/>
            <a:ext cx="914400" cy="914400"/>
          </a:xfrm>
          <a:prstGeom prst="rect">
            <a:avLst/>
          </a:prstGeom>
        </p:spPr>
      </p:pic>
      <p:sp>
        <p:nvSpPr>
          <p:cNvPr id="4" name="Avrundet rektangel 3">
            <a:extLst>
              <a:ext uri="{FF2B5EF4-FFF2-40B4-BE49-F238E27FC236}">
                <a16:creationId xmlns:a16="http://schemas.microsoft.com/office/drawing/2014/main" id="{14EC1F3D-C3CF-F7F9-58E0-56EAA445DEDB}"/>
              </a:ext>
            </a:extLst>
          </p:cNvPr>
          <p:cNvSpPr/>
          <p:nvPr/>
        </p:nvSpPr>
        <p:spPr>
          <a:xfrm rot="20573412">
            <a:off x="8640892" y="4241048"/>
            <a:ext cx="2320554" cy="40301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050" dirty="0">
                <a:solidFill>
                  <a:schemeClr val="tx2"/>
                </a:solidFill>
                <a:latin typeface="Helvetica Light" panose="020B0403020202020204" pitchFamily="34" charset="0"/>
              </a:rPr>
              <a:t>Bare kreativiteten setter grenser!</a:t>
            </a:r>
          </a:p>
        </p:txBody>
      </p:sp>
    </p:spTree>
    <p:extLst>
      <p:ext uri="{BB962C8B-B14F-4D97-AF65-F5344CB8AC3E}">
        <p14:creationId xmlns:p14="http://schemas.microsoft.com/office/powerpoint/2010/main" val="3110324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633098" y="607733"/>
            <a:ext cx="2925801" cy="584775"/>
          </a:xfrm>
          <a:prstGeom prst="rect">
            <a:avLst/>
          </a:prstGeom>
          <a:noFill/>
        </p:spPr>
        <p:txBody>
          <a:bodyPr wrap="none" rtlCol="0">
            <a:spAutoFit/>
          </a:bodyPr>
          <a:lstStyle/>
          <a:p>
            <a:r>
              <a:rPr lang="nb-NO" sz="3200" b="1" spc="300" dirty="0">
                <a:solidFill>
                  <a:schemeClr val="tx2"/>
                </a:solidFill>
                <a:latin typeface="Helvetica" pitchFamily="2" charset="0"/>
              </a:rPr>
              <a:t>DISKUSJON</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911042" y="1192508"/>
            <a:ext cx="4369914" cy="369332"/>
          </a:xfrm>
          <a:prstGeom prst="rect">
            <a:avLst/>
          </a:prstGeom>
          <a:noFill/>
        </p:spPr>
        <p:txBody>
          <a:bodyPr wrap="none" rtlCol="0">
            <a:spAutoFit/>
          </a:bodyPr>
          <a:lstStyle/>
          <a:p>
            <a:r>
              <a:rPr lang="nb-NO" spc="300" dirty="0">
                <a:solidFill>
                  <a:schemeClr val="tx2"/>
                </a:solidFill>
                <a:latin typeface="Helvetica" pitchFamily="2" charset="0"/>
              </a:rPr>
              <a:t>PERSONTILPASSET INNHOLD</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FC17B5F7-E9F3-096B-0788-D6A3F9707A39}"/>
              </a:ext>
            </a:extLst>
          </p:cNvPr>
          <p:cNvSpPr txBox="1"/>
          <p:nvPr/>
        </p:nvSpPr>
        <p:spPr>
          <a:xfrm>
            <a:off x="2327446" y="2516617"/>
            <a:ext cx="7537099" cy="646331"/>
          </a:xfrm>
          <a:prstGeom prst="rect">
            <a:avLst/>
          </a:prstGeom>
          <a:noFill/>
        </p:spPr>
        <p:txBody>
          <a:bodyPr wrap="square" rtlCol="0">
            <a:spAutoFit/>
          </a:bodyPr>
          <a:lstStyle/>
          <a:p>
            <a:pPr algn="ctr"/>
            <a:r>
              <a:rPr lang="nb-NO" dirty="0">
                <a:solidFill>
                  <a:schemeClr val="tx2"/>
                </a:solidFill>
                <a:latin typeface="Helvetica" pitchFamily="2" charset="0"/>
              </a:rPr>
              <a:t>Hvis vi vet hvordan vi på mest mulig effektiv måte kan påvirke enkeltpersoner, hvordan kan anbefalingssystemer systemer misbrukes?</a:t>
            </a:r>
          </a:p>
        </p:txBody>
      </p:sp>
      <p:sp>
        <p:nvSpPr>
          <p:cNvPr id="6" name="TekstSylinder 5">
            <a:extLst>
              <a:ext uri="{FF2B5EF4-FFF2-40B4-BE49-F238E27FC236}">
                <a16:creationId xmlns:a16="http://schemas.microsoft.com/office/drawing/2014/main" id="{FF466474-8560-AEFD-E5B9-7833409A0EE3}"/>
              </a:ext>
            </a:extLst>
          </p:cNvPr>
          <p:cNvSpPr txBox="1"/>
          <p:nvPr/>
        </p:nvSpPr>
        <p:spPr>
          <a:xfrm>
            <a:off x="4272067" y="3877200"/>
            <a:ext cx="3647858" cy="1477328"/>
          </a:xfrm>
          <a:prstGeom prst="rect">
            <a:avLst/>
          </a:prstGeom>
          <a:noFill/>
        </p:spPr>
        <p:txBody>
          <a:bodyPr wrap="square" rtlCol="0">
            <a:spAutoFit/>
          </a:bodyPr>
          <a:lstStyle/>
          <a:p>
            <a:pPr algn="ctr"/>
            <a:r>
              <a:rPr lang="nb-NO" b="1" spc="300" dirty="0">
                <a:solidFill>
                  <a:schemeClr val="tx2"/>
                </a:solidFill>
                <a:latin typeface="Helvetica" pitchFamily="2" charset="0"/>
              </a:rPr>
              <a:t>Polarisering</a:t>
            </a:r>
          </a:p>
          <a:p>
            <a:pPr algn="ctr"/>
            <a:r>
              <a:rPr lang="nb-NO" b="1" spc="300" dirty="0">
                <a:solidFill>
                  <a:schemeClr val="tx2"/>
                </a:solidFill>
                <a:latin typeface="Helvetica" pitchFamily="2" charset="0"/>
              </a:rPr>
              <a:t>Desinformasjon</a:t>
            </a:r>
          </a:p>
          <a:p>
            <a:pPr algn="ctr"/>
            <a:r>
              <a:rPr lang="nb-NO" b="1" spc="300" dirty="0">
                <a:solidFill>
                  <a:schemeClr val="tx2"/>
                </a:solidFill>
                <a:latin typeface="Helvetica" pitchFamily="2" charset="0"/>
              </a:rPr>
              <a:t>Politisk manipulasjon</a:t>
            </a:r>
          </a:p>
          <a:p>
            <a:pPr algn="ctr"/>
            <a:r>
              <a:rPr lang="nb-NO" b="1" spc="300" dirty="0">
                <a:solidFill>
                  <a:schemeClr val="tx2"/>
                </a:solidFill>
                <a:latin typeface="Helvetica" pitchFamily="2" charset="0"/>
              </a:rPr>
              <a:t>Valgpåvirkning</a:t>
            </a:r>
          </a:p>
          <a:p>
            <a:pPr algn="ctr"/>
            <a:r>
              <a:rPr lang="nb-NO" b="1" spc="300" dirty="0">
                <a:solidFill>
                  <a:schemeClr val="tx2"/>
                </a:solidFill>
                <a:latin typeface="Helvetica" pitchFamily="2" charset="0"/>
              </a:rPr>
              <a:t>osv.</a:t>
            </a:r>
          </a:p>
        </p:txBody>
      </p:sp>
    </p:spTree>
    <p:extLst>
      <p:ext uri="{BB962C8B-B14F-4D97-AF65-F5344CB8AC3E}">
        <p14:creationId xmlns:p14="http://schemas.microsoft.com/office/powerpoint/2010/main" val="164490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375012" y="607733"/>
            <a:ext cx="3441968" cy="584775"/>
          </a:xfrm>
          <a:prstGeom prst="rect">
            <a:avLst/>
          </a:prstGeom>
          <a:noFill/>
        </p:spPr>
        <p:txBody>
          <a:bodyPr wrap="none" rtlCol="0">
            <a:spAutoFit/>
          </a:bodyPr>
          <a:lstStyle/>
          <a:p>
            <a:r>
              <a:rPr lang="nb-NO" sz="3200" b="1" spc="300" dirty="0">
                <a:solidFill>
                  <a:schemeClr val="tx2"/>
                </a:solidFill>
                <a:latin typeface="Helvetica" pitchFamily="2" charset="0"/>
              </a:rPr>
              <a:t>KONKLUSJON</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3911042" y="1192508"/>
            <a:ext cx="4369914" cy="369332"/>
          </a:xfrm>
          <a:prstGeom prst="rect">
            <a:avLst/>
          </a:prstGeom>
          <a:noFill/>
        </p:spPr>
        <p:txBody>
          <a:bodyPr wrap="none" rtlCol="0">
            <a:spAutoFit/>
          </a:bodyPr>
          <a:lstStyle/>
          <a:p>
            <a:r>
              <a:rPr lang="nb-NO" spc="300" dirty="0">
                <a:solidFill>
                  <a:schemeClr val="tx2"/>
                </a:solidFill>
                <a:latin typeface="Helvetica" pitchFamily="2" charset="0"/>
              </a:rPr>
              <a:t>PERSONTILPASSET INNHOLD</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FC17B5F7-E9F3-096B-0788-D6A3F9707A39}"/>
              </a:ext>
            </a:extLst>
          </p:cNvPr>
          <p:cNvSpPr txBox="1"/>
          <p:nvPr/>
        </p:nvSpPr>
        <p:spPr>
          <a:xfrm>
            <a:off x="2454981" y="3059668"/>
            <a:ext cx="7282029" cy="369332"/>
          </a:xfrm>
          <a:prstGeom prst="rect">
            <a:avLst/>
          </a:prstGeom>
          <a:noFill/>
        </p:spPr>
        <p:txBody>
          <a:bodyPr wrap="square" rtlCol="0">
            <a:spAutoFit/>
          </a:bodyPr>
          <a:lstStyle/>
          <a:p>
            <a:pPr algn="ctr"/>
            <a:r>
              <a:rPr lang="nb-NO" b="1" spc="300" dirty="0">
                <a:solidFill>
                  <a:schemeClr val="tx2"/>
                </a:solidFill>
                <a:latin typeface="Helvetica" pitchFamily="2" charset="0"/>
              </a:rPr>
              <a:t>Kontekst og anvendelse avgjør implikasjoner</a:t>
            </a:r>
          </a:p>
        </p:txBody>
      </p:sp>
      <p:grpSp>
        <p:nvGrpSpPr>
          <p:cNvPr id="16" name="Gruppe 15">
            <a:extLst>
              <a:ext uri="{FF2B5EF4-FFF2-40B4-BE49-F238E27FC236}">
                <a16:creationId xmlns:a16="http://schemas.microsoft.com/office/drawing/2014/main" id="{721E0A74-34D8-1689-70B6-F29BD40D2395}"/>
              </a:ext>
            </a:extLst>
          </p:cNvPr>
          <p:cNvGrpSpPr/>
          <p:nvPr/>
        </p:nvGrpSpPr>
        <p:grpSpPr>
          <a:xfrm>
            <a:off x="1575103" y="7088311"/>
            <a:ext cx="9302002" cy="2762900"/>
            <a:chOff x="1585736" y="2816955"/>
            <a:chExt cx="9302002" cy="2762900"/>
          </a:xfrm>
        </p:grpSpPr>
        <p:sp>
          <p:nvSpPr>
            <p:cNvPr id="17" name="TekstSylinder 16">
              <a:extLst>
                <a:ext uri="{FF2B5EF4-FFF2-40B4-BE49-F238E27FC236}">
                  <a16:creationId xmlns:a16="http://schemas.microsoft.com/office/drawing/2014/main" id="{B3ADCC5B-5896-E725-8C55-CE95136504D6}"/>
                </a:ext>
              </a:extLst>
            </p:cNvPr>
            <p:cNvSpPr txBox="1"/>
            <p:nvPr/>
          </p:nvSpPr>
          <p:spPr>
            <a:xfrm>
              <a:off x="2538287" y="2816955"/>
              <a:ext cx="7115405" cy="369332"/>
            </a:xfrm>
            <a:prstGeom prst="rect">
              <a:avLst/>
            </a:prstGeom>
            <a:noFill/>
          </p:spPr>
          <p:txBody>
            <a:bodyPr wrap="square" rtlCol="0">
              <a:spAutoFit/>
            </a:bodyPr>
            <a:lstStyle/>
            <a:p>
              <a:pPr algn="ctr"/>
              <a:r>
                <a:rPr lang="nb-NO" dirty="0">
                  <a:solidFill>
                    <a:schemeClr val="tx2"/>
                  </a:solidFill>
                  <a:latin typeface="Helvetica" pitchFamily="2" charset="0"/>
                </a:rPr>
                <a:t>Dette gjelder de fleste teknologier og typer KI:</a:t>
              </a:r>
              <a:endParaRPr lang="nb-NO" dirty="0">
                <a:solidFill>
                  <a:schemeClr val="tx2"/>
                </a:solidFill>
                <a:latin typeface="Helvetica Light" panose="020B0403020202020204" pitchFamily="34" charset="0"/>
              </a:endParaRPr>
            </a:p>
          </p:txBody>
        </p:sp>
        <p:sp>
          <p:nvSpPr>
            <p:cNvPr id="18" name="TekstSylinder 17">
              <a:extLst>
                <a:ext uri="{FF2B5EF4-FFF2-40B4-BE49-F238E27FC236}">
                  <a16:creationId xmlns:a16="http://schemas.microsoft.com/office/drawing/2014/main" id="{4F5E0893-A78E-C371-B30F-E82206225A24}"/>
                </a:ext>
              </a:extLst>
            </p:cNvPr>
            <p:cNvSpPr txBox="1"/>
            <p:nvPr/>
          </p:nvSpPr>
          <p:spPr>
            <a:xfrm>
              <a:off x="1585736" y="3450169"/>
              <a:ext cx="9302002" cy="2129686"/>
            </a:xfrm>
            <a:prstGeom prst="rect">
              <a:avLst/>
            </a:prstGeom>
            <a:noFill/>
          </p:spPr>
          <p:txBody>
            <a:bodyPr wrap="square" rtlCol="0">
              <a:spAutoFit/>
            </a:bodyPr>
            <a:lstStyle/>
            <a:p>
              <a:pPr algn="ctr">
                <a:lnSpc>
                  <a:spcPct val="150000"/>
                </a:lnSpc>
              </a:pPr>
              <a:r>
                <a:rPr lang="nb-NO" dirty="0">
                  <a:solidFill>
                    <a:schemeClr val="tx2"/>
                  </a:solidFill>
                  <a:latin typeface="Helvetica Light" panose="020B0403020202020204" pitchFamily="34" charset="0"/>
                </a:rPr>
                <a:t>Maskinsyn for ansiktsgjenkjenning og overvåkning av borgere</a:t>
              </a:r>
            </a:p>
            <a:p>
              <a:pPr algn="ctr">
                <a:lnSpc>
                  <a:spcPct val="150000"/>
                </a:lnSpc>
              </a:pPr>
              <a:r>
                <a:rPr lang="nb-NO" dirty="0">
                  <a:solidFill>
                    <a:schemeClr val="tx2"/>
                  </a:solidFill>
                  <a:latin typeface="Helvetica Light" panose="020B0403020202020204" pitchFamily="34" charset="0"/>
                </a:rPr>
                <a:t>Generativ AI for å generere falske nyheter i desinformasjonskampanjer</a:t>
              </a:r>
            </a:p>
            <a:p>
              <a:pPr algn="ctr">
                <a:lnSpc>
                  <a:spcPct val="150000"/>
                </a:lnSpc>
              </a:pPr>
              <a:r>
                <a:rPr lang="nb-NO" dirty="0">
                  <a:solidFill>
                    <a:schemeClr val="tx2"/>
                  </a:solidFill>
                  <a:latin typeface="Helvetica Light" panose="020B0403020202020204" pitchFamily="34" charset="0"/>
                </a:rPr>
                <a:t>Beslutningsstøtte i saker som påvirker menneskers liv, men som mangler forklarbarhet</a:t>
              </a:r>
            </a:p>
            <a:p>
              <a:pPr algn="ctr">
                <a:lnSpc>
                  <a:spcPct val="150000"/>
                </a:lnSpc>
              </a:pPr>
              <a:r>
                <a:rPr lang="nb-NO" dirty="0">
                  <a:solidFill>
                    <a:schemeClr val="tx2"/>
                  </a:solidFill>
                  <a:latin typeface="Helvetica Light" panose="020B0403020202020204" pitchFamily="34" charset="0"/>
                </a:rPr>
                <a:t>Automasjon av droner utstyrt med våpen, ansiktsgjenkjenning og beslutningsmyndighet</a:t>
              </a:r>
            </a:p>
            <a:p>
              <a:pPr algn="ctr">
                <a:lnSpc>
                  <a:spcPct val="150000"/>
                </a:lnSpc>
              </a:pPr>
              <a:r>
                <a:rPr lang="nb-NO" dirty="0">
                  <a:solidFill>
                    <a:schemeClr val="tx2"/>
                  </a:solidFill>
                  <a:latin typeface="Helvetica Light" panose="020B0403020202020204" pitchFamily="34" charset="0"/>
                </a:rPr>
                <a:t>Autonome kjøretøy og utviklerens «innbakte» etikk – the trolley dilemma</a:t>
              </a:r>
            </a:p>
          </p:txBody>
        </p:sp>
      </p:grpSp>
    </p:spTree>
    <p:extLst>
      <p:ext uri="{BB962C8B-B14F-4D97-AF65-F5344CB8AC3E}">
        <p14:creationId xmlns:p14="http://schemas.microsoft.com/office/powerpoint/2010/main" val="4179467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375012" y="607733"/>
            <a:ext cx="3441968" cy="584775"/>
          </a:xfrm>
          <a:prstGeom prst="rect">
            <a:avLst/>
          </a:prstGeom>
          <a:noFill/>
        </p:spPr>
        <p:txBody>
          <a:bodyPr wrap="none" rtlCol="0">
            <a:spAutoFit/>
          </a:bodyPr>
          <a:lstStyle/>
          <a:p>
            <a:r>
              <a:rPr lang="nb-NO" sz="3200" b="1" spc="300" dirty="0">
                <a:solidFill>
                  <a:schemeClr val="tx2"/>
                </a:solidFill>
                <a:latin typeface="Helvetica" pitchFamily="2" charset="0"/>
              </a:rPr>
              <a:t>KONKLUSJON</a:t>
            </a:r>
          </a:p>
        </p:txBody>
      </p:sp>
      <p:sp>
        <p:nvSpPr>
          <p:cNvPr id="4" name="TekstSylinder 3">
            <a:extLst>
              <a:ext uri="{FF2B5EF4-FFF2-40B4-BE49-F238E27FC236}">
                <a16:creationId xmlns:a16="http://schemas.microsoft.com/office/drawing/2014/main" id="{FC17B5F7-E9F3-096B-0788-D6A3F9707A39}"/>
              </a:ext>
            </a:extLst>
          </p:cNvPr>
          <p:cNvSpPr txBox="1"/>
          <p:nvPr/>
        </p:nvSpPr>
        <p:spPr>
          <a:xfrm>
            <a:off x="2454976" y="1733531"/>
            <a:ext cx="7282029" cy="369332"/>
          </a:xfrm>
          <a:prstGeom prst="rect">
            <a:avLst/>
          </a:prstGeom>
          <a:noFill/>
        </p:spPr>
        <p:txBody>
          <a:bodyPr wrap="square" rtlCol="0">
            <a:spAutoFit/>
          </a:bodyPr>
          <a:lstStyle/>
          <a:p>
            <a:pPr algn="ctr"/>
            <a:r>
              <a:rPr lang="nb-NO" b="1" spc="300" dirty="0">
                <a:solidFill>
                  <a:schemeClr val="tx2"/>
                </a:solidFill>
                <a:latin typeface="Helvetica" pitchFamily="2" charset="0"/>
              </a:rPr>
              <a:t>Kontekst og anvendelse avgjør implikasjoner</a:t>
            </a:r>
          </a:p>
        </p:txBody>
      </p:sp>
      <p:grpSp>
        <p:nvGrpSpPr>
          <p:cNvPr id="5" name="Gruppe 4">
            <a:extLst>
              <a:ext uri="{FF2B5EF4-FFF2-40B4-BE49-F238E27FC236}">
                <a16:creationId xmlns:a16="http://schemas.microsoft.com/office/drawing/2014/main" id="{57C28712-FA60-ADDD-9DB9-1E174BCE67B7}"/>
              </a:ext>
            </a:extLst>
          </p:cNvPr>
          <p:cNvGrpSpPr/>
          <p:nvPr/>
        </p:nvGrpSpPr>
        <p:grpSpPr>
          <a:xfrm>
            <a:off x="1575103" y="2643886"/>
            <a:ext cx="9302002" cy="2762900"/>
            <a:chOff x="1585736" y="2816955"/>
            <a:chExt cx="9302002" cy="2762900"/>
          </a:xfrm>
        </p:grpSpPr>
        <p:sp>
          <p:nvSpPr>
            <p:cNvPr id="6" name="TekstSylinder 5">
              <a:extLst>
                <a:ext uri="{FF2B5EF4-FFF2-40B4-BE49-F238E27FC236}">
                  <a16:creationId xmlns:a16="http://schemas.microsoft.com/office/drawing/2014/main" id="{FF466474-8560-AEFD-E5B9-7833409A0EE3}"/>
                </a:ext>
              </a:extLst>
            </p:cNvPr>
            <p:cNvSpPr txBox="1"/>
            <p:nvPr/>
          </p:nvSpPr>
          <p:spPr>
            <a:xfrm>
              <a:off x="2538287" y="2816955"/>
              <a:ext cx="7115405" cy="369332"/>
            </a:xfrm>
            <a:prstGeom prst="rect">
              <a:avLst/>
            </a:prstGeom>
            <a:noFill/>
          </p:spPr>
          <p:txBody>
            <a:bodyPr wrap="square" rtlCol="0">
              <a:spAutoFit/>
            </a:bodyPr>
            <a:lstStyle/>
            <a:p>
              <a:pPr algn="ctr"/>
              <a:r>
                <a:rPr lang="nb-NO" dirty="0">
                  <a:solidFill>
                    <a:schemeClr val="tx2"/>
                  </a:solidFill>
                  <a:latin typeface="Helvetica" pitchFamily="2" charset="0"/>
                </a:rPr>
                <a:t>Dette gjelder de fleste teknologier og typer KI:</a:t>
              </a:r>
              <a:endParaRPr lang="nb-NO" dirty="0">
                <a:solidFill>
                  <a:schemeClr val="tx2"/>
                </a:solidFill>
                <a:latin typeface="Helvetica Light" panose="020B0403020202020204" pitchFamily="34" charset="0"/>
              </a:endParaRPr>
            </a:p>
          </p:txBody>
        </p:sp>
        <p:sp>
          <p:nvSpPr>
            <p:cNvPr id="8" name="TekstSylinder 7">
              <a:extLst>
                <a:ext uri="{FF2B5EF4-FFF2-40B4-BE49-F238E27FC236}">
                  <a16:creationId xmlns:a16="http://schemas.microsoft.com/office/drawing/2014/main" id="{79FC203B-5ABB-A22A-1CD2-3659E8926BE0}"/>
                </a:ext>
              </a:extLst>
            </p:cNvPr>
            <p:cNvSpPr txBox="1"/>
            <p:nvPr/>
          </p:nvSpPr>
          <p:spPr>
            <a:xfrm>
              <a:off x="1585736" y="3450169"/>
              <a:ext cx="9302002" cy="2129686"/>
            </a:xfrm>
            <a:prstGeom prst="rect">
              <a:avLst/>
            </a:prstGeom>
            <a:noFill/>
          </p:spPr>
          <p:txBody>
            <a:bodyPr wrap="square" rtlCol="0">
              <a:spAutoFit/>
            </a:bodyPr>
            <a:lstStyle/>
            <a:p>
              <a:pPr algn="ctr">
                <a:lnSpc>
                  <a:spcPct val="150000"/>
                </a:lnSpc>
              </a:pPr>
              <a:r>
                <a:rPr lang="nb-NO" dirty="0">
                  <a:solidFill>
                    <a:schemeClr val="tx2"/>
                  </a:solidFill>
                  <a:latin typeface="Helvetica Light" panose="020B0403020202020204" pitchFamily="34" charset="0"/>
                </a:rPr>
                <a:t>Maskinsyn for ansiktsgjenkjenning og overvåkning av borgere</a:t>
              </a:r>
            </a:p>
            <a:p>
              <a:pPr algn="ctr">
                <a:lnSpc>
                  <a:spcPct val="150000"/>
                </a:lnSpc>
              </a:pPr>
              <a:r>
                <a:rPr lang="nb-NO" dirty="0">
                  <a:solidFill>
                    <a:schemeClr val="tx2"/>
                  </a:solidFill>
                  <a:latin typeface="Helvetica Light" panose="020B0403020202020204" pitchFamily="34" charset="0"/>
                </a:rPr>
                <a:t>Generativ AI for å generere falske nyheter i desinformasjonskampanjer</a:t>
              </a:r>
            </a:p>
            <a:p>
              <a:pPr algn="ctr">
                <a:lnSpc>
                  <a:spcPct val="150000"/>
                </a:lnSpc>
              </a:pPr>
              <a:r>
                <a:rPr lang="nb-NO" dirty="0">
                  <a:solidFill>
                    <a:schemeClr val="tx2"/>
                  </a:solidFill>
                  <a:latin typeface="Helvetica Light" panose="020B0403020202020204" pitchFamily="34" charset="0"/>
                </a:rPr>
                <a:t>Beslutningsstøtte i saker som påvirker menneskers liv, men som mangler forklarbarhet</a:t>
              </a:r>
            </a:p>
            <a:p>
              <a:pPr algn="ctr">
                <a:lnSpc>
                  <a:spcPct val="150000"/>
                </a:lnSpc>
              </a:pPr>
              <a:r>
                <a:rPr lang="nb-NO" dirty="0">
                  <a:solidFill>
                    <a:schemeClr val="tx2"/>
                  </a:solidFill>
                  <a:latin typeface="Helvetica Light" panose="020B0403020202020204" pitchFamily="34" charset="0"/>
                </a:rPr>
                <a:t>Automasjon av droner utstyrt med våpen, ansiktsgjenkjenning og beslutningsmyndighet</a:t>
              </a:r>
            </a:p>
            <a:p>
              <a:pPr algn="ctr">
                <a:lnSpc>
                  <a:spcPct val="150000"/>
                </a:lnSpc>
              </a:pPr>
              <a:r>
                <a:rPr lang="nb-NO" dirty="0">
                  <a:solidFill>
                    <a:schemeClr val="tx2"/>
                  </a:solidFill>
                  <a:latin typeface="Helvetica Light" panose="020B0403020202020204" pitchFamily="34" charset="0"/>
                </a:rPr>
                <a:t>Autonome kjøretøy og utviklerens «innbakte» etikk – the trolley dilemma</a:t>
              </a:r>
            </a:p>
          </p:txBody>
        </p:sp>
      </p:grpSp>
    </p:spTree>
    <p:extLst>
      <p:ext uri="{BB962C8B-B14F-4D97-AF65-F5344CB8AC3E}">
        <p14:creationId xmlns:p14="http://schemas.microsoft.com/office/powerpoint/2010/main" val="28539349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319068" y="607733"/>
            <a:ext cx="7553863" cy="584775"/>
          </a:xfrm>
          <a:prstGeom prst="rect">
            <a:avLst/>
          </a:prstGeom>
          <a:noFill/>
        </p:spPr>
        <p:txBody>
          <a:bodyPr wrap="none" rtlCol="0">
            <a:spAutoFit/>
          </a:bodyPr>
          <a:lstStyle/>
          <a:p>
            <a:r>
              <a:rPr lang="nb-NO" sz="3200" b="1" spc="300" dirty="0">
                <a:solidFill>
                  <a:schemeClr val="tx2"/>
                </a:solidFill>
                <a:latin typeface="Helvetica" pitchFamily="2" charset="0"/>
              </a:rPr>
              <a:t>AVSLUTTENDE REFLEKSJONER</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603475" y="1192508"/>
            <a:ext cx="2985048" cy="369332"/>
          </a:xfrm>
          <a:prstGeom prst="rect">
            <a:avLst/>
          </a:prstGeom>
          <a:noFill/>
        </p:spPr>
        <p:txBody>
          <a:bodyPr wrap="none" rtlCol="0">
            <a:spAutoFit/>
          </a:bodyPr>
          <a:lstStyle/>
          <a:p>
            <a:r>
              <a:rPr lang="nb-NO" spc="300" dirty="0">
                <a:solidFill>
                  <a:schemeClr val="tx2"/>
                </a:solidFill>
                <a:latin typeface="Helvetica" pitchFamily="2" charset="0"/>
              </a:rPr>
              <a:t>DET STORE BILDET</a:t>
            </a:r>
            <a:endParaRPr lang="nb-NO" sz="2000" spc="300" dirty="0">
              <a:solidFill>
                <a:schemeClr val="tx2"/>
              </a:solidFill>
              <a:latin typeface="Helvetica" pitchFamily="2" charset="0"/>
            </a:endParaRPr>
          </a:p>
        </p:txBody>
      </p:sp>
      <p:sp>
        <p:nvSpPr>
          <p:cNvPr id="5" name="TekstSylinder 4">
            <a:extLst>
              <a:ext uri="{FF2B5EF4-FFF2-40B4-BE49-F238E27FC236}">
                <a16:creationId xmlns:a16="http://schemas.microsoft.com/office/drawing/2014/main" id="{36E06661-285C-83F1-CF0F-2508486204B6}"/>
              </a:ext>
            </a:extLst>
          </p:cNvPr>
          <p:cNvSpPr txBox="1"/>
          <p:nvPr/>
        </p:nvSpPr>
        <p:spPr>
          <a:xfrm>
            <a:off x="2655562" y="2901306"/>
            <a:ext cx="6880874" cy="646331"/>
          </a:xfrm>
          <a:prstGeom prst="rect">
            <a:avLst/>
          </a:prstGeom>
          <a:noFill/>
        </p:spPr>
        <p:txBody>
          <a:bodyPr wrap="square" rtlCol="0">
            <a:spAutoFit/>
          </a:bodyPr>
          <a:lstStyle/>
          <a:p>
            <a:pPr algn="ctr"/>
            <a:r>
              <a:rPr lang="nb-NO" dirty="0">
                <a:solidFill>
                  <a:schemeClr val="tx2"/>
                </a:solidFill>
                <a:latin typeface="Helvetica" pitchFamily="2" charset="0"/>
              </a:rPr>
              <a:t>Når vi skal vurdere de mulige implikasjonene av en gitt KI teknologi, </a:t>
            </a:r>
            <a:r>
              <a:rPr lang="nb-NO" b="1" dirty="0">
                <a:solidFill>
                  <a:schemeClr val="tx2"/>
                </a:solidFill>
                <a:latin typeface="Helvetica" pitchFamily="2" charset="0"/>
              </a:rPr>
              <a:t>hvordan bør vi gå frem, og hva må vi tenke på? </a:t>
            </a:r>
          </a:p>
        </p:txBody>
      </p:sp>
      <p:sp>
        <p:nvSpPr>
          <p:cNvPr id="6" name="TekstSylinder 5">
            <a:extLst>
              <a:ext uri="{FF2B5EF4-FFF2-40B4-BE49-F238E27FC236}">
                <a16:creationId xmlns:a16="http://schemas.microsoft.com/office/drawing/2014/main" id="{CF738FE4-CA9B-948B-38B0-E95CA650C32F}"/>
              </a:ext>
            </a:extLst>
          </p:cNvPr>
          <p:cNvSpPr txBox="1"/>
          <p:nvPr/>
        </p:nvSpPr>
        <p:spPr>
          <a:xfrm>
            <a:off x="3343293" y="3996713"/>
            <a:ext cx="5505411" cy="646331"/>
          </a:xfrm>
          <a:prstGeom prst="rect">
            <a:avLst/>
          </a:prstGeom>
          <a:noFill/>
        </p:spPr>
        <p:txBody>
          <a:bodyPr wrap="square" rtlCol="0">
            <a:spAutoFit/>
          </a:bodyPr>
          <a:lstStyle/>
          <a:p>
            <a:pPr algn="ctr"/>
            <a:r>
              <a:rPr lang="nb-NO" b="1" dirty="0">
                <a:solidFill>
                  <a:schemeClr val="tx2"/>
                </a:solidFill>
                <a:latin typeface="Helvetica" pitchFamily="2" charset="0"/>
              </a:rPr>
              <a:t>Hva kan folket og samfunnet gjøre </a:t>
            </a:r>
            <a:r>
              <a:rPr lang="nb-NO" dirty="0">
                <a:solidFill>
                  <a:schemeClr val="tx2"/>
                </a:solidFill>
                <a:latin typeface="Helvetica" pitchFamily="2" charset="0"/>
              </a:rPr>
              <a:t>for å håndtere de utfordringene vi har tatt for oss i dag?</a:t>
            </a:r>
          </a:p>
        </p:txBody>
      </p:sp>
    </p:spTree>
    <p:extLst>
      <p:ext uri="{BB962C8B-B14F-4D97-AF65-F5344CB8AC3E}">
        <p14:creationId xmlns:p14="http://schemas.microsoft.com/office/powerpoint/2010/main" val="57684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5451427" y="607733"/>
            <a:ext cx="1289135" cy="584775"/>
          </a:xfrm>
          <a:prstGeom prst="rect">
            <a:avLst/>
          </a:prstGeom>
          <a:noFill/>
        </p:spPr>
        <p:txBody>
          <a:bodyPr wrap="none" rtlCol="0">
            <a:spAutoFit/>
          </a:bodyPr>
          <a:lstStyle/>
          <a:p>
            <a:r>
              <a:rPr lang="nb-NO" sz="3200" b="1" spc="300" dirty="0">
                <a:solidFill>
                  <a:schemeClr val="tx2"/>
                </a:solidFill>
                <a:latin typeface="Helvetica" pitchFamily="2" charset="0"/>
              </a:rPr>
              <a:t>SÅ...</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116159" y="1192508"/>
            <a:ext cx="3959674" cy="369332"/>
          </a:xfrm>
          <a:prstGeom prst="rect">
            <a:avLst/>
          </a:prstGeom>
          <a:noFill/>
        </p:spPr>
        <p:txBody>
          <a:bodyPr wrap="none" rtlCol="0">
            <a:spAutoFit/>
          </a:bodyPr>
          <a:lstStyle/>
          <a:p>
            <a:r>
              <a:rPr lang="nb-NO" spc="300" dirty="0">
                <a:solidFill>
                  <a:schemeClr val="tx2"/>
                </a:solidFill>
                <a:latin typeface="Helvetica" pitchFamily="2" charset="0"/>
              </a:rPr>
              <a:t>EN KORT OPPSUMMERING</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6AA7C435-071B-4ED1-5E6F-389B53A94F8C}"/>
              </a:ext>
            </a:extLst>
          </p:cNvPr>
          <p:cNvSpPr txBox="1"/>
          <p:nvPr/>
        </p:nvSpPr>
        <p:spPr>
          <a:xfrm>
            <a:off x="865654" y="2483715"/>
            <a:ext cx="10460683" cy="2616101"/>
          </a:xfrm>
          <a:prstGeom prst="rect">
            <a:avLst/>
          </a:prstGeom>
          <a:noFill/>
        </p:spPr>
        <p:txBody>
          <a:bodyPr wrap="square" rtlCol="0">
            <a:spAutoFit/>
          </a:bodyPr>
          <a:lstStyle/>
          <a:p>
            <a:pPr algn="ctr"/>
            <a:r>
              <a:rPr lang="nb-NO" sz="1600" dirty="0">
                <a:solidFill>
                  <a:schemeClr val="tx2"/>
                </a:solidFill>
                <a:latin typeface="Helvetica Light" panose="020B0403020202020204" pitchFamily="34" charset="0"/>
              </a:rPr>
              <a:t>KI og ML består av et sett med konkrete og avgrensede teknologier som hver har et definert formål</a:t>
            </a:r>
          </a:p>
          <a:p>
            <a:pPr algn="ctr"/>
            <a:endParaRPr lang="nb-NO" sz="1600" dirty="0">
              <a:solidFill>
                <a:schemeClr val="tx2"/>
              </a:solidFill>
              <a:latin typeface="Helvetica Light" panose="020B0403020202020204" pitchFamily="34" charset="0"/>
            </a:endParaRPr>
          </a:p>
          <a:p>
            <a:pPr algn="ctr"/>
            <a:r>
              <a:rPr lang="nb-NO" sz="1600" dirty="0">
                <a:solidFill>
                  <a:schemeClr val="tx2"/>
                </a:solidFill>
                <a:latin typeface="Helvetica Light" panose="020B0403020202020204" pitchFamily="34" charset="0"/>
              </a:rPr>
              <a:t>ML handler stort sett om statistikk</a:t>
            </a:r>
          </a:p>
          <a:p>
            <a:pPr algn="ctr"/>
            <a:endParaRPr lang="nb-NO" sz="1600" dirty="0">
              <a:solidFill>
                <a:schemeClr val="tx2"/>
              </a:solidFill>
              <a:latin typeface="Helvetica Light" panose="020B0403020202020204" pitchFamily="34" charset="0"/>
            </a:endParaRPr>
          </a:p>
          <a:p>
            <a:pPr algn="ctr"/>
            <a:r>
              <a:rPr lang="nb-NO" sz="1600" dirty="0">
                <a:solidFill>
                  <a:schemeClr val="tx2"/>
                </a:solidFill>
                <a:latin typeface="Helvetica Light" panose="020B0403020202020204" pitchFamily="34" charset="0"/>
              </a:rPr>
              <a:t>Vi har ingen indikasjoner på Generell KI i dag</a:t>
            </a:r>
          </a:p>
          <a:p>
            <a:pPr algn="ctr"/>
            <a:endParaRPr lang="nb-NO" sz="1600" dirty="0">
              <a:solidFill>
                <a:schemeClr val="tx2"/>
              </a:solidFill>
              <a:latin typeface="Helvetica Light" panose="020B0403020202020204" pitchFamily="34" charset="0"/>
            </a:endParaRPr>
          </a:p>
          <a:p>
            <a:pPr algn="ctr"/>
            <a:r>
              <a:rPr lang="nb-NO" sz="1600" dirty="0">
                <a:solidFill>
                  <a:schemeClr val="tx2"/>
                </a:solidFill>
                <a:latin typeface="Helvetica Light" panose="020B0403020202020204" pitchFamily="34" charset="0"/>
              </a:rPr>
              <a:t>Det er mange reelle og viktige utfordringer knyttet til KI som krever oppmerksomhet nå</a:t>
            </a:r>
          </a:p>
          <a:p>
            <a:pPr algn="ctr"/>
            <a:endParaRPr lang="nb-NO" sz="1600" dirty="0">
              <a:solidFill>
                <a:schemeClr val="tx2"/>
              </a:solidFill>
              <a:latin typeface="Helvetica Light" panose="020B0403020202020204" pitchFamily="34" charset="0"/>
            </a:endParaRPr>
          </a:p>
          <a:p>
            <a:pPr algn="ctr"/>
            <a:r>
              <a:rPr lang="nb-NO" sz="1600" dirty="0">
                <a:solidFill>
                  <a:schemeClr val="tx2"/>
                </a:solidFill>
                <a:latin typeface="Helvetica Light" panose="020B0403020202020204" pitchFamily="34" charset="0"/>
              </a:rPr>
              <a:t>Konsekvenser for individ og samfunn av en gitt KI-teknologi avhenger av hvordan vi anvender den, og hvilke hensyn skaperne har tatt rundt etikk, f.eks. bias, og forklarbarhet</a:t>
            </a:r>
          </a:p>
        </p:txBody>
      </p:sp>
    </p:spTree>
    <p:extLst>
      <p:ext uri="{BB962C8B-B14F-4D97-AF65-F5344CB8AC3E}">
        <p14:creationId xmlns:p14="http://schemas.microsoft.com/office/powerpoint/2010/main" val="108532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387035" y="607733"/>
            <a:ext cx="3417923" cy="584775"/>
          </a:xfrm>
          <a:prstGeom prst="rect">
            <a:avLst/>
          </a:prstGeom>
          <a:noFill/>
        </p:spPr>
        <p:txBody>
          <a:bodyPr wrap="none" rtlCol="0">
            <a:spAutoFit/>
          </a:bodyPr>
          <a:lstStyle/>
          <a:p>
            <a:r>
              <a:rPr lang="nb-NO" sz="3200" b="1" spc="300" dirty="0">
                <a:solidFill>
                  <a:schemeClr val="tx2"/>
                </a:solidFill>
                <a:latin typeface="Helvetica" pitchFamily="2" charset="0"/>
              </a:rPr>
              <a:t>LÆRINGSMÅL</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4560962" y="1192508"/>
            <a:ext cx="3070071" cy="369332"/>
          </a:xfrm>
          <a:prstGeom prst="rect">
            <a:avLst/>
          </a:prstGeom>
          <a:noFill/>
        </p:spPr>
        <p:txBody>
          <a:bodyPr wrap="none" rtlCol="0">
            <a:spAutoFit/>
          </a:bodyPr>
          <a:lstStyle/>
          <a:p>
            <a:r>
              <a:rPr lang="nb-NO" spc="300" dirty="0">
                <a:solidFill>
                  <a:schemeClr val="tx2"/>
                </a:solidFill>
                <a:latin typeface="Helvetica" pitchFamily="2" charset="0"/>
              </a:rPr>
              <a:t>EN OPPSUMMERING</a:t>
            </a:r>
            <a:endParaRPr lang="nb-NO" sz="2000" spc="300" dirty="0">
              <a:solidFill>
                <a:schemeClr val="tx2"/>
              </a:solidFill>
              <a:latin typeface="Helvetica" pitchFamily="2" charset="0"/>
            </a:endParaRPr>
          </a:p>
        </p:txBody>
      </p:sp>
      <p:sp>
        <p:nvSpPr>
          <p:cNvPr id="4" name="TekstSylinder 3">
            <a:extLst>
              <a:ext uri="{FF2B5EF4-FFF2-40B4-BE49-F238E27FC236}">
                <a16:creationId xmlns:a16="http://schemas.microsoft.com/office/drawing/2014/main" id="{9574F485-3B22-1C2E-F7B0-E7A4D1FC67AC}"/>
              </a:ext>
            </a:extLst>
          </p:cNvPr>
          <p:cNvSpPr txBox="1"/>
          <p:nvPr/>
        </p:nvSpPr>
        <p:spPr>
          <a:xfrm>
            <a:off x="1444995" y="2312220"/>
            <a:ext cx="9302002" cy="2233560"/>
          </a:xfrm>
          <a:prstGeom prst="rect">
            <a:avLst/>
          </a:prstGeom>
          <a:noFill/>
        </p:spPr>
        <p:txBody>
          <a:bodyPr wrap="square" rtlCol="0">
            <a:spAutoFit/>
          </a:bodyPr>
          <a:lstStyle/>
          <a:p>
            <a:pPr algn="ctr">
              <a:lnSpc>
                <a:spcPct val="200000"/>
              </a:lnSpc>
            </a:pPr>
            <a:r>
              <a:rPr lang="nb-NO" dirty="0">
                <a:solidFill>
                  <a:schemeClr val="tx2"/>
                </a:solidFill>
                <a:latin typeface="Helvetica Light" panose="020B0403020202020204" pitchFamily="34" charset="0"/>
              </a:rPr>
              <a:t>Kjenne til ulike områder innen Kunstig intelligens (KI)</a:t>
            </a:r>
          </a:p>
          <a:p>
            <a:pPr algn="ctr">
              <a:lnSpc>
                <a:spcPct val="200000"/>
              </a:lnSpc>
            </a:pPr>
            <a:r>
              <a:rPr lang="nb-NO" dirty="0">
                <a:solidFill>
                  <a:schemeClr val="tx2"/>
                </a:solidFill>
                <a:latin typeface="Helvetica Light" panose="020B0403020202020204" pitchFamily="34" charset="0"/>
              </a:rPr>
              <a:t>Forstå hovedkonseptene innen maskinlæring (ML)</a:t>
            </a:r>
          </a:p>
          <a:p>
            <a:pPr algn="ctr">
              <a:lnSpc>
                <a:spcPct val="200000"/>
              </a:lnSpc>
            </a:pPr>
            <a:r>
              <a:rPr lang="nb-NO" dirty="0">
                <a:solidFill>
                  <a:schemeClr val="tx2"/>
                </a:solidFill>
                <a:latin typeface="Helvetica Light" panose="020B0403020202020204" pitchFamily="34" charset="0"/>
              </a:rPr>
              <a:t>Vite om forklarbarhetsproblemet</a:t>
            </a:r>
          </a:p>
          <a:p>
            <a:pPr algn="ctr">
              <a:lnSpc>
                <a:spcPct val="200000"/>
              </a:lnSpc>
            </a:pPr>
            <a:r>
              <a:rPr lang="nb-NO" dirty="0">
                <a:solidFill>
                  <a:schemeClr val="tx2"/>
                </a:solidFill>
                <a:latin typeface="Helvetica Light" panose="020B0403020202020204" pitchFamily="34" charset="0"/>
              </a:rPr>
              <a:t>Reflektere og diskutere rundt problemstillinger og implikasjoner knyttet til ML</a:t>
            </a:r>
          </a:p>
        </p:txBody>
      </p:sp>
    </p:spTree>
    <p:extLst>
      <p:ext uri="{BB962C8B-B14F-4D97-AF65-F5344CB8AC3E}">
        <p14:creationId xmlns:p14="http://schemas.microsoft.com/office/powerpoint/2010/main" val="207811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807279" y="607733"/>
            <a:ext cx="6577442" cy="584775"/>
          </a:xfrm>
          <a:prstGeom prst="rect">
            <a:avLst/>
          </a:prstGeom>
          <a:noFill/>
        </p:spPr>
        <p:txBody>
          <a:bodyPr wrap="none" rtlCol="0">
            <a:spAutoFit/>
          </a:bodyPr>
          <a:lstStyle/>
          <a:p>
            <a:r>
              <a:rPr lang="nb-NO" sz="3200" b="1" spc="300" dirty="0">
                <a:solidFill>
                  <a:schemeClr val="tx2"/>
                </a:solidFill>
                <a:latin typeface="Helvetica" pitchFamily="2" charset="0"/>
              </a:rPr>
              <a:t>KUNSTIG INTELLIGENS (KI)</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1504230" y="1193525"/>
            <a:ext cx="9183540" cy="369332"/>
          </a:xfrm>
          <a:prstGeom prst="rect">
            <a:avLst/>
          </a:prstGeom>
          <a:noFill/>
        </p:spPr>
        <p:txBody>
          <a:bodyPr wrap="none" rtlCol="0">
            <a:spAutoFit/>
          </a:bodyPr>
          <a:lstStyle/>
          <a:p>
            <a:r>
              <a:rPr lang="nb-NO" spc="300" dirty="0">
                <a:solidFill>
                  <a:schemeClr val="tx2"/>
                </a:solidFill>
                <a:latin typeface="Helvetica" pitchFamily="2" charset="0"/>
              </a:rPr>
              <a:t>DET SOM ER ENKELT FOR OSS ER VANSKELIG FOR MASKINER</a:t>
            </a:r>
            <a:endParaRPr lang="nb-NO" sz="2000" spc="300" dirty="0">
              <a:solidFill>
                <a:schemeClr val="tx2"/>
              </a:solidFill>
              <a:latin typeface="Helvetica" pitchFamily="2" charset="0"/>
            </a:endParaRPr>
          </a:p>
        </p:txBody>
      </p:sp>
      <p:grpSp>
        <p:nvGrpSpPr>
          <p:cNvPr id="2228" name="Gruppe 2227">
            <a:extLst>
              <a:ext uri="{FF2B5EF4-FFF2-40B4-BE49-F238E27FC236}">
                <a16:creationId xmlns:a16="http://schemas.microsoft.com/office/drawing/2014/main" id="{D1635CDF-33C4-85C9-FE7C-A1F140027159}"/>
              </a:ext>
            </a:extLst>
          </p:cNvPr>
          <p:cNvGrpSpPr/>
          <p:nvPr/>
        </p:nvGrpSpPr>
        <p:grpSpPr>
          <a:xfrm rot="4736779">
            <a:off x="12424601" y="2110166"/>
            <a:ext cx="5601863" cy="3922460"/>
            <a:chOff x="7529872" y="2536502"/>
            <a:chExt cx="5601863" cy="3922460"/>
          </a:xfrm>
        </p:grpSpPr>
        <p:grpSp>
          <p:nvGrpSpPr>
            <p:cNvPr id="789" name="Grafikk 362">
              <a:extLst>
                <a:ext uri="{FF2B5EF4-FFF2-40B4-BE49-F238E27FC236}">
                  <a16:creationId xmlns:a16="http://schemas.microsoft.com/office/drawing/2014/main" id="{FE54F27F-AC17-BEE5-2DFB-03F4C464CBD0}"/>
                </a:ext>
              </a:extLst>
            </p:cNvPr>
            <p:cNvGrpSpPr/>
            <p:nvPr/>
          </p:nvGrpSpPr>
          <p:grpSpPr>
            <a:xfrm flipH="1">
              <a:off x="8727202" y="2536502"/>
              <a:ext cx="4404533" cy="3904944"/>
              <a:chOff x="5111637" y="6666432"/>
              <a:chExt cx="793388" cy="703397"/>
            </a:xfrm>
          </p:grpSpPr>
          <p:sp>
            <p:nvSpPr>
              <p:cNvPr id="790" name="Friform 789">
                <a:extLst>
                  <a:ext uri="{FF2B5EF4-FFF2-40B4-BE49-F238E27FC236}">
                    <a16:creationId xmlns:a16="http://schemas.microsoft.com/office/drawing/2014/main" id="{0485BB93-3C1C-24C4-432D-F8755CF7D73F}"/>
                  </a:ext>
                </a:extLst>
              </p:cNvPr>
              <p:cNvSpPr/>
              <p:nvPr/>
            </p:nvSpPr>
            <p:spPr>
              <a:xfrm>
                <a:off x="5506586"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19" y="83249"/>
                      <a:pt x="282331" y="83249"/>
                    </a:cubicBezTo>
                    <a:lnTo>
                      <a:pt x="41620" y="83249"/>
                    </a:lnTo>
                    <a:cubicBezTo>
                      <a:pt x="18632" y="83249"/>
                      <a:pt x="0" y="64607"/>
                      <a:pt x="0" y="41629"/>
                    </a:cubicBezTo>
                    <a:lnTo>
                      <a:pt x="0" y="41629"/>
                    </a:lnTo>
                    <a:cubicBezTo>
                      <a:pt x="0" y="18632"/>
                      <a:pt x="18632" y="0"/>
                      <a:pt x="41620" y="0"/>
                    </a:cubicBezTo>
                    <a:lnTo>
                      <a:pt x="282331" y="0"/>
                    </a:lnTo>
                    <a:cubicBezTo>
                      <a:pt x="305319" y="10"/>
                      <a:pt x="323950" y="18641"/>
                      <a:pt x="323950" y="41629"/>
                    </a:cubicBezTo>
                    <a:lnTo>
                      <a:pt x="323950" y="41629"/>
                    </a:lnTo>
                    <a:close/>
                  </a:path>
                </a:pathLst>
              </a:custGeom>
              <a:solidFill>
                <a:srgbClr val="E0B000"/>
              </a:solidFill>
              <a:ln w="9504" cap="flat">
                <a:noFill/>
                <a:prstDash val="solid"/>
                <a:miter/>
              </a:ln>
            </p:spPr>
            <p:txBody>
              <a:bodyPr rtlCol="0" anchor="ctr"/>
              <a:lstStyle/>
              <a:p>
                <a:endParaRPr lang="nb-NO"/>
              </a:p>
            </p:txBody>
          </p:sp>
          <p:grpSp>
            <p:nvGrpSpPr>
              <p:cNvPr id="791" name="Grafikk 362">
                <a:extLst>
                  <a:ext uri="{FF2B5EF4-FFF2-40B4-BE49-F238E27FC236}">
                    <a16:creationId xmlns:a16="http://schemas.microsoft.com/office/drawing/2014/main" id="{698AB629-6DD5-3845-D0DA-E36C68D0787E}"/>
                  </a:ext>
                </a:extLst>
              </p:cNvPr>
              <p:cNvGrpSpPr/>
              <p:nvPr/>
            </p:nvGrpSpPr>
            <p:grpSpPr>
              <a:xfrm>
                <a:off x="5742583" y="6699602"/>
                <a:ext cx="161586" cy="137080"/>
                <a:chOff x="5742583" y="6699602"/>
                <a:chExt cx="161586" cy="137080"/>
              </a:xfrm>
            </p:grpSpPr>
            <p:sp>
              <p:nvSpPr>
                <p:cNvPr id="792" name="Friform 791">
                  <a:extLst>
                    <a:ext uri="{FF2B5EF4-FFF2-40B4-BE49-F238E27FC236}">
                      <a16:creationId xmlns:a16="http://schemas.microsoft.com/office/drawing/2014/main" id="{3CBF0564-4A5C-3C7A-046D-523C512C6FE5}"/>
                    </a:ext>
                  </a:extLst>
                </p:cNvPr>
                <p:cNvSpPr/>
                <p:nvPr/>
              </p:nvSpPr>
              <p:spPr>
                <a:xfrm>
                  <a:off x="5781137" y="6751056"/>
                  <a:ext cx="82773" cy="60023"/>
                </a:xfrm>
                <a:custGeom>
                  <a:avLst/>
                  <a:gdLst>
                    <a:gd name="connsiteX0" fmla="*/ 82773 w 82773"/>
                    <a:gd name="connsiteY0" fmla="*/ 18660 h 60023"/>
                    <a:gd name="connsiteX1" fmla="*/ 0 w 82773"/>
                    <a:gd name="connsiteY1" fmla="*/ 60023 h 60023"/>
                    <a:gd name="connsiteX2" fmla="*/ 60042 w 82773"/>
                    <a:gd name="connsiteY2" fmla="*/ 0 h 60023"/>
                    <a:gd name="connsiteX3" fmla="*/ 73453 w 82773"/>
                    <a:gd name="connsiteY3" fmla="*/ 0 h 60023"/>
                  </a:gdLst>
                  <a:ahLst/>
                  <a:cxnLst>
                    <a:cxn ang="0">
                      <a:pos x="connsiteX0" y="connsiteY0"/>
                    </a:cxn>
                    <a:cxn ang="0">
                      <a:pos x="connsiteX1" y="connsiteY1"/>
                    </a:cxn>
                    <a:cxn ang="0">
                      <a:pos x="connsiteX2" y="connsiteY2"/>
                    </a:cxn>
                    <a:cxn ang="0">
                      <a:pos x="connsiteX3" y="connsiteY3"/>
                    </a:cxn>
                  </a:cxnLst>
                  <a:rect l="l" t="t" r="r" b="b"/>
                  <a:pathLst>
                    <a:path w="82773" h="60023">
                      <a:moveTo>
                        <a:pt x="82773" y="18660"/>
                      </a:moveTo>
                      <a:lnTo>
                        <a:pt x="0" y="60023"/>
                      </a:lnTo>
                      <a:lnTo>
                        <a:pt x="60042" y="0"/>
                      </a:lnTo>
                      <a:lnTo>
                        <a:pt x="73453" y="0"/>
                      </a:lnTo>
                      <a:close/>
                    </a:path>
                  </a:pathLst>
                </a:custGeom>
                <a:solidFill>
                  <a:srgbClr val="CC8100"/>
                </a:solidFill>
                <a:ln w="9504" cap="flat">
                  <a:noFill/>
                  <a:prstDash val="solid"/>
                  <a:miter/>
                </a:ln>
              </p:spPr>
              <p:txBody>
                <a:bodyPr rtlCol="0" anchor="ctr"/>
                <a:lstStyle/>
                <a:p>
                  <a:endParaRPr lang="nb-NO"/>
                </a:p>
              </p:txBody>
            </p:sp>
            <p:sp>
              <p:nvSpPr>
                <p:cNvPr id="793" name="Friform 792">
                  <a:extLst>
                    <a:ext uri="{FF2B5EF4-FFF2-40B4-BE49-F238E27FC236}">
                      <a16:creationId xmlns:a16="http://schemas.microsoft.com/office/drawing/2014/main" id="{4CA9FBBB-4082-8B19-9ACD-7EAA8FFFD46B}"/>
                    </a:ext>
                  </a:extLst>
                </p:cNvPr>
                <p:cNvSpPr/>
                <p:nvPr/>
              </p:nvSpPr>
              <p:spPr>
                <a:xfrm rot="-1592981">
                  <a:off x="5770689" y="6709568"/>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2E2F2E"/>
                </a:solidFill>
                <a:ln w="9505" cap="flat">
                  <a:noFill/>
                  <a:prstDash val="solid"/>
                  <a:miter/>
                </a:ln>
              </p:spPr>
              <p:txBody>
                <a:bodyPr rtlCol="0" anchor="ctr"/>
                <a:lstStyle/>
                <a:p>
                  <a:endParaRPr lang="nb-NO"/>
                </a:p>
              </p:txBody>
            </p:sp>
            <p:sp>
              <p:nvSpPr>
                <p:cNvPr id="794" name="Friform 793">
                  <a:extLst>
                    <a:ext uri="{FF2B5EF4-FFF2-40B4-BE49-F238E27FC236}">
                      <a16:creationId xmlns:a16="http://schemas.microsoft.com/office/drawing/2014/main" id="{27BEE553-BA15-C1C2-68E2-BDB07C917716}"/>
                    </a:ext>
                  </a:extLst>
                </p:cNvPr>
                <p:cNvSpPr/>
                <p:nvPr/>
              </p:nvSpPr>
              <p:spPr>
                <a:xfrm rot="-1592981">
                  <a:off x="5757278" y="6709571"/>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454645"/>
                </a:solidFill>
                <a:ln w="9505" cap="flat">
                  <a:noFill/>
                  <a:prstDash val="solid"/>
                  <a:miter/>
                </a:ln>
              </p:spPr>
              <p:txBody>
                <a:bodyPr rtlCol="0" anchor="ctr"/>
                <a:lstStyle/>
                <a:p>
                  <a:endParaRPr lang="nb-NO"/>
                </a:p>
              </p:txBody>
            </p:sp>
            <p:sp>
              <p:nvSpPr>
                <p:cNvPr id="795" name="Friform 794">
                  <a:extLst>
                    <a:ext uri="{FF2B5EF4-FFF2-40B4-BE49-F238E27FC236}">
                      <a16:creationId xmlns:a16="http://schemas.microsoft.com/office/drawing/2014/main" id="{CBFA849F-2735-7A7F-CECF-C4EB3EBF3990}"/>
                    </a:ext>
                  </a:extLst>
                </p:cNvPr>
                <p:cNvSpPr/>
                <p:nvPr/>
              </p:nvSpPr>
              <p:spPr>
                <a:xfrm rot="-1593134">
                  <a:off x="5758076" y="6770662"/>
                  <a:ext cx="92538" cy="20856"/>
                </a:xfrm>
                <a:custGeom>
                  <a:avLst/>
                  <a:gdLst>
                    <a:gd name="connsiteX0" fmla="*/ 0 w 92538"/>
                    <a:gd name="connsiteY0" fmla="*/ 0 h 20856"/>
                    <a:gd name="connsiteX1" fmla="*/ 92538 w 92538"/>
                    <a:gd name="connsiteY1" fmla="*/ 0 h 20856"/>
                    <a:gd name="connsiteX2" fmla="*/ 92538 w 92538"/>
                    <a:gd name="connsiteY2" fmla="*/ 20857 h 20856"/>
                    <a:gd name="connsiteX3" fmla="*/ 0 w 92538"/>
                    <a:gd name="connsiteY3" fmla="*/ 20857 h 20856"/>
                  </a:gdLst>
                  <a:ahLst/>
                  <a:cxnLst>
                    <a:cxn ang="0">
                      <a:pos x="connsiteX0" y="connsiteY0"/>
                    </a:cxn>
                    <a:cxn ang="0">
                      <a:pos x="connsiteX1" y="connsiteY1"/>
                    </a:cxn>
                    <a:cxn ang="0">
                      <a:pos x="connsiteX2" y="connsiteY2"/>
                    </a:cxn>
                    <a:cxn ang="0">
                      <a:pos x="connsiteX3" y="connsiteY3"/>
                    </a:cxn>
                  </a:cxnLst>
                  <a:rect l="l" t="t" r="r" b="b"/>
                  <a:pathLst>
                    <a:path w="92538" h="20856">
                      <a:moveTo>
                        <a:pt x="0" y="0"/>
                      </a:moveTo>
                      <a:lnTo>
                        <a:pt x="92538" y="0"/>
                      </a:lnTo>
                      <a:lnTo>
                        <a:pt x="92538" y="20857"/>
                      </a:lnTo>
                      <a:lnTo>
                        <a:pt x="0" y="20857"/>
                      </a:lnTo>
                      <a:close/>
                    </a:path>
                  </a:pathLst>
                </a:custGeom>
                <a:solidFill>
                  <a:srgbClr val="FFB300"/>
                </a:solidFill>
                <a:ln w="9504" cap="flat">
                  <a:noFill/>
                  <a:prstDash val="solid"/>
                  <a:miter/>
                </a:ln>
              </p:spPr>
              <p:txBody>
                <a:bodyPr rtlCol="0" anchor="ctr"/>
                <a:lstStyle/>
                <a:p>
                  <a:endParaRPr lang="nb-NO"/>
                </a:p>
              </p:txBody>
            </p:sp>
            <p:sp>
              <p:nvSpPr>
                <p:cNvPr id="796" name="Friform 795">
                  <a:extLst>
                    <a:ext uri="{FF2B5EF4-FFF2-40B4-BE49-F238E27FC236}">
                      <a16:creationId xmlns:a16="http://schemas.microsoft.com/office/drawing/2014/main" id="{3A0418D4-C580-1B7E-E03C-DA15CB3AFD5F}"/>
                    </a:ext>
                  </a:extLst>
                </p:cNvPr>
                <p:cNvSpPr/>
                <p:nvPr/>
              </p:nvSpPr>
              <p:spPr>
                <a:xfrm>
                  <a:off x="5771550" y="6761813"/>
                  <a:ext cx="132619" cy="74869"/>
                </a:xfrm>
                <a:custGeom>
                  <a:avLst/>
                  <a:gdLst>
                    <a:gd name="connsiteX0" fmla="*/ 132620 w 132619"/>
                    <a:gd name="connsiteY0" fmla="*/ 26326 h 74869"/>
                    <a:gd name="connsiteX1" fmla="*/ 35485 w 132619"/>
                    <a:gd name="connsiteY1" fmla="*/ 74870 h 74869"/>
                    <a:gd name="connsiteX2" fmla="*/ 0 w 132619"/>
                    <a:gd name="connsiteY2" fmla="*/ 74870 h 74869"/>
                    <a:gd name="connsiteX3" fmla="*/ 83981 w 132619"/>
                    <a:gd name="connsiteY3" fmla="*/ 0 h 74869"/>
                    <a:gd name="connsiteX4" fmla="*/ 119476 w 132619"/>
                    <a:gd name="connsiteY4" fmla="*/ 0 h 7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19" h="74869">
                      <a:moveTo>
                        <a:pt x="132620" y="26326"/>
                      </a:moveTo>
                      <a:lnTo>
                        <a:pt x="35485" y="74870"/>
                      </a:lnTo>
                      <a:lnTo>
                        <a:pt x="0" y="74870"/>
                      </a:lnTo>
                      <a:lnTo>
                        <a:pt x="83981" y="0"/>
                      </a:lnTo>
                      <a:lnTo>
                        <a:pt x="119476" y="0"/>
                      </a:lnTo>
                      <a:close/>
                    </a:path>
                  </a:pathLst>
                </a:custGeom>
                <a:solidFill>
                  <a:srgbClr val="E0B000"/>
                </a:solidFill>
                <a:ln w="9504" cap="flat">
                  <a:noFill/>
                  <a:prstDash val="solid"/>
                  <a:miter/>
                </a:ln>
              </p:spPr>
              <p:txBody>
                <a:bodyPr rtlCol="0" anchor="ctr"/>
                <a:lstStyle/>
                <a:p>
                  <a:endParaRPr lang="nb-NO"/>
                </a:p>
              </p:txBody>
            </p:sp>
            <p:sp>
              <p:nvSpPr>
                <p:cNvPr id="797" name="Friform 796">
                  <a:extLst>
                    <a:ext uri="{FF2B5EF4-FFF2-40B4-BE49-F238E27FC236}">
                      <a16:creationId xmlns:a16="http://schemas.microsoft.com/office/drawing/2014/main" id="{CEA33E91-D480-BB8B-10AF-EDDC27492A1D}"/>
                    </a:ext>
                  </a:extLst>
                </p:cNvPr>
                <p:cNvSpPr/>
                <p:nvPr/>
              </p:nvSpPr>
              <p:spPr>
                <a:xfrm rot="-1593134">
                  <a:off x="5759143" y="6784544"/>
                  <a:ext cx="108582" cy="29416"/>
                </a:xfrm>
                <a:custGeom>
                  <a:avLst/>
                  <a:gdLst>
                    <a:gd name="connsiteX0" fmla="*/ 0 w 108582"/>
                    <a:gd name="connsiteY0" fmla="*/ 0 h 29416"/>
                    <a:gd name="connsiteX1" fmla="*/ 108583 w 108582"/>
                    <a:gd name="connsiteY1" fmla="*/ 0 h 29416"/>
                    <a:gd name="connsiteX2" fmla="*/ 108583 w 108582"/>
                    <a:gd name="connsiteY2" fmla="*/ 29416 h 29416"/>
                    <a:gd name="connsiteX3" fmla="*/ 0 w 108582"/>
                    <a:gd name="connsiteY3" fmla="*/ 29416 h 29416"/>
                  </a:gdLst>
                  <a:ahLst/>
                  <a:cxnLst>
                    <a:cxn ang="0">
                      <a:pos x="connsiteX0" y="connsiteY0"/>
                    </a:cxn>
                    <a:cxn ang="0">
                      <a:pos x="connsiteX1" y="connsiteY1"/>
                    </a:cxn>
                    <a:cxn ang="0">
                      <a:pos x="connsiteX2" y="connsiteY2"/>
                    </a:cxn>
                    <a:cxn ang="0">
                      <a:pos x="connsiteX3" y="connsiteY3"/>
                    </a:cxn>
                  </a:cxnLst>
                  <a:rect l="l" t="t" r="r" b="b"/>
                  <a:pathLst>
                    <a:path w="108582" h="29416">
                      <a:moveTo>
                        <a:pt x="0" y="0"/>
                      </a:moveTo>
                      <a:lnTo>
                        <a:pt x="108583" y="0"/>
                      </a:lnTo>
                      <a:lnTo>
                        <a:pt x="108583" y="29416"/>
                      </a:lnTo>
                      <a:lnTo>
                        <a:pt x="0" y="29416"/>
                      </a:lnTo>
                      <a:close/>
                    </a:path>
                  </a:pathLst>
                </a:custGeom>
                <a:solidFill>
                  <a:srgbClr val="FFD500"/>
                </a:solidFill>
                <a:ln w="9504" cap="flat">
                  <a:noFill/>
                  <a:prstDash val="solid"/>
                  <a:miter/>
                </a:ln>
              </p:spPr>
              <p:txBody>
                <a:bodyPr rtlCol="0" anchor="ctr"/>
                <a:lstStyle/>
                <a:p>
                  <a:endParaRPr lang="nb-NO"/>
                </a:p>
              </p:txBody>
            </p:sp>
          </p:grpSp>
          <p:sp>
            <p:nvSpPr>
              <p:cNvPr id="798" name="Friform 797">
                <a:extLst>
                  <a:ext uri="{FF2B5EF4-FFF2-40B4-BE49-F238E27FC236}">
                    <a16:creationId xmlns:a16="http://schemas.microsoft.com/office/drawing/2014/main" id="{F018CD08-ED31-BF22-FC2B-6AA69BA3DE59}"/>
                  </a:ext>
                </a:extLst>
              </p:cNvPr>
              <p:cNvSpPr/>
              <p:nvPr/>
            </p:nvSpPr>
            <p:spPr>
              <a:xfrm>
                <a:off x="5493937"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09" y="83249"/>
                      <a:pt x="282331" y="83249"/>
                    </a:cubicBezTo>
                    <a:lnTo>
                      <a:pt x="41620" y="83249"/>
                    </a:lnTo>
                    <a:cubicBezTo>
                      <a:pt x="18632" y="83249"/>
                      <a:pt x="0" y="64607"/>
                      <a:pt x="0" y="41629"/>
                    </a:cubicBezTo>
                    <a:lnTo>
                      <a:pt x="0" y="41629"/>
                    </a:lnTo>
                    <a:cubicBezTo>
                      <a:pt x="0" y="18632"/>
                      <a:pt x="18641" y="0"/>
                      <a:pt x="41620" y="0"/>
                    </a:cubicBezTo>
                    <a:lnTo>
                      <a:pt x="282331" y="0"/>
                    </a:lnTo>
                    <a:cubicBezTo>
                      <a:pt x="305309" y="10"/>
                      <a:pt x="323950" y="18641"/>
                      <a:pt x="323950" y="41629"/>
                    </a:cubicBezTo>
                    <a:lnTo>
                      <a:pt x="323950" y="41629"/>
                    </a:lnTo>
                    <a:close/>
                  </a:path>
                </a:pathLst>
              </a:custGeom>
              <a:solidFill>
                <a:srgbClr val="FFD500"/>
              </a:solidFill>
              <a:ln w="9504" cap="flat">
                <a:noFill/>
                <a:prstDash val="solid"/>
                <a:miter/>
              </a:ln>
            </p:spPr>
            <p:txBody>
              <a:bodyPr rtlCol="0" anchor="ctr"/>
              <a:lstStyle/>
              <a:p>
                <a:endParaRPr lang="nb-NO"/>
              </a:p>
            </p:txBody>
          </p:sp>
          <p:sp>
            <p:nvSpPr>
              <p:cNvPr id="799" name="Friform 798">
                <a:extLst>
                  <a:ext uri="{FF2B5EF4-FFF2-40B4-BE49-F238E27FC236}">
                    <a16:creationId xmlns:a16="http://schemas.microsoft.com/office/drawing/2014/main" id="{4BEC90B7-49B8-0218-AC9E-0CBDCFE8A15A}"/>
                  </a:ext>
                </a:extLst>
              </p:cNvPr>
              <p:cNvSpPr/>
              <p:nvPr/>
            </p:nvSpPr>
            <p:spPr>
              <a:xfrm>
                <a:off x="5247312" y="6666432"/>
                <a:ext cx="339357" cy="313395"/>
              </a:xfrm>
              <a:custGeom>
                <a:avLst/>
                <a:gdLst>
                  <a:gd name="connsiteX0" fmla="*/ 253416 w 339357"/>
                  <a:gd name="connsiteY0" fmla="*/ 13454 h 313395"/>
                  <a:gd name="connsiteX1" fmla="*/ 325908 w 339357"/>
                  <a:gd name="connsiteY1" fmla="*/ 16687 h 313395"/>
                  <a:gd name="connsiteX2" fmla="*/ 325908 w 339357"/>
                  <a:gd name="connsiteY2" fmla="*/ 16687 h 313395"/>
                  <a:gd name="connsiteX3" fmla="*/ 322674 w 339357"/>
                  <a:gd name="connsiteY3" fmla="*/ 89179 h 313395"/>
                  <a:gd name="connsiteX4" fmla="*/ 85948 w 339357"/>
                  <a:gd name="connsiteY4" fmla="*/ 299950 h 313395"/>
                  <a:gd name="connsiteX5" fmla="*/ 13446 w 339357"/>
                  <a:gd name="connsiteY5" fmla="*/ 296707 h 313395"/>
                  <a:gd name="connsiteX6" fmla="*/ 13446 w 339357"/>
                  <a:gd name="connsiteY6" fmla="*/ 296707 h 313395"/>
                  <a:gd name="connsiteX7" fmla="*/ 16680 w 339357"/>
                  <a:gd name="connsiteY7" fmla="*/ 224224 h 313395"/>
                  <a:gd name="connsiteX8" fmla="*/ 253416 w 339357"/>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57" h="313395">
                    <a:moveTo>
                      <a:pt x="253416" y="13454"/>
                    </a:moveTo>
                    <a:cubicBezTo>
                      <a:pt x="274330" y="-5682"/>
                      <a:pt x="306781" y="-4227"/>
                      <a:pt x="325908" y="16687"/>
                    </a:cubicBezTo>
                    <a:lnTo>
                      <a:pt x="325908" y="16687"/>
                    </a:lnTo>
                    <a:cubicBezTo>
                      <a:pt x="345034" y="37592"/>
                      <a:pt x="343588" y="70053"/>
                      <a:pt x="322674" y="89179"/>
                    </a:cubicBezTo>
                    <a:lnTo>
                      <a:pt x="85948" y="299950"/>
                    </a:lnTo>
                    <a:cubicBezTo>
                      <a:pt x="65033" y="319076"/>
                      <a:pt x="32582" y="317621"/>
                      <a:pt x="13446" y="296707"/>
                    </a:cubicBezTo>
                    <a:lnTo>
                      <a:pt x="13446" y="296707"/>
                    </a:lnTo>
                    <a:cubicBezTo>
                      <a:pt x="-5680" y="275802"/>
                      <a:pt x="-4225" y="243351"/>
                      <a:pt x="16680" y="224224"/>
                    </a:cubicBezTo>
                    <a:lnTo>
                      <a:pt x="253416" y="13454"/>
                    </a:lnTo>
                    <a:close/>
                  </a:path>
                </a:pathLst>
              </a:custGeom>
              <a:solidFill>
                <a:srgbClr val="CC8100"/>
              </a:solidFill>
              <a:ln w="9504" cap="flat">
                <a:noFill/>
                <a:prstDash val="solid"/>
                <a:miter/>
              </a:ln>
            </p:spPr>
            <p:txBody>
              <a:bodyPr rtlCol="0" anchor="ctr"/>
              <a:lstStyle/>
              <a:p>
                <a:endParaRPr lang="nb-NO"/>
              </a:p>
            </p:txBody>
          </p:sp>
          <p:sp>
            <p:nvSpPr>
              <p:cNvPr id="800" name="Friform 799">
                <a:extLst>
                  <a:ext uri="{FF2B5EF4-FFF2-40B4-BE49-F238E27FC236}">
                    <a16:creationId xmlns:a16="http://schemas.microsoft.com/office/drawing/2014/main" id="{64403FAF-2572-1691-2966-5845FB17ED1D}"/>
                  </a:ext>
                </a:extLst>
              </p:cNvPr>
              <p:cNvSpPr/>
              <p:nvPr/>
            </p:nvSpPr>
            <p:spPr>
              <a:xfrm>
                <a:off x="5230088" y="6666432"/>
                <a:ext cx="339348" cy="313395"/>
              </a:xfrm>
              <a:custGeom>
                <a:avLst/>
                <a:gdLst>
                  <a:gd name="connsiteX0" fmla="*/ 253406 w 339348"/>
                  <a:gd name="connsiteY0" fmla="*/ 13454 h 313395"/>
                  <a:gd name="connsiteX1" fmla="*/ 325898 w 339348"/>
                  <a:gd name="connsiteY1" fmla="*/ 16687 h 313395"/>
                  <a:gd name="connsiteX2" fmla="*/ 325898 w 339348"/>
                  <a:gd name="connsiteY2" fmla="*/ 16687 h 313395"/>
                  <a:gd name="connsiteX3" fmla="*/ 322674 w 339348"/>
                  <a:gd name="connsiteY3" fmla="*/ 89179 h 313395"/>
                  <a:gd name="connsiteX4" fmla="*/ 85948 w 339348"/>
                  <a:gd name="connsiteY4" fmla="*/ 299950 h 313395"/>
                  <a:gd name="connsiteX5" fmla="*/ 13446 w 339348"/>
                  <a:gd name="connsiteY5" fmla="*/ 296707 h 313395"/>
                  <a:gd name="connsiteX6" fmla="*/ 13446 w 339348"/>
                  <a:gd name="connsiteY6" fmla="*/ 296707 h 313395"/>
                  <a:gd name="connsiteX7" fmla="*/ 16680 w 339348"/>
                  <a:gd name="connsiteY7" fmla="*/ 224224 h 313395"/>
                  <a:gd name="connsiteX8" fmla="*/ 253406 w 339348"/>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48" h="313395">
                    <a:moveTo>
                      <a:pt x="253406" y="13454"/>
                    </a:moveTo>
                    <a:cubicBezTo>
                      <a:pt x="274321" y="-5682"/>
                      <a:pt x="306772" y="-4227"/>
                      <a:pt x="325898" y="16687"/>
                    </a:cubicBezTo>
                    <a:lnTo>
                      <a:pt x="325898" y="16687"/>
                    </a:lnTo>
                    <a:cubicBezTo>
                      <a:pt x="345025" y="37592"/>
                      <a:pt x="343579" y="70053"/>
                      <a:pt x="322674" y="89179"/>
                    </a:cubicBezTo>
                    <a:lnTo>
                      <a:pt x="85948" y="299950"/>
                    </a:lnTo>
                    <a:cubicBezTo>
                      <a:pt x="65034" y="319076"/>
                      <a:pt x="32582" y="317621"/>
                      <a:pt x="13446" y="296707"/>
                    </a:cubicBezTo>
                    <a:lnTo>
                      <a:pt x="13446" y="296707"/>
                    </a:lnTo>
                    <a:cubicBezTo>
                      <a:pt x="-5680" y="275802"/>
                      <a:pt x="-4225" y="243351"/>
                      <a:pt x="16680" y="224224"/>
                    </a:cubicBezTo>
                    <a:lnTo>
                      <a:pt x="253406" y="13454"/>
                    </a:lnTo>
                    <a:close/>
                  </a:path>
                </a:pathLst>
              </a:custGeom>
              <a:solidFill>
                <a:srgbClr val="FFB300"/>
              </a:solidFill>
              <a:ln w="9504" cap="flat">
                <a:noFill/>
                <a:prstDash val="solid"/>
                <a:miter/>
              </a:ln>
            </p:spPr>
            <p:txBody>
              <a:bodyPr rtlCol="0" anchor="ctr"/>
              <a:lstStyle/>
              <a:p>
                <a:endParaRPr lang="nb-NO"/>
              </a:p>
            </p:txBody>
          </p:sp>
          <p:sp>
            <p:nvSpPr>
              <p:cNvPr id="801" name="Friform 800">
                <a:extLst>
                  <a:ext uri="{FF2B5EF4-FFF2-40B4-BE49-F238E27FC236}">
                    <a16:creationId xmlns:a16="http://schemas.microsoft.com/office/drawing/2014/main" id="{CB628F00-A3E7-CD33-23A3-5E4FF2F0533B}"/>
                  </a:ext>
                </a:extLst>
              </p:cNvPr>
              <p:cNvSpPr/>
              <p:nvPr/>
            </p:nvSpPr>
            <p:spPr>
              <a:xfrm>
                <a:off x="5316632" y="6768555"/>
                <a:ext cx="115794" cy="106919"/>
              </a:xfrm>
              <a:custGeom>
                <a:avLst/>
                <a:gdLst>
                  <a:gd name="connsiteX0" fmla="*/ 35308 w 115794"/>
                  <a:gd name="connsiteY0" fmla="*/ 101616 h 106919"/>
                  <a:gd name="connsiteX1" fmla="*/ 5291 w 115794"/>
                  <a:gd name="connsiteY1" fmla="*/ 99704 h 106919"/>
                  <a:gd name="connsiteX2" fmla="*/ 5291 w 115794"/>
                  <a:gd name="connsiteY2" fmla="*/ 99704 h 106919"/>
                  <a:gd name="connsiteX3" fmla="*/ 7222 w 115794"/>
                  <a:gd name="connsiteY3" fmla="*/ 69688 h 106919"/>
                  <a:gd name="connsiteX4" fmla="*/ 80484 w 115794"/>
                  <a:gd name="connsiteY4" fmla="*/ 5299 h 106919"/>
                  <a:gd name="connsiteX5" fmla="*/ 110491 w 115794"/>
                  <a:gd name="connsiteY5" fmla="*/ 7230 h 106919"/>
                  <a:gd name="connsiteX6" fmla="*/ 110491 w 115794"/>
                  <a:gd name="connsiteY6" fmla="*/ 7230 h 106919"/>
                  <a:gd name="connsiteX7" fmla="*/ 108570 w 115794"/>
                  <a:gd name="connsiteY7" fmla="*/ 37227 h 106919"/>
                  <a:gd name="connsiteX8" fmla="*/ 35308 w 115794"/>
                  <a:gd name="connsiteY8" fmla="*/ 101616 h 10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94" h="106919">
                    <a:moveTo>
                      <a:pt x="35308" y="101616"/>
                    </a:moveTo>
                    <a:cubicBezTo>
                      <a:pt x="26491" y="109377"/>
                      <a:pt x="13052" y="108521"/>
                      <a:pt x="5291" y="99704"/>
                    </a:cubicBezTo>
                    <a:lnTo>
                      <a:pt x="5291" y="99704"/>
                    </a:lnTo>
                    <a:cubicBezTo>
                      <a:pt x="-2451" y="90868"/>
                      <a:pt x="-1604" y="77420"/>
                      <a:pt x="7222" y="69688"/>
                    </a:cubicBezTo>
                    <a:lnTo>
                      <a:pt x="80484" y="5299"/>
                    </a:lnTo>
                    <a:cubicBezTo>
                      <a:pt x="89301" y="-2462"/>
                      <a:pt x="102730" y="-1596"/>
                      <a:pt x="110491" y="7230"/>
                    </a:cubicBezTo>
                    <a:lnTo>
                      <a:pt x="110491" y="7230"/>
                    </a:lnTo>
                    <a:cubicBezTo>
                      <a:pt x="118252" y="16046"/>
                      <a:pt x="117396" y="29504"/>
                      <a:pt x="108570" y="37227"/>
                    </a:cubicBezTo>
                    <a:lnTo>
                      <a:pt x="35308" y="101616"/>
                    </a:lnTo>
                    <a:close/>
                  </a:path>
                </a:pathLst>
              </a:custGeom>
              <a:solidFill>
                <a:srgbClr val="FFB300">
                  <a:alpha val="50000"/>
                </a:srgbClr>
              </a:solidFill>
              <a:ln w="9504" cap="flat">
                <a:noFill/>
                <a:prstDash val="solid"/>
                <a:miter/>
              </a:ln>
            </p:spPr>
            <p:txBody>
              <a:bodyPr rtlCol="0" anchor="ctr"/>
              <a:lstStyle/>
              <a:p>
                <a:endParaRPr lang="nb-NO"/>
              </a:p>
            </p:txBody>
          </p:sp>
          <p:sp>
            <p:nvSpPr>
              <p:cNvPr id="802" name="Friform 801">
                <a:extLst>
                  <a:ext uri="{FF2B5EF4-FFF2-40B4-BE49-F238E27FC236}">
                    <a16:creationId xmlns:a16="http://schemas.microsoft.com/office/drawing/2014/main" id="{494E2C7D-3059-5FCE-F8B4-7192C0FE5570}"/>
                  </a:ext>
                </a:extLst>
              </p:cNvPr>
              <p:cNvSpPr/>
              <p:nvPr/>
            </p:nvSpPr>
            <p:spPr>
              <a:xfrm>
                <a:off x="5257610" y="7049707"/>
                <a:ext cx="336454" cy="189628"/>
              </a:xfrm>
              <a:custGeom>
                <a:avLst/>
                <a:gdLst>
                  <a:gd name="connsiteX0" fmla="*/ 305366 w 336454"/>
                  <a:gd name="connsiteY0" fmla="*/ 24215 h 189628"/>
                  <a:gd name="connsiteX1" fmla="*/ 242509 w 336454"/>
                  <a:gd name="connsiteY1" fmla="*/ 19 h 189628"/>
                  <a:gd name="connsiteX2" fmla="*/ 242509 w 336454"/>
                  <a:gd name="connsiteY2" fmla="*/ 0 h 189628"/>
                  <a:gd name="connsiteX3" fmla="*/ 191597 w 336454"/>
                  <a:gd name="connsiteY3" fmla="*/ 0 h 189628"/>
                  <a:gd name="connsiteX4" fmla="*/ 191597 w 336454"/>
                  <a:gd name="connsiteY4" fmla="*/ 14866 h 189628"/>
                  <a:gd name="connsiteX5" fmla="*/ 172490 w 336454"/>
                  <a:gd name="connsiteY5" fmla="*/ 31082 h 189628"/>
                  <a:gd name="connsiteX6" fmla="*/ 0 w 336454"/>
                  <a:gd name="connsiteY6" fmla="*/ 189628 h 189628"/>
                  <a:gd name="connsiteX7" fmla="*/ 288018 w 336454"/>
                  <a:gd name="connsiteY7" fmla="*/ 189628 h 189628"/>
                  <a:gd name="connsiteX8" fmla="*/ 312242 w 336454"/>
                  <a:gd name="connsiteY8" fmla="*/ 157082 h 189628"/>
                  <a:gd name="connsiteX9" fmla="*/ 305366 w 336454"/>
                  <a:gd name="connsiteY9" fmla="*/ 24215 h 18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454" h="189628">
                    <a:moveTo>
                      <a:pt x="305366" y="24215"/>
                    </a:moveTo>
                    <a:cubicBezTo>
                      <a:pt x="287410" y="8018"/>
                      <a:pt x="264926" y="48"/>
                      <a:pt x="242509" y="19"/>
                    </a:cubicBezTo>
                    <a:lnTo>
                      <a:pt x="242509" y="0"/>
                    </a:lnTo>
                    <a:lnTo>
                      <a:pt x="191597" y="0"/>
                    </a:lnTo>
                    <a:lnTo>
                      <a:pt x="191597" y="14866"/>
                    </a:lnTo>
                    <a:cubicBezTo>
                      <a:pt x="184692" y="19307"/>
                      <a:pt x="178244" y="24690"/>
                      <a:pt x="172490" y="31082"/>
                    </a:cubicBezTo>
                    <a:lnTo>
                      <a:pt x="0" y="189628"/>
                    </a:lnTo>
                    <a:lnTo>
                      <a:pt x="288018" y="189628"/>
                    </a:lnTo>
                    <a:lnTo>
                      <a:pt x="312242" y="157082"/>
                    </a:lnTo>
                    <a:cubicBezTo>
                      <a:pt x="347043" y="118496"/>
                      <a:pt x="343961" y="59006"/>
                      <a:pt x="305366" y="24215"/>
                    </a:cubicBezTo>
                    <a:close/>
                  </a:path>
                </a:pathLst>
              </a:custGeom>
              <a:solidFill>
                <a:srgbClr val="CC8100"/>
              </a:solidFill>
              <a:ln w="9504" cap="flat">
                <a:noFill/>
                <a:prstDash val="solid"/>
                <a:miter/>
              </a:ln>
            </p:spPr>
            <p:txBody>
              <a:bodyPr rtlCol="0" anchor="ctr"/>
              <a:lstStyle/>
              <a:p>
                <a:endParaRPr lang="nb-NO"/>
              </a:p>
            </p:txBody>
          </p:sp>
          <p:grpSp>
            <p:nvGrpSpPr>
              <p:cNvPr id="803" name="Grafikk 362">
                <a:extLst>
                  <a:ext uri="{FF2B5EF4-FFF2-40B4-BE49-F238E27FC236}">
                    <a16:creationId xmlns:a16="http://schemas.microsoft.com/office/drawing/2014/main" id="{1E63F4D5-31F1-7007-89AD-121F9AE873F7}"/>
                  </a:ext>
                </a:extLst>
              </p:cNvPr>
              <p:cNvGrpSpPr/>
              <p:nvPr/>
            </p:nvGrpSpPr>
            <p:grpSpPr>
              <a:xfrm>
                <a:off x="5111637" y="7314020"/>
                <a:ext cx="544260" cy="55809"/>
                <a:chOff x="5111637" y="7314020"/>
                <a:chExt cx="544260" cy="55809"/>
              </a:xfrm>
            </p:grpSpPr>
            <p:sp>
              <p:nvSpPr>
                <p:cNvPr id="804" name="Friform 803">
                  <a:extLst>
                    <a:ext uri="{FF2B5EF4-FFF2-40B4-BE49-F238E27FC236}">
                      <a16:creationId xmlns:a16="http://schemas.microsoft.com/office/drawing/2014/main" id="{F2498156-1325-7904-782B-80E2E510B0D9}"/>
                    </a:ext>
                  </a:extLst>
                </p:cNvPr>
                <p:cNvSpPr/>
                <p:nvPr/>
              </p:nvSpPr>
              <p:spPr>
                <a:xfrm>
                  <a:off x="5310110" y="7314020"/>
                  <a:ext cx="345787" cy="55809"/>
                </a:xfrm>
                <a:custGeom>
                  <a:avLst/>
                  <a:gdLst>
                    <a:gd name="connsiteX0" fmla="*/ 0 w 345787"/>
                    <a:gd name="connsiteY0" fmla="*/ 0 h 55809"/>
                    <a:gd name="connsiteX1" fmla="*/ 345787 w 345787"/>
                    <a:gd name="connsiteY1" fmla="*/ 0 h 55809"/>
                    <a:gd name="connsiteX2" fmla="*/ 345787 w 345787"/>
                    <a:gd name="connsiteY2" fmla="*/ 55810 h 55809"/>
                    <a:gd name="connsiteX3" fmla="*/ 0 w 345787"/>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45787" h="55809">
                      <a:moveTo>
                        <a:pt x="0" y="0"/>
                      </a:moveTo>
                      <a:lnTo>
                        <a:pt x="345787" y="0"/>
                      </a:lnTo>
                      <a:lnTo>
                        <a:pt x="345787" y="55810"/>
                      </a:lnTo>
                      <a:lnTo>
                        <a:pt x="0" y="55810"/>
                      </a:lnTo>
                      <a:close/>
                    </a:path>
                  </a:pathLst>
                </a:custGeom>
                <a:solidFill>
                  <a:srgbClr val="CC8100"/>
                </a:solidFill>
                <a:ln w="9504" cap="flat">
                  <a:noFill/>
                  <a:prstDash val="solid"/>
                  <a:miter/>
                </a:ln>
              </p:spPr>
              <p:txBody>
                <a:bodyPr rtlCol="0" anchor="ctr"/>
                <a:lstStyle/>
                <a:p>
                  <a:endParaRPr lang="nb-NO" dirty="0"/>
                </a:p>
              </p:txBody>
            </p:sp>
            <p:sp>
              <p:nvSpPr>
                <p:cNvPr id="805" name="Friform 804">
                  <a:extLst>
                    <a:ext uri="{FF2B5EF4-FFF2-40B4-BE49-F238E27FC236}">
                      <a16:creationId xmlns:a16="http://schemas.microsoft.com/office/drawing/2014/main" id="{2241F7B4-B7FB-6017-89E0-6043FBC46983}"/>
                    </a:ext>
                  </a:extLst>
                </p:cNvPr>
                <p:cNvSpPr/>
                <p:nvPr/>
              </p:nvSpPr>
              <p:spPr>
                <a:xfrm>
                  <a:off x="5111637" y="7314020"/>
                  <a:ext cx="371371" cy="55809"/>
                </a:xfrm>
                <a:custGeom>
                  <a:avLst/>
                  <a:gdLst>
                    <a:gd name="connsiteX0" fmla="*/ 0 w 371371"/>
                    <a:gd name="connsiteY0" fmla="*/ 0 h 55809"/>
                    <a:gd name="connsiteX1" fmla="*/ 371372 w 371371"/>
                    <a:gd name="connsiteY1" fmla="*/ 0 h 55809"/>
                    <a:gd name="connsiteX2" fmla="*/ 371372 w 371371"/>
                    <a:gd name="connsiteY2" fmla="*/ 55810 h 55809"/>
                    <a:gd name="connsiteX3" fmla="*/ 0 w 371371"/>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71371" h="55809">
                      <a:moveTo>
                        <a:pt x="0" y="0"/>
                      </a:moveTo>
                      <a:lnTo>
                        <a:pt x="371372" y="0"/>
                      </a:lnTo>
                      <a:lnTo>
                        <a:pt x="371372" y="55810"/>
                      </a:lnTo>
                      <a:lnTo>
                        <a:pt x="0" y="55810"/>
                      </a:lnTo>
                      <a:close/>
                    </a:path>
                  </a:pathLst>
                </a:custGeom>
                <a:solidFill>
                  <a:srgbClr val="FFB300"/>
                </a:solidFill>
                <a:ln w="9504" cap="flat">
                  <a:noFill/>
                  <a:prstDash val="solid"/>
                  <a:miter/>
                </a:ln>
              </p:spPr>
              <p:txBody>
                <a:bodyPr rtlCol="0" anchor="ctr"/>
                <a:lstStyle/>
                <a:p>
                  <a:endParaRPr lang="nb-NO"/>
                </a:p>
              </p:txBody>
            </p:sp>
          </p:grpSp>
          <p:sp>
            <p:nvSpPr>
              <p:cNvPr id="806" name="Friform 805">
                <a:extLst>
                  <a:ext uri="{FF2B5EF4-FFF2-40B4-BE49-F238E27FC236}">
                    <a16:creationId xmlns:a16="http://schemas.microsoft.com/office/drawing/2014/main" id="{21506FFE-53DF-E721-64BD-C8C6CD9CAC7C}"/>
                  </a:ext>
                </a:extLst>
              </p:cNvPr>
              <p:cNvSpPr/>
              <p:nvPr/>
            </p:nvSpPr>
            <p:spPr>
              <a:xfrm>
                <a:off x="5206318" y="7049714"/>
                <a:ext cx="336440" cy="189630"/>
              </a:xfrm>
              <a:custGeom>
                <a:avLst/>
                <a:gdLst>
                  <a:gd name="connsiteX0" fmla="*/ 288009 w 336440"/>
                  <a:gd name="connsiteY0" fmla="*/ 189631 h 189630"/>
                  <a:gd name="connsiteX1" fmla="*/ 312233 w 336440"/>
                  <a:gd name="connsiteY1" fmla="*/ 157084 h 189630"/>
                  <a:gd name="connsiteX2" fmla="*/ 305357 w 336440"/>
                  <a:gd name="connsiteY2" fmla="*/ 24208 h 189630"/>
                  <a:gd name="connsiteX3" fmla="*/ 172480 w 336440"/>
                  <a:gd name="connsiteY3" fmla="*/ 31084 h 189630"/>
                  <a:gd name="connsiteX4" fmla="*/ 0 w 336440"/>
                  <a:gd name="connsiteY4" fmla="*/ 189631 h 189630"/>
                  <a:gd name="connsiteX5" fmla="*/ 288009 w 336440"/>
                  <a:gd name="connsiteY5" fmla="*/ 189631 h 18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440" h="189630">
                    <a:moveTo>
                      <a:pt x="288009" y="189631"/>
                    </a:moveTo>
                    <a:lnTo>
                      <a:pt x="312233" y="157084"/>
                    </a:lnTo>
                    <a:cubicBezTo>
                      <a:pt x="347024" y="118489"/>
                      <a:pt x="343952" y="58999"/>
                      <a:pt x="305357" y="24208"/>
                    </a:cubicBezTo>
                    <a:cubicBezTo>
                      <a:pt x="266771" y="-10583"/>
                      <a:pt x="207271" y="-7511"/>
                      <a:pt x="172480" y="31084"/>
                    </a:cubicBezTo>
                    <a:lnTo>
                      <a:pt x="0" y="189631"/>
                    </a:lnTo>
                    <a:lnTo>
                      <a:pt x="288009" y="189631"/>
                    </a:lnTo>
                    <a:close/>
                  </a:path>
                </a:pathLst>
              </a:custGeom>
              <a:solidFill>
                <a:srgbClr val="FFB300"/>
              </a:solidFill>
              <a:ln w="9504" cap="flat">
                <a:noFill/>
                <a:prstDash val="solid"/>
                <a:miter/>
              </a:ln>
            </p:spPr>
            <p:txBody>
              <a:bodyPr rtlCol="0" anchor="ctr"/>
              <a:lstStyle/>
              <a:p>
                <a:endParaRPr lang="nb-NO"/>
              </a:p>
            </p:txBody>
          </p:sp>
          <p:grpSp>
            <p:nvGrpSpPr>
              <p:cNvPr id="807" name="Grafikk 362">
                <a:extLst>
                  <a:ext uri="{FF2B5EF4-FFF2-40B4-BE49-F238E27FC236}">
                    <a16:creationId xmlns:a16="http://schemas.microsoft.com/office/drawing/2014/main" id="{3BB28260-B65E-4F94-DFAD-5A76936D0F0B}"/>
                  </a:ext>
                </a:extLst>
              </p:cNvPr>
              <p:cNvGrpSpPr/>
              <p:nvPr/>
            </p:nvGrpSpPr>
            <p:grpSpPr>
              <a:xfrm>
                <a:off x="5192204" y="7239345"/>
                <a:ext cx="383136" cy="74565"/>
                <a:chOff x="5192204" y="7239345"/>
                <a:chExt cx="383136" cy="74565"/>
              </a:xfrm>
            </p:grpSpPr>
            <p:sp>
              <p:nvSpPr>
                <p:cNvPr id="808" name="Friform 807">
                  <a:extLst>
                    <a:ext uri="{FF2B5EF4-FFF2-40B4-BE49-F238E27FC236}">
                      <a16:creationId xmlns:a16="http://schemas.microsoft.com/office/drawing/2014/main" id="{C8955A10-E7A7-B9AE-221B-E813C0AC3CCC}"/>
                    </a:ext>
                  </a:extLst>
                </p:cNvPr>
                <p:cNvSpPr/>
                <p:nvPr/>
              </p:nvSpPr>
              <p:spPr>
                <a:xfrm>
                  <a:off x="5276337" y="7298997"/>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809" name="Friform 808">
                  <a:extLst>
                    <a:ext uri="{FF2B5EF4-FFF2-40B4-BE49-F238E27FC236}">
                      <a16:creationId xmlns:a16="http://schemas.microsoft.com/office/drawing/2014/main" id="{3A6144F1-2F02-C1B3-BE9A-A1509B4D003E}"/>
                    </a:ext>
                  </a:extLst>
                </p:cNvPr>
                <p:cNvSpPr/>
                <p:nvPr/>
              </p:nvSpPr>
              <p:spPr>
                <a:xfrm>
                  <a:off x="5295692"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810" name="Friform 809">
                  <a:extLst>
                    <a:ext uri="{FF2B5EF4-FFF2-40B4-BE49-F238E27FC236}">
                      <a16:creationId xmlns:a16="http://schemas.microsoft.com/office/drawing/2014/main" id="{8F748E60-A6EC-3F2B-13C0-D686763E5FB5}"/>
                    </a:ext>
                  </a:extLst>
                </p:cNvPr>
                <p:cNvSpPr/>
                <p:nvPr/>
              </p:nvSpPr>
              <p:spPr>
                <a:xfrm>
                  <a:off x="5276337" y="7269171"/>
                  <a:ext cx="299003" cy="14903"/>
                </a:xfrm>
                <a:custGeom>
                  <a:avLst/>
                  <a:gdLst>
                    <a:gd name="connsiteX0" fmla="*/ 0 w 299003"/>
                    <a:gd name="connsiteY0" fmla="*/ 0 h 14903"/>
                    <a:gd name="connsiteX1" fmla="*/ 299003 w 299003"/>
                    <a:gd name="connsiteY1" fmla="*/ 0 h 14903"/>
                    <a:gd name="connsiteX2" fmla="*/ 299003 w 299003"/>
                    <a:gd name="connsiteY2" fmla="*/ 14903 h 14903"/>
                    <a:gd name="connsiteX3" fmla="*/ 0 w 29900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9003" h="14903">
                      <a:moveTo>
                        <a:pt x="0" y="0"/>
                      </a:moveTo>
                      <a:lnTo>
                        <a:pt x="299003" y="0"/>
                      </a:lnTo>
                      <a:lnTo>
                        <a:pt x="299003" y="14903"/>
                      </a:lnTo>
                      <a:lnTo>
                        <a:pt x="0" y="14903"/>
                      </a:lnTo>
                      <a:close/>
                    </a:path>
                  </a:pathLst>
                </a:custGeom>
                <a:solidFill>
                  <a:srgbClr val="070807"/>
                </a:solidFill>
                <a:ln w="9504" cap="flat">
                  <a:noFill/>
                  <a:prstDash val="solid"/>
                  <a:miter/>
                </a:ln>
              </p:spPr>
              <p:txBody>
                <a:bodyPr rtlCol="0" anchor="ctr"/>
                <a:lstStyle/>
                <a:p>
                  <a:endParaRPr lang="nb-NO"/>
                </a:p>
              </p:txBody>
            </p:sp>
            <p:sp>
              <p:nvSpPr>
                <p:cNvPr id="811" name="Friform 810">
                  <a:extLst>
                    <a:ext uri="{FF2B5EF4-FFF2-40B4-BE49-F238E27FC236}">
                      <a16:creationId xmlns:a16="http://schemas.microsoft.com/office/drawing/2014/main" id="{5BFFE7FD-23DF-E456-5C93-BF9E88C67DA0}"/>
                    </a:ext>
                  </a:extLst>
                </p:cNvPr>
                <p:cNvSpPr/>
                <p:nvPr/>
              </p:nvSpPr>
              <p:spPr>
                <a:xfrm>
                  <a:off x="5276337" y="7239345"/>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812" name="Friform 811">
                  <a:extLst>
                    <a:ext uri="{FF2B5EF4-FFF2-40B4-BE49-F238E27FC236}">
                      <a16:creationId xmlns:a16="http://schemas.microsoft.com/office/drawing/2014/main" id="{CC58A9B8-CC93-7FDF-8151-23DF0DC5D72E}"/>
                    </a:ext>
                  </a:extLst>
                </p:cNvPr>
                <p:cNvSpPr/>
                <p:nvPr/>
              </p:nvSpPr>
              <p:spPr>
                <a:xfrm>
                  <a:off x="5295692"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813" name="Friform 812">
                  <a:extLst>
                    <a:ext uri="{FF2B5EF4-FFF2-40B4-BE49-F238E27FC236}">
                      <a16:creationId xmlns:a16="http://schemas.microsoft.com/office/drawing/2014/main" id="{20437898-22D0-76C0-7CD6-61A8E212B85E}"/>
                    </a:ext>
                  </a:extLst>
                </p:cNvPr>
                <p:cNvSpPr/>
                <p:nvPr/>
              </p:nvSpPr>
              <p:spPr>
                <a:xfrm>
                  <a:off x="5192204" y="7298997"/>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814" name="Friform 813">
                  <a:extLst>
                    <a:ext uri="{FF2B5EF4-FFF2-40B4-BE49-F238E27FC236}">
                      <a16:creationId xmlns:a16="http://schemas.microsoft.com/office/drawing/2014/main" id="{1280373A-16E6-F63E-8E19-BB113961A984}"/>
                    </a:ext>
                  </a:extLst>
                </p:cNvPr>
                <p:cNvSpPr/>
                <p:nvPr/>
              </p:nvSpPr>
              <p:spPr>
                <a:xfrm>
                  <a:off x="5211558"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sp>
              <p:nvSpPr>
                <p:cNvPr id="815" name="Friform 814">
                  <a:extLst>
                    <a:ext uri="{FF2B5EF4-FFF2-40B4-BE49-F238E27FC236}">
                      <a16:creationId xmlns:a16="http://schemas.microsoft.com/office/drawing/2014/main" id="{EA990BA9-0F8A-A379-A0A2-EB1107F5DA32}"/>
                    </a:ext>
                  </a:extLst>
                </p:cNvPr>
                <p:cNvSpPr/>
                <p:nvPr/>
              </p:nvSpPr>
              <p:spPr>
                <a:xfrm>
                  <a:off x="5192204" y="7269171"/>
                  <a:ext cx="298993" cy="14903"/>
                </a:xfrm>
                <a:custGeom>
                  <a:avLst/>
                  <a:gdLst>
                    <a:gd name="connsiteX0" fmla="*/ 0 w 298993"/>
                    <a:gd name="connsiteY0" fmla="*/ 0 h 14903"/>
                    <a:gd name="connsiteX1" fmla="*/ 298994 w 298993"/>
                    <a:gd name="connsiteY1" fmla="*/ 0 h 14903"/>
                    <a:gd name="connsiteX2" fmla="*/ 298994 w 298993"/>
                    <a:gd name="connsiteY2" fmla="*/ 14903 h 14903"/>
                    <a:gd name="connsiteX3" fmla="*/ 0 w 29899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8993" h="14903">
                      <a:moveTo>
                        <a:pt x="0" y="0"/>
                      </a:moveTo>
                      <a:lnTo>
                        <a:pt x="298994" y="0"/>
                      </a:lnTo>
                      <a:lnTo>
                        <a:pt x="298994" y="14903"/>
                      </a:lnTo>
                      <a:lnTo>
                        <a:pt x="0" y="14903"/>
                      </a:lnTo>
                      <a:close/>
                    </a:path>
                  </a:pathLst>
                </a:custGeom>
                <a:solidFill>
                  <a:srgbClr val="2E2F2E"/>
                </a:solidFill>
                <a:ln w="9504" cap="flat">
                  <a:noFill/>
                  <a:prstDash val="solid"/>
                  <a:miter/>
                </a:ln>
              </p:spPr>
              <p:txBody>
                <a:bodyPr rtlCol="0" anchor="ctr"/>
                <a:lstStyle/>
                <a:p>
                  <a:endParaRPr lang="nb-NO"/>
                </a:p>
              </p:txBody>
            </p:sp>
            <p:sp>
              <p:nvSpPr>
                <p:cNvPr id="816" name="Friform 815">
                  <a:extLst>
                    <a:ext uri="{FF2B5EF4-FFF2-40B4-BE49-F238E27FC236}">
                      <a16:creationId xmlns:a16="http://schemas.microsoft.com/office/drawing/2014/main" id="{50D4ADEC-C244-099F-AF74-C66AB7817599}"/>
                    </a:ext>
                  </a:extLst>
                </p:cNvPr>
                <p:cNvSpPr/>
                <p:nvPr/>
              </p:nvSpPr>
              <p:spPr>
                <a:xfrm>
                  <a:off x="5192204" y="7239345"/>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817" name="Friform 816">
                  <a:extLst>
                    <a:ext uri="{FF2B5EF4-FFF2-40B4-BE49-F238E27FC236}">
                      <a16:creationId xmlns:a16="http://schemas.microsoft.com/office/drawing/2014/main" id="{F61EBB0A-D0AC-2D12-854A-6DCB26503189}"/>
                    </a:ext>
                  </a:extLst>
                </p:cNvPr>
                <p:cNvSpPr/>
                <p:nvPr/>
              </p:nvSpPr>
              <p:spPr>
                <a:xfrm>
                  <a:off x="5211558"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grpSp>
          <p:sp>
            <p:nvSpPr>
              <p:cNvPr id="818" name="Friform 817">
                <a:extLst>
                  <a:ext uri="{FF2B5EF4-FFF2-40B4-BE49-F238E27FC236}">
                    <a16:creationId xmlns:a16="http://schemas.microsoft.com/office/drawing/2014/main" id="{2A7ED047-578D-BB20-0F7A-337931F8A3DC}"/>
                  </a:ext>
                </a:extLst>
              </p:cNvPr>
              <p:cNvSpPr/>
              <p:nvPr/>
            </p:nvSpPr>
            <p:spPr>
              <a:xfrm>
                <a:off x="5230088" y="6873062"/>
                <a:ext cx="310186" cy="351526"/>
              </a:xfrm>
              <a:custGeom>
                <a:avLst/>
                <a:gdLst>
                  <a:gd name="connsiteX0" fmla="*/ 12010 w 310186"/>
                  <a:gd name="connsiteY0" fmla="*/ 98760 h 351526"/>
                  <a:gd name="connsiteX1" fmla="*/ 25382 w 310186"/>
                  <a:gd name="connsiteY1" fmla="*/ 12011 h 351526"/>
                  <a:gd name="connsiteX2" fmla="*/ 25382 w 310186"/>
                  <a:gd name="connsiteY2" fmla="*/ 12011 h 351526"/>
                  <a:gd name="connsiteX3" fmla="*/ 112140 w 310186"/>
                  <a:gd name="connsiteY3" fmla="*/ 25384 h 351526"/>
                  <a:gd name="connsiteX4" fmla="*/ 294578 w 310186"/>
                  <a:gd name="connsiteY4" fmla="*/ 223144 h 351526"/>
                  <a:gd name="connsiteX5" fmla="*/ 277193 w 310186"/>
                  <a:gd name="connsiteY5" fmla="*/ 335914 h 351526"/>
                  <a:gd name="connsiteX6" fmla="*/ 277193 w 310186"/>
                  <a:gd name="connsiteY6" fmla="*/ 335914 h 351526"/>
                  <a:gd name="connsiteX7" fmla="*/ 164412 w 310186"/>
                  <a:gd name="connsiteY7" fmla="*/ 318528 h 351526"/>
                  <a:gd name="connsiteX8" fmla="*/ 12010 w 310186"/>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6" h="351526">
                    <a:moveTo>
                      <a:pt x="12010" y="98760"/>
                    </a:moveTo>
                    <a:cubicBezTo>
                      <a:pt x="-8248" y="71112"/>
                      <a:pt x="-2276" y="32279"/>
                      <a:pt x="25382" y="12011"/>
                    </a:cubicBezTo>
                    <a:lnTo>
                      <a:pt x="25382" y="12011"/>
                    </a:lnTo>
                    <a:cubicBezTo>
                      <a:pt x="53030" y="-8256"/>
                      <a:pt x="91873" y="-2265"/>
                      <a:pt x="112140" y="25384"/>
                    </a:cubicBezTo>
                    <a:lnTo>
                      <a:pt x="294578" y="223144"/>
                    </a:lnTo>
                    <a:cubicBezTo>
                      <a:pt x="320914" y="259085"/>
                      <a:pt x="313134" y="309579"/>
                      <a:pt x="277193" y="335914"/>
                    </a:cubicBezTo>
                    <a:lnTo>
                      <a:pt x="277193" y="335914"/>
                    </a:lnTo>
                    <a:cubicBezTo>
                      <a:pt x="241251" y="362259"/>
                      <a:pt x="190758" y="354470"/>
                      <a:pt x="164412" y="318528"/>
                    </a:cubicBezTo>
                    <a:lnTo>
                      <a:pt x="12010" y="98760"/>
                    </a:lnTo>
                    <a:close/>
                  </a:path>
                </a:pathLst>
              </a:custGeom>
              <a:solidFill>
                <a:srgbClr val="E0B000"/>
              </a:solidFill>
              <a:ln w="9504" cap="flat">
                <a:noFill/>
                <a:prstDash val="solid"/>
                <a:miter/>
              </a:ln>
            </p:spPr>
            <p:txBody>
              <a:bodyPr rtlCol="0" anchor="ctr"/>
              <a:lstStyle/>
              <a:p>
                <a:endParaRPr lang="nb-NO"/>
              </a:p>
            </p:txBody>
          </p:sp>
          <p:sp>
            <p:nvSpPr>
              <p:cNvPr id="819" name="Friform 818">
                <a:extLst>
                  <a:ext uri="{FF2B5EF4-FFF2-40B4-BE49-F238E27FC236}">
                    <a16:creationId xmlns:a16="http://schemas.microsoft.com/office/drawing/2014/main" id="{890F91EB-1655-91D6-A85E-80B44FEC4AE0}"/>
                  </a:ext>
                </a:extLst>
              </p:cNvPr>
              <p:cNvSpPr/>
              <p:nvPr/>
            </p:nvSpPr>
            <p:spPr>
              <a:xfrm>
                <a:off x="5218046" y="6873062"/>
                <a:ext cx="310185" cy="351526"/>
              </a:xfrm>
              <a:custGeom>
                <a:avLst/>
                <a:gdLst>
                  <a:gd name="connsiteX0" fmla="*/ 12011 w 310185"/>
                  <a:gd name="connsiteY0" fmla="*/ 98760 h 351526"/>
                  <a:gd name="connsiteX1" fmla="*/ 25383 w 310185"/>
                  <a:gd name="connsiteY1" fmla="*/ 12011 h 351526"/>
                  <a:gd name="connsiteX2" fmla="*/ 25383 w 310185"/>
                  <a:gd name="connsiteY2" fmla="*/ 12011 h 351526"/>
                  <a:gd name="connsiteX3" fmla="*/ 112132 w 310185"/>
                  <a:gd name="connsiteY3" fmla="*/ 25384 h 351526"/>
                  <a:gd name="connsiteX4" fmla="*/ 294570 w 310185"/>
                  <a:gd name="connsiteY4" fmla="*/ 223144 h 351526"/>
                  <a:gd name="connsiteX5" fmla="*/ 277184 w 310185"/>
                  <a:gd name="connsiteY5" fmla="*/ 335914 h 351526"/>
                  <a:gd name="connsiteX6" fmla="*/ 277184 w 310185"/>
                  <a:gd name="connsiteY6" fmla="*/ 335914 h 351526"/>
                  <a:gd name="connsiteX7" fmla="*/ 164404 w 310185"/>
                  <a:gd name="connsiteY7" fmla="*/ 318528 h 351526"/>
                  <a:gd name="connsiteX8" fmla="*/ 12011 w 310185"/>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5" h="351526">
                    <a:moveTo>
                      <a:pt x="12011" y="98760"/>
                    </a:moveTo>
                    <a:cubicBezTo>
                      <a:pt x="-8256" y="71112"/>
                      <a:pt x="-2265" y="32279"/>
                      <a:pt x="25383" y="12011"/>
                    </a:cubicBezTo>
                    <a:lnTo>
                      <a:pt x="25383" y="12011"/>
                    </a:lnTo>
                    <a:cubicBezTo>
                      <a:pt x="53032" y="-8256"/>
                      <a:pt x="91874" y="-2265"/>
                      <a:pt x="112132" y="25384"/>
                    </a:cubicBezTo>
                    <a:lnTo>
                      <a:pt x="294570" y="223144"/>
                    </a:lnTo>
                    <a:cubicBezTo>
                      <a:pt x="320915" y="259085"/>
                      <a:pt x="313136" y="309579"/>
                      <a:pt x="277184" y="335914"/>
                    </a:cubicBezTo>
                    <a:lnTo>
                      <a:pt x="277184" y="335914"/>
                    </a:lnTo>
                    <a:cubicBezTo>
                      <a:pt x="241243" y="362259"/>
                      <a:pt x="190749" y="354470"/>
                      <a:pt x="164404" y="318528"/>
                    </a:cubicBezTo>
                    <a:lnTo>
                      <a:pt x="12011" y="98760"/>
                    </a:lnTo>
                    <a:close/>
                  </a:path>
                </a:pathLst>
              </a:custGeom>
              <a:solidFill>
                <a:srgbClr val="FFD500"/>
              </a:solidFill>
              <a:ln w="9504" cap="flat">
                <a:noFill/>
                <a:prstDash val="solid"/>
                <a:miter/>
              </a:ln>
            </p:spPr>
            <p:txBody>
              <a:bodyPr rtlCol="0" anchor="ctr"/>
              <a:lstStyle/>
              <a:p>
                <a:endParaRPr lang="nb-NO"/>
              </a:p>
            </p:txBody>
          </p:sp>
          <p:grpSp>
            <p:nvGrpSpPr>
              <p:cNvPr id="820" name="Grafikk 362">
                <a:extLst>
                  <a:ext uri="{FF2B5EF4-FFF2-40B4-BE49-F238E27FC236}">
                    <a16:creationId xmlns:a16="http://schemas.microsoft.com/office/drawing/2014/main" id="{F969BC76-9A1F-DC2F-8052-8CFB82C2336B}"/>
                  </a:ext>
                </a:extLst>
              </p:cNvPr>
              <p:cNvGrpSpPr/>
              <p:nvPr/>
            </p:nvGrpSpPr>
            <p:grpSpPr>
              <a:xfrm>
                <a:off x="5391162" y="7091679"/>
                <a:ext cx="105704" cy="105704"/>
                <a:chOff x="5391162" y="7091679"/>
                <a:chExt cx="105704" cy="105704"/>
              </a:xfrm>
            </p:grpSpPr>
            <p:sp>
              <p:nvSpPr>
                <p:cNvPr id="821" name="Friform 820">
                  <a:extLst>
                    <a:ext uri="{FF2B5EF4-FFF2-40B4-BE49-F238E27FC236}">
                      <a16:creationId xmlns:a16="http://schemas.microsoft.com/office/drawing/2014/main" id="{B4FF1315-18DE-64B7-0C1B-F58CC2C3962A}"/>
                    </a:ext>
                  </a:extLst>
                </p:cNvPr>
                <p:cNvSpPr/>
                <p:nvPr/>
              </p:nvSpPr>
              <p:spPr>
                <a:xfrm>
                  <a:off x="5391162" y="7091679"/>
                  <a:ext cx="105704" cy="105704"/>
                </a:xfrm>
                <a:custGeom>
                  <a:avLst/>
                  <a:gdLst>
                    <a:gd name="connsiteX0" fmla="*/ 105704 w 105704"/>
                    <a:gd name="connsiteY0" fmla="*/ 52842 h 105704"/>
                    <a:gd name="connsiteX1" fmla="*/ 52852 w 105704"/>
                    <a:gd name="connsiteY1" fmla="*/ 0 h 105704"/>
                    <a:gd name="connsiteX2" fmla="*/ 0 w 105704"/>
                    <a:gd name="connsiteY2" fmla="*/ 52842 h 105704"/>
                    <a:gd name="connsiteX3" fmla="*/ 52852 w 105704"/>
                    <a:gd name="connsiteY3" fmla="*/ 105704 h 105704"/>
                    <a:gd name="connsiteX4" fmla="*/ 105704 w 105704"/>
                    <a:gd name="connsiteY4" fmla="*/ 52842 h 105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04" h="105704">
                      <a:moveTo>
                        <a:pt x="105704" y="52842"/>
                      </a:moveTo>
                      <a:cubicBezTo>
                        <a:pt x="105704" y="23673"/>
                        <a:pt x="82041" y="0"/>
                        <a:pt x="52852" y="0"/>
                      </a:cubicBezTo>
                      <a:cubicBezTo>
                        <a:pt x="23663" y="0"/>
                        <a:pt x="0" y="23663"/>
                        <a:pt x="0" y="52842"/>
                      </a:cubicBezTo>
                      <a:cubicBezTo>
                        <a:pt x="0" y="82031"/>
                        <a:pt x="23663" y="105704"/>
                        <a:pt x="52852" y="105704"/>
                      </a:cubicBezTo>
                      <a:cubicBezTo>
                        <a:pt x="82041" y="105695"/>
                        <a:pt x="105704" y="82031"/>
                        <a:pt x="105704" y="52842"/>
                      </a:cubicBezTo>
                      <a:close/>
                    </a:path>
                  </a:pathLst>
                </a:custGeom>
                <a:solidFill>
                  <a:srgbClr val="4D4D4D"/>
                </a:solidFill>
                <a:ln w="9504" cap="flat">
                  <a:noFill/>
                  <a:prstDash val="solid"/>
                  <a:miter/>
                </a:ln>
              </p:spPr>
              <p:txBody>
                <a:bodyPr rtlCol="0" anchor="ctr"/>
                <a:lstStyle/>
                <a:p>
                  <a:endParaRPr lang="nb-NO"/>
                </a:p>
              </p:txBody>
            </p:sp>
            <p:sp>
              <p:nvSpPr>
                <p:cNvPr id="822" name="Friform 821">
                  <a:extLst>
                    <a:ext uri="{FF2B5EF4-FFF2-40B4-BE49-F238E27FC236}">
                      <a16:creationId xmlns:a16="http://schemas.microsoft.com/office/drawing/2014/main" id="{C3FF1B53-9051-37C3-C9F3-E0A29B66EA20}"/>
                    </a:ext>
                  </a:extLst>
                </p:cNvPr>
                <p:cNvSpPr/>
                <p:nvPr/>
              </p:nvSpPr>
              <p:spPr>
                <a:xfrm>
                  <a:off x="5403602" y="7104109"/>
                  <a:ext cx="80823" cy="80823"/>
                </a:xfrm>
                <a:custGeom>
                  <a:avLst/>
                  <a:gdLst>
                    <a:gd name="connsiteX0" fmla="*/ 40412 w 80823"/>
                    <a:gd name="connsiteY0" fmla="*/ 80824 h 80823"/>
                    <a:gd name="connsiteX1" fmla="*/ 0 w 80823"/>
                    <a:gd name="connsiteY1" fmla="*/ 40412 h 80823"/>
                    <a:gd name="connsiteX2" fmla="*/ 40412 w 80823"/>
                    <a:gd name="connsiteY2" fmla="*/ 0 h 80823"/>
                    <a:gd name="connsiteX3" fmla="*/ 80824 w 80823"/>
                    <a:gd name="connsiteY3" fmla="*/ 40412 h 80823"/>
                    <a:gd name="connsiteX4" fmla="*/ 40412 w 80823"/>
                    <a:gd name="connsiteY4" fmla="*/ 80824 h 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23" h="80823">
                      <a:moveTo>
                        <a:pt x="40412" y="80824"/>
                      </a:moveTo>
                      <a:cubicBezTo>
                        <a:pt x="18128" y="80824"/>
                        <a:pt x="0" y="62696"/>
                        <a:pt x="0" y="40412"/>
                      </a:cubicBezTo>
                      <a:cubicBezTo>
                        <a:pt x="0" y="18128"/>
                        <a:pt x="18128" y="0"/>
                        <a:pt x="40412" y="0"/>
                      </a:cubicBezTo>
                      <a:cubicBezTo>
                        <a:pt x="62696" y="0"/>
                        <a:pt x="80824" y="18128"/>
                        <a:pt x="80824" y="40412"/>
                      </a:cubicBezTo>
                      <a:cubicBezTo>
                        <a:pt x="80824" y="62696"/>
                        <a:pt x="62696" y="80824"/>
                        <a:pt x="40412" y="80824"/>
                      </a:cubicBezTo>
                      <a:close/>
                    </a:path>
                  </a:pathLst>
                </a:custGeom>
                <a:solidFill>
                  <a:srgbClr val="2E2F2E"/>
                </a:solidFill>
                <a:ln w="9504" cap="flat">
                  <a:noFill/>
                  <a:prstDash val="solid"/>
                  <a:miter/>
                </a:ln>
              </p:spPr>
              <p:txBody>
                <a:bodyPr rtlCol="0" anchor="ctr"/>
                <a:lstStyle/>
                <a:p>
                  <a:endParaRPr lang="nb-NO"/>
                </a:p>
              </p:txBody>
            </p:sp>
          </p:grpSp>
          <p:grpSp>
            <p:nvGrpSpPr>
              <p:cNvPr id="823" name="Grafikk 362">
                <a:extLst>
                  <a:ext uri="{FF2B5EF4-FFF2-40B4-BE49-F238E27FC236}">
                    <a16:creationId xmlns:a16="http://schemas.microsoft.com/office/drawing/2014/main" id="{08BC9AD9-62A4-26F1-6900-6783646AD5BD}"/>
                  </a:ext>
                </a:extLst>
              </p:cNvPr>
              <p:cNvGrpSpPr/>
              <p:nvPr/>
            </p:nvGrpSpPr>
            <p:grpSpPr>
              <a:xfrm>
                <a:off x="5236639" y="6889924"/>
                <a:ext cx="90733" cy="90733"/>
                <a:chOff x="5236639" y="6889924"/>
                <a:chExt cx="90733" cy="90733"/>
              </a:xfrm>
            </p:grpSpPr>
            <p:sp>
              <p:nvSpPr>
                <p:cNvPr id="824" name="Friform 823">
                  <a:extLst>
                    <a:ext uri="{FF2B5EF4-FFF2-40B4-BE49-F238E27FC236}">
                      <a16:creationId xmlns:a16="http://schemas.microsoft.com/office/drawing/2014/main" id="{512C0DBF-7A11-726F-F9BA-3940A61E103F}"/>
                    </a:ext>
                  </a:extLst>
                </p:cNvPr>
                <p:cNvSpPr/>
                <p:nvPr/>
              </p:nvSpPr>
              <p:spPr>
                <a:xfrm>
                  <a:off x="5236639" y="6889924"/>
                  <a:ext cx="90733" cy="90733"/>
                </a:xfrm>
                <a:custGeom>
                  <a:avLst/>
                  <a:gdLst>
                    <a:gd name="connsiteX0" fmla="*/ 90734 w 90733"/>
                    <a:gd name="connsiteY0" fmla="*/ 45367 h 90733"/>
                    <a:gd name="connsiteX1" fmla="*/ 45367 w 90733"/>
                    <a:gd name="connsiteY1" fmla="*/ 0 h 90733"/>
                    <a:gd name="connsiteX2" fmla="*/ 0 w 90733"/>
                    <a:gd name="connsiteY2" fmla="*/ 45367 h 90733"/>
                    <a:gd name="connsiteX3" fmla="*/ 45367 w 90733"/>
                    <a:gd name="connsiteY3" fmla="*/ 90734 h 90733"/>
                    <a:gd name="connsiteX4" fmla="*/ 90734 w 90733"/>
                    <a:gd name="connsiteY4" fmla="*/ 45367 h 90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33" h="90733">
                      <a:moveTo>
                        <a:pt x="90734" y="45367"/>
                      </a:moveTo>
                      <a:cubicBezTo>
                        <a:pt x="90734" y="20315"/>
                        <a:pt x="70419" y="0"/>
                        <a:pt x="45367" y="0"/>
                      </a:cubicBezTo>
                      <a:cubicBezTo>
                        <a:pt x="20315" y="0"/>
                        <a:pt x="0" y="20315"/>
                        <a:pt x="0" y="45367"/>
                      </a:cubicBezTo>
                      <a:cubicBezTo>
                        <a:pt x="0" y="70428"/>
                        <a:pt x="20306" y="90734"/>
                        <a:pt x="45367" y="90734"/>
                      </a:cubicBezTo>
                      <a:cubicBezTo>
                        <a:pt x="70419" y="90734"/>
                        <a:pt x="90734" y="70419"/>
                        <a:pt x="90734" y="45367"/>
                      </a:cubicBezTo>
                      <a:close/>
                    </a:path>
                  </a:pathLst>
                </a:custGeom>
                <a:solidFill>
                  <a:srgbClr val="4D4D4D"/>
                </a:solidFill>
                <a:ln w="9504" cap="flat">
                  <a:noFill/>
                  <a:prstDash val="solid"/>
                  <a:miter/>
                </a:ln>
              </p:spPr>
              <p:txBody>
                <a:bodyPr rtlCol="0" anchor="ctr"/>
                <a:lstStyle/>
                <a:p>
                  <a:endParaRPr lang="nb-NO"/>
                </a:p>
              </p:txBody>
            </p:sp>
            <p:sp>
              <p:nvSpPr>
                <p:cNvPr id="825" name="Friform 824">
                  <a:extLst>
                    <a:ext uri="{FF2B5EF4-FFF2-40B4-BE49-F238E27FC236}">
                      <a16:creationId xmlns:a16="http://schemas.microsoft.com/office/drawing/2014/main" id="{091718FA-DD71-7643-E900-2B3C943BFAD3}"/>
                    </a:ext>
                  </a:extLst>
                </p:cNvPr>
                <p:cNvSpPr/>
                <p:nvPr/>
              </p:nvSpPr>
              <p:spPr>
                <a:xfrm>
                  <a:off x="5247319" y="6900596"/>
                  <a:ext cx="69372" cy="69391"/>
                </a:xfrm>
                <a:custGeom>
                  <a:avLst/>
                  <a:gdLst>
                    <a:gd name="connsiteX0" fmla="*/ 34686 w 69372"/>
                    <a:gd name="connsiteY0" fmla="*/ 69391 h 69391"/>
                    <a:gd name="connsiteX1" fmla="*/ 0 w 69372"/>
                    <a:gd name="connsiteY1" fmla="*/ 34696 h 69391"/>
                    <a:gd name="connsiteX2" fmla="*/ 34686 w 69372"/>
                    <a:gd name="connsiteY2" fmla="*/ 0 h 69391"/>
                    <a:gd name="connsiteX3" fmla="*/ 69372 w 69372"/>
                    <a:gd name="connsiteY3" fmla="*/ 34696 h 69391"/>
                    <a:gd name="connsiteX4" fmla="*/ 34686 w 69372"/>
                    <a:gd name="connsiteY4" fmla="*/ 69391 h 69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72" h="69391">
                      <a:moveTo>
                        <a:pt x="34686" y="69391"/>
                      </a:moveTo>
                      <a:cubicBezTo>
                        <a:pt x="15560" y="69391"/>
                        <a:pt x="0" y="53813"/>
                        <a:pt x="0" y="34696"/>
                      </a:cubicBezTo>
                      <a:cubicBezTo>
                        <a:pt x="0" y="15569"/>
                        <a:pt x="15560" y="0"/>
                        <a:pt x="34686" y="0"/>
                      </a:cubicBezTo>
                      <a:cubicBezTo>
                        <a:pt x="53822" y="0"/>
                        <a:pt x="69372" y="15569"/>
                        <a:pt x="69372" y="34696"/>
                      </a:cubicBezTo>
                      <a:cubicBezTo>
                        <a:pt x="69372" y="53813"/>
                        <a:pt x="53822" y="69391"/>
                        <a:pt x="34686" y="69391"/>
                      </a:cubicBezTo>
                      <a:close/>
                    </a:path>
                  </a:pathLst>
                </a:custGeom>
                <a:solidFill>
                  <a:srgbClr val="2E2F2E"/>
                </a:solidFill>
                <a:ln w="9504" cap="flat">
                  <a:noFill/>
                  <a:prstDash val="solid"/>
                  <a:miter/>
                </a:ln>
              </p:spPr>
              <p:txBody>
                <a:bodyPr rtlCol="0" anchor="ctr"/>
                <a:lstStyle/>
                <a:p>
                  <a:endParaRPr lang="nb-NO"/>
                </a:p>
              </p:txBody>
            </p:sp>
          </p:grpSp>
          <p:grpSp>
            <p:nvGrpSpPr>
              <p:cNvPr id="826" name="Grafikk 362">
                <a:extLst>
                  <a:ext uri="{FF2B5EF4-FFF2-40B4-BE49-F238E27FC236}">
                    <a16:creationId xmlns:a16="http://schemas.microsoft.com/office/drawing/2014/main" id="{88F711B7-5BEE-C96B-2F81-8D7367B0AF4A}"/>
                  </a:ext>
                </a:extLst>
              </p:cNvPr>
              <p:cNvGrpSpPr/>
              <p:nvPr/>
            </p:nvGrpSpPr>
            <p:grpSpPr>
              <a:xfrm>
                <a:off x="5484426" y="6680485"/>
                <a:ext cx="70570" cy="70570"/>
                <a:chOff x="5484426" y="6680485"/>
                <a:chExt cx="70570" cy="70570"/>
              </a:xfrm>
            </p:grpSpPr>
            <p:sp>
              <p:nvSpPr>
                <p:cNvPr id="827" name="Friform 826">
                  <a:extLst>
                    <a:ext uri="{FF2B5EF4-FFF2-40B4-BE49-F238E27FC236}">
                      <a16:creationId xmlns:a16="http://schemas.microsoft.com/office/drawing/2014/main" id="{CE3B3E49-7EC9-716B-3FE8-22B0DA460516}"/>
                    </a:ext>
                  </a:extLst>
                </p:cNvPr>
                <p:cNvSpPr/>
                <p:nvPr/>
              </p:nvSpPr>
              <p:spPr>
                <a:xfrm>
                  <a:off x="5484426"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73" y="0"/>
                        <a:pt x="35285" y="0"/>
                      </a:cubicBezTo>
                      <a:cubicBezTo>
                        <a:pt x="15798" y="0"/>
                        <a:pt x="0" y="15798"/>
                        <a:pt x="0" y="35285"/>
                      </a:cubicBezTo>
                      <a:cubicBezTo>
                        <a:pt x="0" y="54773"/>
                        <a:pt x="15798" y="70571"/>
                        <a:pt x="35285" y="70571"/>
                      </a:cubicBezTo>
                      <a:cubicBezTo>
                        <a:pt x="54773"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828" name="Friform 827">
                  <a:extLst>
                    <a:ext uri="{FF2B5EF4-FFF2-40B4-BE49-F238E27FC236}">
                      <a16:creationId xmlns:a16="http://schemas.microsoft.com/office/drawing/2014/main" id="{7AF72A94-2B2A-80B5-F992-94FCA15837F7}"/>
                    </a:ext>
                  </a:extLst>
                </p:cNvPr>
                <p:cNvSpPr/>
                <p:nvPr/>
              </p:nvSpPr>
              <p:spPr>
                <a:xfrm>
                  <a:off x="5492729"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6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829" name="Grafikk 362">
                <a:extLst>
                  <a:ext uri="{FF2B5EF4-FFF2-40B4-BE49-F238E27FC236}">
                    <a16:creationId xmlns:a16="http://schemas.microsoft.com/office/drawing/2014/main" id="{A08814E2-11B1-3A3D-AFE3-06B778F630F2}"/>
                  </a:ext>
                </a:extLst>
              </p:cNvPr>
              <p:cNvGrpSpPr/>
              <p:nvPr/>
            </p:nvGrpSpPr>
            <p:grpSpPr>
              <a:xfrm>
                <a:off x="5733887" y="6680485"/>
                <a:ext cx="70570" cy="70570"/>
                <a:chOff x="5733887" y="6680485"/>
                <a:chExt cx="70570" cy="70570"/>
              </a:xfrm>
            </p:grpSpPr>
            <p:sp>
              <p:nvSpPr>
                <p:cNvPr id="830" name="Friform 829">
                  <a:extLst>
                    <a:ext uri="{FF2B5EF4-FFF2-40B4-BE49-F238E27FC236}">
                      <a16:creationId xmlns:a16="http://schemas.microsoft.com/office/drawing/2014/main" id="{3542945D-23D2-D008-D126-1A8F26D4B451}"/>
                    </a:ext>
                  </a:extLst>
                </p:cNvPr>
                <p:cNvSpPr/>
                <p:nvPr/>
              </p:nvSpPr>
              <p:spPr>
                <a:xfrm>
                  <a:off x="5733887"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64" y="0"/>
                        <a:pt x="35285" y="0"/>
                      </a:cubicBezTo>
                      <a:cubicBezTo>
                        <a:pt x="15798" y="0"/>
                        <a:pt x="0" y="15798"/>
                        <a:pt x="0" y="35285"/>
                      </a:cubicBezTo>
                      <a:cubicBezTo>
                        <a:pt x="0" y="54773"/>
                        <a:pt x="15798" y="70571"/>
                        <a:pt x="35285" y="70571"/>
                      </a:cubicBezTo>
                      <a:cubicBezTo>
                        <a:pt x="54764"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831" name="Friform 830">
                  <a:extLst>
                    <a:ext uri="{FF2B5EF4-FFF2-40B4-BE49-F238E27FC236}">
                      <a16:creationId xmlns:a16="http://schemas.microsoft.com/office/drawing/2014/main" id="{7877528D-9306-163A-AAAD-F39B805EA309}"/>
                    </a:ext>
                  </a:extLst>
                </p:cNvPr>
                <p:cNvSpPr/>
                <p:nvPr/>
              </p:nvSpPr>
              <p:spPr>
                <a:xfrm>
                  <a:off x="5742190"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5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832" name="Grafikk 362">
                <a:extLst>
                  <a:ext uri="{FF2B5EF4-FFF2-40B4-BE49-F238E27FC236}">
                    <a16:creationId xmlns:a16="http://schemas.microsoft.com/office/drawing/2014/main" id="{ABE5B843-8A38-0411-8CD9-EDCC3696E7AC}"/>
                  </a:ext>
                </a:extLst>
              </p:cNvPr>
              <p:cNvGrpSpPr/>
              <p:nvPr/>
            </p:nvGrpSpPr>
            <p:grpSpPr>
              <a:xfrm>
                <a:off x="5812675" y="6791030"/>
                <a:ext cx="92350" cy="106864"/>
                <a:chOff x="5812675" y="6791030"/>
                <a:chExt cx="92350" cy="106864"/>
              </a:xfrm>
              <a:solidFill>
                <a:srgbClr val="2E2F2E"/>
              </a:solidFill>
            </p:grpSpPr>
            <p:sp>
              <p:nvSpPr>
                <p:cNvPr id="833" name="Friform 832">
                  <a:extLst>
                    <a:ext uri="{FF2B5EF4-FFF2-40B4-BE49-F238E27FC236}">
                      <a16:creationId xmlns:a16="http://schemas.microsoft.com/office/drawing/2014/main" id="{79DD7FA4-1B37-7233-5E1E-4D629BBA7933}"/>
                    </a:ext>
                  </a:extLst>
                </p:cNvPr>
                <p:cNvSpPr/>
                <p:nvPr/>
              </p:nvSpPr>
              <p:spPr>
                <a:xfrm>
                  <a:off x="5812675" y="6822017"/>
                  <a:ext cx="51976" cy="75877"/>
                </a:xfrm>
                <a:custGeom>
                  <a:avLst/>
                  <a:gdLst>
                    <a:gd name="connsiteX0" fmla="*/ 51977 w 51976"/>
                    <a:gd name="connsiteY0" fmla="*/ 60442 h 75877"/>
                    <a:gd name="connsiteX1" fmla="*/ 28694 w 51976"/>
                    <a:gd name="connsiteY1" fmla="*/ 42961 h 75877"/>
                    <a:gd name="connsiteX2" fmla="*/ 7228 w 51976"/>
                    <a:gd name="connsiteY2" fmla="*/ 0 h 75877"/>
                    <a:gd name="connsiteX3" fmla="*/ 0 w 51976"/>
                    <a:gd name="connsiteY3" fmla="*/ 0 h 75877"/>
                    <a:gd name="connsiteX4" fmla="*/ 7048 w 51976"/>
                    <a:gd name="connsiteY4" fmla="*/ 53689 h 75877"/>
                    <a:gd name="connsiteX5" fmla="*/ 16863 w 51976"/>
                    <a:gd name="connsiteY5" fmla="*/ 62382 h 75877"/>
                    <a:gd name="connsiteX6" fmla="*/ 10452 w 51976"/>
                    <a:gd name="connsiteY6" fmla="*/ 56133 h 75877"/>
                    <a:gd name="connsiteX7" fmla="*/ 10481 w 51976"/>
                    <a:gd name="connsiteY7" fmla="*/ 56181 h 75877"/>
                    <a:gd name="connsiteX8" fmla="*/ 29522 w 51976"/>
                    <a:gd name="connsiteY8" fmla="*/ 75878 h 75877"/>
                    <a:gd name="connsiteX9" fmla="*/ 36741 w 51976"/>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976" h="75877">
                      <a:moveTo>
                        <a:pt x="51977" y="60442"/>
                      </a:moveTo>
                      <a:lnTo>
                        <a:pt x="28694" y="42961"/>
                      </a:lnTo>
                      <a:lnTo>
                        <a:pt x="7228" y="0"/>
                      </a:lnTo>
                      <a:lnTo>
                        <a:pt x="0" y="0"/>
                      </a:lnTo>
                      <a:lnTo>
                        <a:pt x="7048" y="53689"/>
                      </a:lnTo>
                      <a:lnTo>
                        <a:pt x="16863" y="62382"/>
                      </a:lnTo>
                      <a:lnTo>
                        <a:pt x="10452" y="56133"/>
                      </a:lnTo>
                      <a:lnTo>
                        <a:pt x="10481" y="56181"/>
                      </a:lnTo>
                      <a:lnTo>
                        <a:pt x="29522" y="75878"/>
                      </a:lnTo>
                      <a:lnTo>
                        <a:pt x="36741" y="75878"/>
                      </a:lnTo>
                      <a:close/>
                    </a:path>
                  </a:pathLst>
                </a:custGeom>
                <a:solidFill>
                  <a:srgbClr val="2E2F2E"/>
                </a:solidFill>
                <a:ln w="9504" cap="flat">
                  <a:noFill/>
                  <a:prstDash val="solid"/>
                  <a:miter/>
                </a:ln>
              </p:spPr>
              <p:txBody>
                <a:bodyPr rtlCol="0" anchor="ctr"/>
                <a:lstStyle/>
                <a:p>
                  <a:endParaRPr lang="nb-NO"/>
                </a:p>
              </p:txBody>
            </p:sp>
            <p:sp>
              <p:nvSpPr>
                <p:cNvPr id="834" name="Friform 833">
                  <a:extLst>
                    <a:ext uri="{FF2B5EF4-FFF2-40B4-BE49-F238E27FC236}">
                      <a16:creationId xmlns:a16="http://schemas.microsoft.com/office/drawing/2014/main" id="{4B82811C-FEEB-3772-0719-8ECD7E6CC259}"/>
                    </a:ext>
                  </a:extLst>
                </p:cNvPr>
                <p:cNvSpPr/>
                <p:nvPr/>
              </p:nvSpPr>
              <p:spPr>
                <a:xfrm>
                  <a:off x="5874686" y="6791030"/>
                  <a:ext cx="30339" cy="82002"/>
                </a:xfrm>
                <a:custGeom>
                  <a:avLst/>
                  <a:gdLst>
                    <a:gd name="connsiteX0" fmla="*/ 30340 w 30339"/>
                    <a:gd name="connsiteY0" fmla="*/ 46252 h 82002"/>
                    <a:gd name="connsiteX1" fmla="*/ 30321 w 30339"/>
                    <a:gd name="connsiteY1" fmla="*/ 46213 h 82002"/>
                    <a:gd name="connsiteX2" fmla="*/ 30321 w 30339"/>
                    <a:gd name="connsiteY2" fmla="*/ 46213 h 82002"/>
                    <a:gd name="connsiteX3" fmla="*/ 30321 w 30339"/>
                    <a:gd name="connsiteY3" fmla="*/ 46213 h 82002"/>
                    <a:gd name="connsiteX4" fmla="*/ 7219 w 30339"/>
                    <a:gd name="connsiteY4" fmla="*/ 0 h 82002"/>
                    <a:gd name="connsiteX5" fmla="*/ 0 w 30339"/>
                    <a:gd name="connsiteY5" fmla="*/ 0 h 82002"/>
                    <a:gd name="connsiteX6" fmla="*/ 10034 w 30339"/>
                    <a:gd name="connsiteY6" fmla="*/ 56894 h 82002"/>
                    <a:gd name="connsiteX7" fmla="*/ 1607 w 30339"/>
                    <a:gd name="connsiteY7" fmla="*/ 82003 h 82002"/>
                    <a:gd name="connsiteX8" fmla="*/ 8836 w 30339"/>
                    <a:gd name="connsiteY8" fmla="*/ 82003 h 82002"/>
                    <a:gd name="connsiteX9" fmla="*/ 30321 w 30339"/>
                    <a:gd name="connsiteY9" fmla="*/ 79083 h 82002"/>
                    <a:gd name="connsiteX10" fmla="*/ 30321 w 30339"/>
                    <a:gd name="connsiteY10"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9" h="82002">
                      <a:moveTo>
                        <a:pt x="30340" y="46252"/>
                      </a:moveTo>
                      <a:lnTo>
                        <a:pt x="30321" y="46213"/>
                      </a:lnTo>
                      <a:lnTo>
                        <a:pt x="30321" y="46213"/>
                      </a:lnTo>
                      <a:lnTo>
                        <a:pt x="30321" y="46213"/>
                      </a:lnTo>
                      <a:lnTo>
                        <a:pt x="7219" y="0"/>
                      </a:lnTo>
                      <a:lnTo>
                        <a:pt x="0" y="0"/>
                      </a:lnTo>
                      <a:lnTo>
                        <a:pt x="10034" y="56894"/>
                      </a:lnTo>
                      <a:lnTo>
                        <a:pt x="1607" y="82003"/>
                      </a:lnTo>
                      <a:lnTo>
                        <a:pt x="8836" y="82003"/>
                      </a:lnTo>
                      <a:lnTo>
                        <a:pt x="30321" y="79083"/>
                      </a:lnTo>
                      <a:lnTo>
                        <a:pt x="30321" y="46261"/>
                      </a:lnTo>
                      <a:close/>
                    </a:path>
                  </a:pathLst>
                </a:custGeom>
                <a:solidFill>
                  <a:srgbClr val="2E2F2E"/>
                </a:solidFill>
                <a:ln w="9504" cap="flat">
                  <a:noFill/>
                  <a:prstDash val="solid"/>
                  <a:miter/>
                </a:ln>
              </p:spPr>
              <p:txBody>
                <a:bodyPr rtlCol="0" anchor="ctr"/>
                <a:lstStyle/>
                <a:p>
                  <a:endParaRPr lang="nb-NO"/>
                </a:p>
              </p:txBody>
            </p:sp>
          </p:grpSp>
          <p:grpSp>
            <p:nvGrpSpPr>
              <p:cNvPr id="835" name="Grafikk 362">
                <a:extLst>
                  <a:ext uri="{FF2B5EF4-FFF2-40B4-BE49-F238E27FC236}">
                    <a16:creationId xmlns:a16="http://schemas.microsoft.com/office/drawing/2014/main" id="{780E927C-6673-51FC-FE02-E1DCDCAA6180}"/>
                  </a:ext>
                </a:extLst>
              </p:cNvPr>
              <p:cNvGrpSpPr/>
              <p:nvPr/>
            </p:nvGrpSpPr>
            <p:grpSpPr>
              <a:xfrm>
                <a:off x="5792816" y="6791030"/>
                <a:ext cx="104981" cy="106864"/>
                <a:chOff x="5792816" y="6791030"/>
                <a:chExt cx="104981" cy="106864"/>
              </a:xfrm>
              <a:solidFill>
                <a:srgbClr val="454645"/>
              </a:solidFill>
            </p:grpSpPr>
            <p:sp>
              <p:nvSpPr>
                <p:cNvPr id="836" name="Friform 835">
                  <a:extLst>
                    <a:ext uri="{FF2B5EF4-FFF2-40B4-BE49-F238E27FC236}">
                      <a16:creationId xmlns:a16="http://schemas.microsoft.com/office/drawing/2014/main" id="{5A4AB324-C417-36EF-6232-4231EA3F8BEE}"/>
                    </a:ext>
                  </a:extLst>
                </p:cNvPr>
                <p:cNvSpPr/>
                <p:nvPr/>
              </p:nvSpPr>
              <p:spPr>
                <a:xfrm>
                  <a:off x="5792816" y="6822017"/>
                  <a:ext cx="64617" cy="75877"/>
                </a:xfrm>
                <a:custGeom>
                  <a:avLst/>
                  <a:gdLst>
                    <a:gd name="connsiteX0" fmla="*/ 64617 w 64617"/>
                    <a:gd name="connsiteY0" fmla="*/ 60442 h 75877"/>
                    <a:gd name="connsiteX1" fmla="*/ 41334 w 64617"/>
                    <a:gd name="connsiteY1" fmla="*/ 42961 h 75877"/>
                    <a:gd name="connsiteX2" fmla="*/ 19859 w 64617"/>
                    <a:gd name="connsiteY2" fmla="*/ 0 h 75877"/>
                    <a:gd name="connsiteX3" fmla="*/ 0 w 64617"/>
                    <a:gd name="connsiteY3" fmla="*/ 9929 h 75877"/>
                    <a:gd name="connsiteX4" fmla="*/ 23092 w 64617"/>
                    <a:gd name="connsiteY4" fmla="*/ 56133 h 75877"/>
                    <a:gd name="connsiteX5" fmla="*/ 23092 w 64617"/>
                    <a:gd name="connsiteY5" fmla="*/ 56133 h 75877"/>
                    <a:gd name="connsiteX6" fmla="*/ 23092 w 64617"/>
                    <a:gd name="connsiteY6" fmla="*/ 56133 h 75877"/>
                    <a:gd name="connsiteX7" fmla="*/ 23111 w 64617"/>
                    <a:gd name="connsiteY7" fmla="*/ 56181 h 75877"/>
                    <a:gd name="connsiteX8" fmla="*/ 23130 w 64617"/>
                    <a:gd name="connsiteY8" fmla="*/ 56171 h 75877"/>
                    <a:gd name="connsiteX9" fmla="*/ 49381 w 64617"/>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17" h="75877">
                      <a:moveTo>
                        <a:pt x="64617" y="60442"/>
                      </a:moveTo>
                      <a:lnTo>
                        <a:pt x="41334" y="42961"/>
                      </a:lnTo>
                      <a:lnTo>
                        <a:pt x="19859" y="0"/>
                      </a:lnTo>
                      <a:lnTo>
                        <a:pt x="0" y="9929"/>
                      </a:lnTo>
                      <a:lnTo>
                        <a:pt x="23092" y="56133"/>
                      </a:lnTo>
                      <a:lnTo>
                        <a:pt x="23092" y="56133"/>
                      </a:lnTo>
                      <a:lnTo>
                        <a:pt x="23092" y="56133"/>
                      </a:lnTo>
                      <a:lnTo>
                        <a:pt x="23111" y="56181"/>
                      </a:lnTo>
                      <a:lnTo>
                        <a:pt x="23130" y="56171"/>
                      </a:lnTo>
                      <a:lnTo>
                        <a:pt x="49381" y="75878"/>
                      </a:lnTo>
                      <a:close/>
                    </a:path>
                  </a:pathLst>
                </a:custGeom>
                <a:solidFill>
                  <a:srgbClr val="454645"/>
                </a:solidFill>
                <a:ln w="9504" cap="flat">
                  <a:noFill/>
                  <a:prstDash val="solid"/>
                  <a:miter/>
                </a:ln>
              </p:spPr>
              <p:txBody>
                <a:bodyPr rtlCol="0" anchor="ctr"/>
                <a:lstStyle/>
                <a:p>
                  <a:endParaRPr lang="nb-NO"/>
                </a:p>
              </p:txBody>
            </p:sp>
            <p:sp>
              <p:nvSpPr>
                <p:cNvPr id="837" name="Friform 836">
                  <a:extLst>
                    <a:ext uri="{FF2B5EF4-FFF2-40B4-BE49-F238E27FC236}">
                      <a16:creationId xmlns:a16="http://schemas.microsoft.com/office/drawing/2014/main" id="{234070F5-21DF-A996-755A-F9AC7482CC9F}"/>
                    </a:ext>
                  </a:extLst>
                </p:cNvPr>
                <p:cNvSpPr/>
                <p:nvPr/>
              </p:nvSpPr>
              <p:spPr>
                <a:xfrm>
                  <a:off x="5854827" y="6791030"/>
                  <a:ext cx="42970" cy="82002"/>
                </a:xfrm>
                <a:custGeom>
                  <a:avLst/>
                  <a:gdLst>
                    <a:gd name="connsiteX0" fmla="*/ 42970 w 42970"/>
                    <a:gd name="connsiteY0" fmla="*/ 46252 h 82002"/>
                    <a:gd name="connsiteX1" fmla="*/ 42961 w 42970"/>
                    <a:gd name="connsiteY1" fmla="*/ 46213 h 82002"/>
                    <a:gd name="connsiteX2" fmla="*/ 42961 w 42970"/>
                    <a:gd name="connsiteY2" fmla="*/ 46213 h 82002"/>
                    <a:gd name="connsiteX3" fmla="*/ 42961 w 42970"/>
                    <a:gd name="connsiteY3" fmla="*/ 46213 h 82002"/>
                    <a:gd name="connsiteX4" fmla="*/ 19859 w 42970"/>
                    <a:gd name="connsiteY4" fmla="*/ 0 h 82002"/>
                    <a:gd name="connsiteX5" fmla="*/ 0 w 42970"/>
                    <a:gd name="connsiteY5" fmla="*/ 9929 h 82002"/>
                    <a:gd name="connsiteX6" fmla="*/ 21466 w 42970"/>
                    <a:gd name="connsiteY6" fmla="*/ 52881 h 82002"/>
                    <a:gd name="connsiteX7" fmla="*/ 21466 w 42970"/>
                    <a:gd name="connsiteY7" fmla="*/ 82003 h 82002"/>
                    <a:gd name="connsiteX8" fmla="*/ 42961 w 42970"/>
                    <a:gd name="connsiteY8" fmla="*/ 79083 h 82002"/>
                    <a:gd name="connsiteX9" fmla="*/ 42961 w 42970"/>
                    <a:gd name="connsiteY9"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0" h="82002">
                      <a:moveTo>
                        <a:pt x="42970" y="46252"/>
                      </a:moveTo>
                      <a:lnTo>
                        <a:pt x="42961" y="46213"/>
                      </a:lnTo>
                      <a:lnTo>
                        <a:pt x="42961" y="46213"/>
                      </a:lnTo>
                      <a:lnTo>
                        <a:pt x="42961" y="46213"/>
                      </a:lnTo>
                      <a:lnTo>
                        <a:pt x="19859" y="0"/>
                      </a:lnTo>
                      <a:lnTo>
                        <a:pt x="0" y="9929"/>
                      </a:lnTo>
                      <a:lnTo>
                        <a:pt x="21466" y="52881"/>
                      </a:lnTo>
                      <a:lnTo>
                        <a:pt x="21466" y="82003"/>
                      </a:lnTo>
                      <a:lnTo>
                        <a:pt x="42961" y="79083"/>
                      </a:lnTo>
                      <a:lnTo>
                        <a:pt x="42961" y="46261"/>
                      </a:lnTo>
                      <a:close/>
                    </a:path>
                  </a:pathLst>
                </a:custGeom>
                <a:solidFill>
                  <a:srgbClr val="454645"/>
                </a:solidFill>
                <a:ln w="9504" cap="flat">
                  <a:noFill/>
                  <a:prstDash val="solid"/>
                  <a:miter/>
                </a:ln>
              </p:spPr>
              <p:txBody>
                <a:bodyPr rtlCol="0" anchor="ctr"/>
                <a:lstStyle/>
                <a:p>
                  <a:endParaRPr lang="nb-NO"/>
                </a:p>
              </p:txBody>
            </p:sp>
          </p:grpSp>
        </p:grpSp>
        <p:grpSp>
          <p:nvGrpSpPr>
            <p:cNvPr id="1266" name="Grafikk 1263">
              <a:extLst>
                <a:ext uri="{FF2B5EF4-FFF2-40B4-BE49-F238E27FC236}">
                  <a16:creationId xmlns:a16="http://schemas.microsoft.com/office/drawing/2014/main" id="{9BB421C2-93F1-8D6A-DB9A-7D8E2070A5FA}"/>
                </a:ext>
              </a:extLst>
            </p:cNvPr>
            <p:cNvGrpSpPr/>
            <p:nvPr/>
          </p:nvGrpSpPr>
          <p:grpSpPr>
            <a:xfrm>
              <a:off x="8350362" y="5875240"/>
              <a:ext cx="381309" cy="575094"/>
              <a:chOff x="3883382" y="3249495"/>
              <a:chExt cx="462076" cy="696907"/>
            </a:xfrm>
          </p:grpSpPr>
          <p:sp>
            <p:nvSpPr>
              <p:cNvPr id="1267" name="Friform 1266">
                <a:extLst>
                  <a:ext uri="{FF2B5EF4-FFF2-40B4-BE49-F238E27FC236}">
                    <a16:creationId xmlns:a16="http://schemas.microsoft.com/office/drawing/2014/main" id="{BD55E854-FA47-B4DB-B407-B89DDA388FEB}"/>
                  </a:ext>
                </a:extLst>
              </p:cNvPr>
              <p:cNvSpPr/>
              <p:nvPr/>
            </p:nvSpPr>
            <p:spPr>
              <a:xfrm>
                <a:off x="3883382" y="3489078"/>
                <a:ext cx="462076" cy="457324"/>
              </a:xfrm>
              <a:custGeom>
                <a:avLst/>
                <a:gdLst>
                  <a:gd name="connsiteX0" fmla="*/ 462077 w 462076"/>
                  <a:gd name="connsiteY0" fmla="*/ 159106 h 457324"/>
                  <a:gd name="connsiteX1" fmla="*/ 231038 w 462076"/>
                  <a:gd name="connsiteY1" fmla="*/ 438779 h 457324"/>
                  <a:gd name="connsiteX2" fmla="*/ 0 w 462076"/>
                  <a:gd name="connsiteY2" fmla="*/ 159106 h 457324"/>
                  <a:gd name="connsiteX3" fmla="*/ 222933 w 462076"/>
                  <a:gd name="connsiteY3" fmla="*/ 9134 h 457324"/>
                  <a:gd name="connsiteX4" fmla="*/ 462077 w 462076"/>
                  <a:gd name="connsiteY4" fmla="*/ 159106 h 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076" h="457324">
                    <a:moveTo>
                      <a:pt x="462077" y="159106"/>
                    </a:moveTo>
                    <a:cubicBezTo>
                      <a:pt x="462077" y="369875"/>
                      <a:pt x="331013" y="508987"/>
                      <a:pt x="231038" y="438779"/>
                    </a:cubicBezTo>
                    <a:cubicBezTo>
                      <a:pt x="141865" y="507683"/>
                      <a:pt x="0" y="377981"/>
                      <a:pt x="0" y="159106"/>
                    </a:cubicBezTo>
                    <a:cubicBezTo>
                      <a:pt x="0" y="31509"/>
                      <a:pt x="109442" y="-23289"/>
                      <a:pt x="222933" y="9134"/>
                    </a:cubicBezTo>
                    <a:cubicBezTo>
                      <a:pt x="352635" y="-23289"/>
                      <a:pt x="462077" y="31509"/>
                      <a:pt x="462077" y="159106"/>
                    </a:cubicBezTo>
                    <a:close/>
                  </a:path>
                </a:pathLst>
              </a:custGeom>
              <a:solidFill>
                <a:srgbClr val="D10008"/>
              </a:solidFill>
              <a:ln w="9525" cap="flat">
                <a:noFill/>
                <a:prstDash val="solid"/>
                <a:miter/>
              </a:ln>
            </p:spPr>
            <p:txBody>
              <a:bodyPr rtlCol="0" anchor="ctr"/>
              <a:lstStyle/>
              <a:p>
                <a:endParaRPr lang="nb-NO"/>
              </a:p>
            </p:txBody>
          </p:sp>
          <p:grpSp>
            <p:nvGrpSpPr>
              <p:cNvPr id="1268" name="Grafikk 1263">
                <a:extLst>
                  <a:ext uri="{FF2B5EF4-FFF2-40B4-BE49-F238E27FC236}">
                    <a16:creationId xmlns:a16="http://schemas.microsoft.com/office/drawing/2014/main" id="{2C5CA7EE-7B92-2E44-0088-471FCBA8EFCF}"/>
                  </a:ext>
                </a:extLst>
              </p:cNvPr>
              <p:cNvGrpSpPr/>
              <p:nvPr/>
            </p:nvGrpSpPr>
            <p:grpSpPr>
              <a:xfrm>
                <a:off x="3952289" y="3249495"/>
                <a:ext cx="352804" cy="257772"/>
                <a:chOff x="3952289" y="3249495"/>
                <a:chExt cx="352804" cy="257772"/>
              </a:xfrm>
            </p:grpSpPr>
            <p:sp>
              <p:nvSpPr>
                <p:cNvPr id="1269" name="Friform 1268">
                  <a:extLst>
                    <a:ext uri="{FF2B5EF4-FFF2-40B4-BE49-F238E27FC236}">
                      <a16:creationId xmlns:a16="http://schemas.microsoft.com/office/drawing/2014/main" id="{46E2475F-82C5-9300-258A-A801B7D6D9CA}"/>
                    </a:ext>
                  </a:extLst>
                </p:cNvPr>
                <p:cNvSpPr/>
                <p:nvPr/>
              </p:nvSpPr>
              <p:spPr>
                <a:xfrm>
                  <a:off x="3952289" y="3323431"/>
                  <a:ext cx="166624" cy="183836"/>
                </a:xfrm>
                <a:custGeom>
                  <a:avLst/>
                  <a:gdLst>
                    <a:gd name="connsiteX0" fmla="*/ 144567 w 166624"/>
                    <a:gd name="connsiteY0" fmla="*/ 174782 h 183836"/>
                    <a:gd name="connsiteX1" fmla="*/ 112144 w 166624"/>
                    <a:gd name="connsiteY1" fmla="*/ 76151 h 183836"/>
                    <a:gd name="connsiteX2" fmla="*/ 23133 w 166624"/>
                    <a:gd name="connsiteY2" fmla="*/ 40822 h 183836"/>
                    <a:gd name="connsiteX3" fmla="*/ 206 w 166624"/>
                    <a:gd name="connsiteY3" fmla="*/ 23620 h 183836"/>
                    <a:gd name="connsiteX4" fmla="*/ 17399 w 166624"/>
                    <a:gd name="connsiteY4" fmla="*/ 694 h 183836"/>
                    <a:gd name="connsiteX5" fmla="*/ 133108 w 166624"/>
                    <a:gd name="connsiteY5" fmla="*/ 48319 h 183836"/>
                    <a:gd name="connsiteX6" fmla="*/ 166103 w 166624"/>
                    <a:gd name="connsiteY6" fmla="*/ 176544 h 183836"/>
                    <a:gd name="connsiteX7" fmla="*/ 144567 w 166624"/>
                    <a:gd name="connsiteY7" fmla="*/ 174782 h 18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24" h="183836">
                      <a:moveTo>
                        <a:pt x="144567" y="174782"/>
                      </a:moveTo>
                      <a:cubicBezTo>
                        <a:pt x="144614" y="174172"/>
                        <a:pt x="140890" y="110641"/>
                        <a:pt x="112144" y="76151"/>
                      </a:cubicBezTo>
                      <a:cubicBezTo>
                        <a:pt x="79235" y="36660"/>
                        <a:pt x="23599" y="40756"/>
                        <a:pt x="23133" y="40822"/>
                      </a:cubicBezTo>
                      <a:cubicBezTo>
                        <a:pt x="12055" y="42384"/>
                        <a:pt x="1787" y="34698"/>
                        <a:pt x="206" y="23620"/>
                      </a:cubicBezTo>
                      <a:cubicBezTo>
                        <a:pt x="-1375" y="12543"/>
                        <a:pt x="6321" y="2275"/>
                        <a:pt x="17399" y="694"/>
                      </a:cubicBezTo>
                      <a:cubicBezTo>
                        <a:pt x="20170" y="303"/>
                        <a:pt x="85883" y="-8355"/>
                        <a:pt x="133108" y="48319"/>
                      </a:cubicBezTo>
                      <a:cubicBezTo>
                        <a:pt x="172618" y="95724"/>
                        <a:pt x="166389" y="173258"/>
                        <a:pt x="166103" y="176544"/>
                      </a:cubicBezTo>
                      <a:cubicBezTo>
                        <a:pt x="165188" y="187088"/>
                        <a:pt x="143595" y="185936"/>
                        <a:pt x="144567" y="174782"/>
                      </a:cubicBezTo>
                      <a:close/>
                    </a:path>
                  </a:pathLst>
                </a:custGeom>
                <a:solidFill>
                  <a:srgbClr val="8D4706"/>
                </a:solidFill>
                <a:ln w="9525" cap="flat">
                  <a:noFill/>
                  <a:prstDash val="solid"/>
                  <a:miter/>
                </a:ln>
              </p:spPr>
              <p:txBody>
                <a:bodyPr rtlCol="0" anchor="ctr"/>
                <a:lstStyle/>
                <a:p>
                  <a:endParaRPr lang="nb-NO"/>
                </a:p>
              </p:txBody>
            </p:sp>
            <p:sp>
              <p:nvSpPr>
                <p:cNvPr id="1270" name="Friform 1269">
                  <a:extLst>
                    <a:ext uri="{FF2B5EF4-FFF2-40B4-BE49-F238E27FC236}">
                      <a16:creationId xmlns:a16="http://schemas.microsoft.com/office/drawing/2014/main" id="{AC5A1552-B2F1-E0A4-1DC3-0CCC77435934}"/>
                    </a:ext>
                  </a:extLst>
                </p:cNvPr>
                <p:cNvSpPr/>
                <p:nvPr/>
              </p:nvSpPr>
              <p:spPr>
                <a:xfrm>
                  <a:off x="4117126" y="3249495"/>
                  <a:ext cx="187965" cy="209656"/>
                </a:xfrm>
                <a:custGeom>
                  <a:avLst/>
                  <a:gdLst>
                    <a:gd name="connsiteX0" fmla="*/ 148237 w 187965"/>
                    <a:gd name="connsiteY0" fmla="*/ 152725 h 209656"/>
                    <a:gd name="connsiteX1" fmla="*/ 1428 w 187965"/>
                    <a:gd name="connsiteY1" fmla="*/ 209656 h 209656"/>
                    <a:gd name="connsiteX2" fmla="*/ 39728 w 187965"/>
                    <a:gd name="connsiteY2" fmla="*/ 56932 h 209656"/>
                    <a:gd name="connsiteX3" fmla="*/ 186537 w 187965"/>
                    <a:gd name="connsiteY3" fmla="*/ 1 h 209656"/>
                    <a:gd name="connsiteX4" fmla="*/ 148237 w 187965"/>
                    <a:gd name="connsiteY4" fmla="*/ 152725 h 20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65" h="209656">
                      <a:moveTo>
                        <a:pt x="148237" y="152725"/>
                      </a:moveTo>
                      <a:cubicBezTo>
                        <a:pt x="97126" y="210618"/>
                        <a:pt x="1428" y="209656"/>
                        <a:pt x="1428" y="209656"/>
                      </a:cubicBezTo>
                      <a:cubicBezTo>
                        <a:pt x="1428" y="209656"/>
                        <a:pt x="-11383" y="114825"/>
                        <a:pt x="39728" y="56932"/>
                      </a:cubicBezTo>
                      <a:cubicBezTo>
                        <a:pt x="90840" y="-961"/>
                        <a:pt x="186537" y="1"/>
                        <a:pt x="186537" y="1"/>
                      </a:cubicBezTo>
                      <a:cubicBezTo>
                        <a:pt x="186537" y="1"/>
                        <a:pt x="199348" y="94832"/>
                        <a:pt x="148237" y="152725"/>
                      </a:cubicBezTo>
                      <a:close/>
                    </a:path>
                  </a:pathLst>
                </a:custGeom>
                <a:solidFill>
                  <a:srgbClr val="50A822"/>
                </a:solidFill>
                <a:ln w="9525" cap="flat">
                  <a:noFill/>
                  <a:prstDash val="solid"/>
                  <a:miter/>
                </a:ln>
              </p:spPr>
              <p:txBody>
                <a:bodyPr rtlCol="0" anchor="ctr"/>
                <a:lstStyle/>
                <a:p>
                  <a:endParaRPr lang="nb-NO"/>
                </a:p>
              </p:txBody>
            </p:sp>
            <p:sp>
              <p:nvSpPr>
                <p:cNvPr id="1271" name="Friform 1270">
                  <a:extLst>
                    <a:ext uri="{FF2B5EF4-FFF2-40B4-BE49-F238E27FC236}">
                      <a16:creationId xmlns:a16="http://schemas.microsoft.com/office/drawing/2014/main" id="{B35CE028-3B9F-A43B-D45D-FB5FC13F3708}"/>
                    </a:ext>
                  </a:extLst>
                </p:cNvPr>
                <p:cNvSpPr/>
                <p:nvPr/>
              </p:nvSpPr>
              <p:spPr>
                <a:xfrm>
                  <a:off x="4118554" y="3249496"/>
                  <a:ext cx="186539" cy="209655"/>
                </a:xfrm>
                <a:custGeom>
                  <a:avLst/>
                  <a:gdLst>
                    <a:gd name="connsiteX0" fmla="*/ 185109 w 186539"/>
                    <a:gd name="connsiteY0" fmla="*/ 0 h 209655"/>
                    <a:gd name="connsiteX1" fmla="*/ 0 w 186539"/>
                    <a:gd name="connsiteY1" fmla="*/ 209655 h 209655"/>
                    <a:gd name="connsiteX2" fmla="*/ 146809 w 186539"/>
                    <a:gd name="connsiteY2" fmla="*/ 152724 h 209655"/>
                    <a:gd name="connsiteX3" fmla="*/ 185109 w 186539"/>
                    <a:gd name="connsiteY3" fmla="*/ 0 h 209655"/>
                  </a:gdLst>
                  <a:ahLst/>
                  <a:cxnLst>
                    <a:cxn ang="0">
                      <a:pos x="connsiteX0" y="connsiteY0"/>
                    </a:cxn>
                    <a:cxn ang="0">
                      <a:pos x="connsiteX1" y="connsiteY1"/>
                    </a:cxn>
                    <a:cxn ang="0">
                      <a:pos x="connsiteX2" y="connsiteY2"/>
                    </a:cxn>
                    <a:cxn ang="0">
                      <a:pos x="connsiteX3" y="connsiteY3"/>
                    </a:cxn>
                  </a:cxnLst>
                  <a:rect l="l" t="t" r="r" b="b"/>
                  <a:pathLst>
                    <a:path w="186539" h="209655">
                      <a:moveTo>
                        <a:pt x="185109" y="0"/>
                      </a:moveTo>
                      <a:lnTo>
                        <a:pt x="0" y="209655"/>
                      </a:lnTo>
                      <a:cubicBezTo>
                        <a:pt x="0" y="209655"/>
                        <a:pt x="95688" y="210626"/>
                        <a:pt x="146809" y="152724"/>
                      </a:cubicBezTo>
                      <a:cubicBezTo>
                        <a:pt x="197930" y="94831"/>
                        <a:pt x="185109" y="0"/>
                        <a:pt x="185109" y="0"/>
                      </a:cubicBezTo>
                      <a:close/>
                    </a:path>
                  </a:pathLst>
                </a:custGeom>
                <a:solidFill>
                  <a:srgbClr val="578D38"/>
                </a:solidFill>
                <a:ln w="9525" cap="flat">
                  <a:noFill/>
                  <a:prstDash val="solid"/>
                  <a:miter/>
                </a:ln>
              </p:spPr>
              <p:txBody>
                <a:bodyPr rtlCol="0" anchor="ctr"/>
                <a:lstStyle/>
                <a:p>
                  <a:endParaRPr lang="nb-NO"/>
                </a:p>
              </p:txBody>
            </p:sp>
          </p:grpSp>
          <p:sp>
            <p:nvSpPr>
              <p:cNvPr id="1272" name="Friform 1271">
                <a:extLst>
                  <a:ext uri="{FF2B5EF4-FFF2-40B4-BE49-F238E27FC236}">
                    <a16:creationId xmlns:a16="http://schemas.microsoft.com/office/drawing/2014/main" id="{75D6D2C7-C689-7D28-469E-CDD85B5C24F4}"/>
                  </a:ext>
                </a:extLst>
              </p:cNvPr>
              <p:cNvSpPr/>
              <p:nvPr/>
            </p:nvSpPr>
            <p:spPr>
              <a:xfrm>
                <a:off x="3883382" y="3489078"/>
                <a:ext cx="387753" cy="388743"/>
              </a:xfrm>
              <a:custGeom>
                <a:avLst/>
                <a:gdLst>
                  <a:gd name="connsiteX0" fmla="*/ 387753 w 387753"/>
                  <a:gd name="connsiteY0" fmla="*/ 183375 h 388743"/>
                  <a:gd name="connsiteX1" fmla="*/ 277730 w 387753"/>
                  <a:gd name="connsiteY1" fmla="*/ 543 h 388743"/>
                  <a:gd name="connsiteX2" fmla="*/ 222933 w 387753"/>
                  <a:gd name="connsiteY2" fmla="*/ 9134 h 388743"/>
                  <a:gd name="connsiteX3" fmla="*/ 0 w 387753"/>
                  <a:gd name="connsiteY3" fmla="*/ 159106 h 388743"/>
                  <a:gd name="connsiteX4" fmla="*/ 26146 w 387753"/>
                  <a:gd name="connsiteY4" fmla="*/ 309153 h 388743"/>
                  <a:gd name="connsiteX5" fmla="*/ 185757 w 387753"/>
                  <a:gd name="connsiteY5" fmla="*/ 388744 h 388743"/>
                  <a:gd name="connsiteX6" fmla="*/ 387753 w 387753"/>
                  <a:gd name="connsiteY6" fmla="*/ 183375 h 38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53" h="388743">
                    <a:moveTo>
                      <a:pt x="387753" y="183375"/>
                    </a:moveTo>
                    <a:cubicBezTo>
                      <a:pt x="387753" y="103642"/>
                      <a:pt x="343033" y="34576"/>
                      <a:pt x="277730" y="543"/>
                    </a:cubicBezTo>
                    <a:cubicBezTo>
                      <a:pt x="260061" y="1629"/>
                      <a:pt x="241725" y="4429"/>
                      <a:pt x="222933" y="9134"/>
                    </a:cubicBezTo>
                    <a:cubicBezTo>
                      <a:pt x="109442" y="-23289"/>
                      <a:pt x="0" y="31509"/>
                      <a:pt x="0" y="159106"/>
                    </a:cubicBezTo>
                    <a:cubicBezTo>
                      <a:pt x="0" y="216960"/>
                      <a:pt x="9916" y="267452"/>
                      <a:pt x="26146" y="309153"/>
                    </a:cubicBezTo>
                    <a:cubicBezTo>
                      <a:pt x="63103" y="357559"/>
                      <a:pt x="120834" y="388744"/>
                      <a:pt x="185757" y="388744"/>
                    </a:cubicBezTo>
                    <a:cubicBezTo>
                      <a:pt x="297323" y="388744"/>
                      <a:pt x="387753" y="296799"/>
                      <a:pt x="387753" y="183375"/>
                    </a:cubicBezTo>
                    <a:close/>
                  </a:path>
                </a:pathLst>
              </a:custGeom>
              <a:solidFill>
                <a:srgbClr val="ED1C24"/>
              </a:solidFill>
              <a:ln w="9525" cap="flat">
                <a:noFill/>
                <a:prstDash val="solid"/>
                <a:miter/>
              </a:ln>
            </p:spPr>
            <p:txBody>
              <a:bodyPr rtlCol="0" anchor="ctr"/>
              <a:lstStyle/>
              <a:p>
                <a:endParaRPr lang="nb-NO"/>
              </a:p>
            </p:txBody>
          </p:sp>
          <p:sp>
            <p:nvSpPr>
              <p:cNvPr id="1273" name="Friform 1272">
                <a:extLst>
                  <a:ext uri="{FF2B5EF4-FFF2-40B4-BE49-F238E27FC236}">
                    <a16:creationId xmlns:a16="http://schemas.microsoft.com/office/drawing/2014/main" id="{7F82AC2C-621A-5553-6895-297140D9075E}"/>
                  </a:ext>
                </a:extLst>
              </p:cNvPr>
              <p:cNvSpPr/>
              <p:nvPr/>
            </p:nvSpPr>
            <p:spPr>
              <a:xfrm>
                <a:off x="3938538" y="3556178"/>
                <a:ext cx="140003" cy="169406"/>
              </a:xfrm>
              <a:custGeom>
                <a:avLst/>
                <a:gdLst>
                  <a:gd name="connsiteX0" fmla="*/ 134515 w 140003"/>
                  <a:gd name="connsiteY0" fmla="*/ 106046 h 169406"/>
                  <a:gd name="connsiteX1" fmla="*/ 42884 w 140003"/>
                  <a:gd name="connsiteY1" fmla="*/ 166653 h 169406"/>
                  <a:gd name="connsiteX2" fmla="*/ 5489 w 140003"/>
                  <a:gd name="connsiteY2" fmla="*/ 63355 h 169406"/>
                  <a:gd name="connsiteX3" fmla="*/ 97119 w 140003"/>
                  <a:gd name="connsiteY3" fmla="*/ 2757 h 169406"/>
                  <a:gd name="connsiteX4" fmla="*/ 134515 w 140003"/>
                  <a:gd name="connsiteY4" fmla="*/ 106046 h 16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03" h="169406">
                    <a:moveTo>
                      <a:pt x="134515" y="106046"/>
                    </a:moveTo>
                    <a:cubicBezTo>
                      <a:pt x="119541" y="151309"/>
                      <a:pt x="78517" y="178436"/>
                      <a:pt x="42884" y="166653"/>
                    </a:cubicBezTo>
                    <a:cubicBezTo>
                      <a:pt x="7251" y="154871"/>
                      <a:pt x="-9494" y="108617"/>
                      <a:pt x="5489" y="63355"/>
                    </a:cubicBezTo>
                    <a:cubicBezTo>
                      <a:pt x="20462" y="18092"/>
                      <a:pt x="61486" y="-9035"/>
                      <a:pt x="97119" y="2757"/>
                    </a:cubicBezTo>
                    <a:cubicBezTo>
                      <a:pt x="132752" y="14539"/>
                      <a:pt x="149497" y="60783"/>
                      <a:pt x="134515" y="106046"/>
                    </a:cubicBezTo>
                    <a:close/>
                  </a:path>
                </a:pathLst>
              </a:custGeom>
              <a:solidFill>
                <a:srgbClr val="FF787F"/>
              </a:solidFill>
              <a:ln w="9525" cap="flat">
                <a:noFill/>
                <a:prstDash val="solid"/>
                <a:miter/>
              </a:ln>
            </p:spPr>
            <p:txBody>
              <a:bodyPr rtlCol="0" anchor="ctr"/>
              <a:lstStyle/>
              <a:p>
                <a:endParaRPr lang="nb-NO"/>
              </a:p>
            </p:txBody>
          </p:sp>
        </p:grpSp>
        <p:grpSp>
          <p:nvGrpSpPr>
            <p:cNvPr id="1304" name="Grafikk 1263">
              <a:extLst>
                <a:ext uri="{FF2B5EF4-FFF2-40B4-BE49-F238E27FC236}">
                  <a16:creationId xmlns:a16="http://schemas.microsoft.com/office/drawing/2014/main" id="{40CD997D-776F-84FD-C9CD-1B44534DB3A0}"/>
                </a:ext>
              </a:extLst>
            </p:cNvPr>
            <p:cNvGrpSpPr/>
            <p:nvPr/>
          </p:nvGrpSpPr>
          <p:grpSpPr>
            <a:xfrm>
              <a:off x="8992519" y="5854773"/>
              <a:ext cx="363956" cy="579559"/>
              <a:chOff x="6205653" y="6008889"/>
              <a:chExt cx="437654" cy="696915"/>
            </a:xfrm>
          </p:grpSpPr>
          <p:grpSp>
            <p:nvGrpSpPr>
              <p:cNvPr id="1305" name="Grafikk 1263">
                <a:extLst>
                  <a:ext uri="{FF2B5EF4-FFF2-40B4-BE49-F238E27FC236}">
                    <a16:creationId xmlns:a16="http://schemas.microsoft.com/office/drawing/2014/main" id="{C832A9E2-EEFD-0B3F-3331-8B76B26CFEA9}"/>
                  </a:ext>
                </a:extLst>
              </p:cNvPr>
              <p:cNvGrpSpPr/>
              <p:nvPr/>
            </p:nvGrpSpPr>
            <p:grpSpPr>
              <a:xfrm>
                <a:off x="6205653" y="6008889"/>
                <a:ext cx="437654" cy="696915"/>
                <a:chOff x="6205653" y="6008889"/>
                <a:chExt cx="437654" cy="696915"/>
              </a:xfrm>
            </p:grpSpPr>
            <p:sp>
              <p:nvSpPr>
                <p:cNvPr id="1306" name="Friform 1305">
                  <a:extLst>
                    <a:ext uri="{FF2B5EF4-FFF2-40B4-BE49-F238E27FC236}">
                      <a16:creationId xmlns:a16="http://schemas.microsoft.com/office/drawing/2014/main" id="{32ED38CF-7FD2-761F-624F-F309FC194BCE}"/>
                    </a:ext>
                  </a:extLst>
                </p:cNvPr>
                <p:cNvSpPr/>
                <p:nvPr/>
              </p:nvSpPr>
              <p:spPr>
                <a:xfrm>
                  <a:off x="6413859" y="6058155"/>
                  <a:ext cx="30301" cy="118268"/>
                </a:xfrm>
                <a:custGeom>
                  <a:avLst/>
                  <a:gdLst>
                    <a:gd name="connsiteX0" fmla="*/ 21928 w 30301"/>
                    <a:gd name="connsiteY0" fmla="*/ 118268 h 118268"/>
                    <a:gd name="connsiteX1" fmla="*/ 14117 w 30301"/>
                    <a:gd name="connsiteY1" fmla="*/ 112906 h 118268"/>
                    <a:gd name="connsiteX2" fmla="*/ 192 w 30301"/>
                    <a:gd name="connsiteY2" fmla="*/ 46850 h 118268"/>
                    <a:gd name="connsiteX3" fmla="*/ 4992 w 30301"/>
                    <a:gd name="connsiteY3" fmla="*/ 5959 h 118268"/>
                    <a:gd name="connsiteX4" fmla="*/ 15422 w 30301"/>
                    <a:gd name="connsiteY4" fmla="*/ 358 h 118268"/>
                    <a:gd name="connsiteX5" fmla="*/ 21023 w 30301"/>
                    <a:gd name="connsiteY5" fmla="*/ 10779 h 118268"/>
                    <a:gd name="connsiteX6" fmla="*/ 16899 w 30301"/>
                    <a:gd name="connsiteY6" fmla="*/ 45764 h 118268"/>
                    <a:gd name="connsiteX7" fmla="*/ 29748 w 30301"/>
                    <a:gd name="connsiteY7" fmla="*/ 106895 h 118268"/>
                    <a:gd name="connsiteX8" fmla="*/ 24938 w 30301"/>
                    <a:gd name="connsiteY8" fmla="*/ 117706 h 118268"/>
                    <a:gd name="connsiteX9" fmla="*/ 21928 w 30301"/>
                    <a:gd name="connsiteY9" fmla="*/ 118268 h 11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01" h="118268">
                      <a:moveTo>
                        <a:pt x="21928" y="118268"/>
                      </a:moveTo>
                      <a:cubicBezTo>
                        <a:pt x="18566" y="118268"/>
                        <a:pt x="15394" y="116230"/>
                        <a:pt x="14117" y="112906"/>
                      </a:cubicBezTo>
                      <a:cubicBezTo>
                        <a:pt x="13641" y="111667"/>
                        <a:pt x="2478" y="82302"/>
                        <a:pt x="192" y="46850"/>
                      </a:cubicBezTo>
                      <a:cubicBezTo>
                        <a:pt x="-1123" y="26514"/>
                        <a:pt x="4745" y="6797"/>
                        <a:pt x="4992" y="5959"/>
                      </a:cubicBezTo>
                      <a:cubicBezTo>
                        <a:pt x="6326" y="1530"/>
                        <a:pt x="10993" y="-975"/>
                        <a:pt x="15422" y="358"/>
                      </a:cubicBezTo>
                      <a:cubicBezTo>
                        <a:pt x="19842" y="1692"/>
                        <a:pt x="22347" y="6359"/>
                        <a:pt x="21023" y="10779"/>
                      </a:cubicBezTo>
                      <a:cubicBezTo>
                        <a:pt x="20928" y="11102"/>
                        <a:pt x="15794" y="28600"/>
                        <a:pt x="16899" y="45764"/>
                      </a:cubicBezTo>
                      <a:cubicBezTo>
                        <a:pt x="19013" y="78568"/>
                        <a:pt x="29643" y="106619"/>
                        <a:pt x="29748" y="106895"/>
                      </a:cubicBezTo>
                      <a:cubicBezTo>
                        <a:pt x="31396" y="111210"/>
                        <a:pt x="29243" y="116049"/>
                        <a:pt x="24938" y="117706"/>
                      </a:cubicBezTo>
                      <a:cubicBezTo>
                        <a:pt x="23938" y="118087"/>
                        <a:pt x="22918" y="118268"/>
                        <a:pt x="21928" y="118268"/>
                      </a:cubicBezTo>
                      <a:close/>
                    </a:path>
                  </a:pathLst>
                </a:custGeom>
                <a:solidFill>
                  <a:srgbClr val="8D4706"/>
                </a:solidFill>
                <a:ln w="9525" cap="flat">
                  <a:noFill/>
                  <a:prstDash val="solid"/>
                  <a:miter/>
                </a:ln>
              </p:spPr>
              <p:txBody>
                <a:bodyPr rtlCol="0" anchor="ctr"/>
                <a:lstStyle/>
                <a:p>
                  <a:endParaRPr lang="nb-NO"/>
                </a:p>
              </p:txBody>
            </p:sp>
            <p:sp>
              <p:nvSpPr>
                <p:cNvPr id="1307" name="Friform 1306">
                  <a:extLst>
                    <a:ext uri="{FF2B5EF4-FFF2-40B4-BE49-F238E27FC236}">
                      <a16:creationId xmlns:a16="http://schemas.microsoft.com/office/drawing/2014/main" id="{7091C722-3B3C-0E99-B693-B0036BC721E5}"/>
                    </a:ext>
                  </a:extLst>
                </p:cNvPr>
                <p:cNvSpPr/>
                <p:nvPr/>
              </p:nvSpPr>
              <p:spPr>
                <a:xfrm>
                  <a:off x="6234963" y="6151325"/>
                  <a:ext cx="408344" cy="554478"/>
                </a:xfrm>
                <a:custGeom>
                  <a:avLst/>
                  <a:gdLst>
                    <a:gd name="connsiteX0" fmla="*/ 309037 w 408344"/>
                    <a:gd name="connsiteY0" fmla="*/ 119929 h 554478"/>
                    <a:gd name="connsiteX1" fmla="*/ 204167 w 408344"/>
                    <a:gd name="connsiteY1" fmla="*/ 0 h 554478"/>
                    <a:gd name="connsiteX2" fmla="*/ 99297 w 408344"/>
                    <a:gd name="connsiteY2" fmla="*/ 119929 h 554478"/>
                    <a:gd name="connsiteX3" fmla="*/ 8 w 408344"/>
                    <a:gd name="connsiteY3" fmla="*/ 350311 h 554478"/>
                    <a:gd name="connsiteX4" fmla="*/ 204176 w 408344"/>
                    <a:gd name="connsiteY4" fmla="*/ 554479 h 554478"/>
                    <a:gd name="connsiteX5" fmla="*/ 408345 w 408344"/>
                    <a:gd name="connsiteY5" fmla="*/ 350311 h 554478"/>
                    <a:gd name="connsiteX6" fmla="*/ 309037 w 408344"/>
                    <a:gd name="connsiteY6" fmla="*/ 119929 h 55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44" h="554478">
                      <a:moveTo>
                        <a:pt x="309037" y="119929"/>
                      </a:moveTo>
                      <a:cubicBezTo>
                        <a:pt x="309037" y="53693"/>
                        <a:pt x="262088" y="0"/>
                        <a:pt x="204167" y="0"/>
                      </a:cubicBezTo>
                      <a:cubicBezTo>
                        <a:pt x="146245" y="0"/>
                        <a:pt x="99297" y="53693"/>
                        <a:pt x="99297" y="119929"/>
                      </a:cubicBezTo>
                      <a:cubicBezTo>
                        <a:pt x="99297" y="180737"/>
                        <a:pt x="1122" y="223123"/>
                        <a:pt x="8" y="350311"/>
                      </a:cubicBezTo>
                      <a:cubicBezTo>
                        <a:pt x="-983" y="463058"/>
                        <a:pt x="91419" y="554479"/>
                        <a:pt x="204176" y="554479"/>
                      </a:cubicBezTo>
                      <a:cubicBezTo>
                        <a:pt x="316933" y="554479"/>
                        <a:pt x="408345" y="463067"/>
                        <a:pt x="408345" y="350311"/>
                      </a:cubicBezTo>
                      <a:cubicBezTo>
                        <a:pt x="408335" y="207512"/>
                        <a:pt x="309037" y="180737"/>
                        <a:pt x="309037" y="119929"/>
                      </a:cubicBezTo>
                      <a:close/>
                    </a:path>
                  </a:pathLst>
                </a:custGeom>
                <a:solidFill>
                  <a:srgbClr val="A2B00A"/>
                </a:solidFill>
                <a:ln w="9525" cap="flat">
                  <a:noFill/>
                  <a:prstDash val="solid"/>
                  <a:miter/>
                </a:ln>
              </p:spPr>
              <p:txBody>
                <a:bodyPr rtlCol="0" anchor="ctr"/>
                <a:lstStyle/>
                <a:p>
                  <a:endParaRPr lang="nb-NO"/>
                </a:p>
              </p:txBody>
            </p:sp>
            <p:sp>
              <p:nvSpPr>
                <p:cNvPr id="1308" name="Friform 1307">
                  <a:extLst>
                    <a:ext uri="{FF2B5EF4-FFF2-40B4-BE49-F238E27FC236}">
                      <a16:creationId xmlns:a16="http://schemas.microsoft.com/office/drawing/2014/main" id="{9F82EC9B-A9A6-352D-4698-6505A5942A49}"/>
                    </a:ext>
                  </a:extLst>
                </p:cNvPr>
                <p:cNvSpPr/>
                <p:nvPr/>
              </p:nvSpPr>
              <p:spPr>
                <a:xfrm>
                  <a:off x="6234963" y="6152020"/>
                  <a:ext cx="338059" cy="533695"/>
                </a:xfrm>
                <a:custGeom>
                  <a:avLst/>
                  <a:gdLst>
                    <a:gd name="connsiteX0" fmla="*/ 192889 w 338059"/>
                    <a:gd name="connsiteY0" fmla="*/ 0 h 533695"/>
                    <a:gd name="connsiteX1" fmla="*/ 99297 w 338059"/>
                    <a:gd name="connsiteY1" fmla="*/ 119234 h 533695"/>
                    <a:gd name="connsiteX2" fmla="*/ 8 w 338059"/>
                    <a:gd name="connsiteY2" fmla="*/ 349615 h 533695"/>
                    <a:gd name="connsiteX3" fmla="*/ 113622 w 338059"/>
                    <a:gd name="connsiteY3" fmla="*/ 532686 h 533695"/>
                    <a:gd name="connsiteX4" fmla="*/ 133891 w 338059"/>
                    <a:gd name="connsiteY4" fmla="*/ 533695 h 533695"/>
                    <a:gd name="connsiteX5" fmla="*/ 338060 w 338059"/>
                    <a:gd name="connsiteY5" fmla="*/ 329527 h 533695"/>
                    <a:gd name="connsiteX6" fmla="*/ 238771 w 338059"/>
                    <a:gd name="connsiteY6" fmla="*/ 99146 h 533695"/>
                    <a:gd name="connsiteX7" fmla="*/ 192889 w 338059"/>
                    <a:gd name="connsiteY7" fmla="*/ 0 h 53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59" h="533695">
                      <a:moveTo>
                        <a:pt x="192889" y="0"/>
                      </a:moveTo>
                      <a:cubicBezTo>
                        <a:pt x="140283" y="6439"/>
                        <a:pt x="99297" y="57360"/>
                        <a:pt x="99297" y="119234"/>
                      </a:cubicBezTo>
                      <a:cubicBezTo>
                        <a:pt x="99297" y="180042"/>
                        <a:pt x="1122" y="222428"/>
                        <a:pt x="8" y="349615"/>
                      </a:cubicBezTo>
                      <a:cubicBezTo>
                        <a:pt x="-697" y="429911"/>
                        <a:pt x="45976" y="499348"/>
                        <a:pt x="113622" y="532686"/>
                      </a:cubicBezTo>
                      <a:cubicBezTo>
                        <a:pt x="120290" y="533343"/>
                        <a:pt x="127052" y="533695"/>
                        <a:pt x="133891" y="533695"/>
                      </a:cubicBezTo>
                      <a:cubicBezTo>
                        <a:pt x="246648" y="533695"/>
                        <a:pt x="338060" y="442284"/>
                        <a:pt x="338060" y="329527"/>
                      </a:cubicBezTo>
                      <a:cubicBezTo>
                        <a:pt x="338060" y="186728"/>
                        <a:pt x="238771" y="159953"/>
                        <a:pt x="238771" y="99146"/>
                      </a:cubicBezTo>
                      <a:cubicBezTo>
                        <a:pt x="238752" y="57941"/>
                        <a:pt x="220569" y="21593"/>
                        <a:pt x="192889" y="0"/>
                      </a:cubicBezTo>
                      <a:close/>
                    </a:path>
                  </a:pathLst>
                </a:custGeom>
                <a:solidFill>
                  <a:srgbClr val="BAC733"/>
                </a:solidFill>
                <a:ln w="9525" cap="flat">
                  <a:noFill/>
                  <a:prstDash val="solid"/>
                  <a:miter/>
                </a:ln>
              </p:spPr>
              <p:txBody>
                <a:bodyPr rtlCol="0" anchor="ctr"/>
                <a:lstStyle/>
                <a:p>
                  <a:endParaRPr lang="nb-NO"/>
                </a:p>
              </p:txBody>
            </p:sp>
            <p:sp>
              <p:nvSpPr>
                <p:cNvPr id="1309" name="Friform 1308">
                  <a:extLst>
                    <a:ext uri="{FF2B5EF4-FFF2-40B4-BE49-F238E27FC236}">
                      <a16:creationId xmlns:a16="http://schemas.microsoft.com/office/drawing/2014/main" id="{C2FBC900-8948-59F5-1F5C-C476E64F6A6C}"/>
                    </a:ext>
                  </a:extLst>
                </p:cNvPr>
                <p:cNvSpPr/>
                <p:nvPr/>
              </p:nvSpPr>
              <p:spPr>
                <a:xfrm>
                  <a:off x="6205662" y="6008889"/>
                  <a:ext cx="209218" cy="137271"/>
                </a:xfrm>
                <a:custGeom>
                  <a:avLst/>
                  <a:gdLst>
                    <a:gd name="connsiteX0" fmla="*/ 209217 w 209218"/>
                    <a:gd name="connsiteY0" fmla="*/ 100802 h 137271"/>
                    <a:gd name="connsiteX1" fmla="*/ 111033 w 209218"/>
                    <a:gd name="connsiteY1" fmla="*/ 132711 h 137271"/>
                    <a:gd name="connsiteX2" fmla="*/ 0 w 209218"/>
                    <a:gd name="connsiteY2" fmla="*/ 26527 h 137271"/>
                    <a:gd name="connsiteX3" fmla="*/ 153143 w 209218"/>
                    <a:gd name="connsiteY3" fmla="*/ 14125 h 137271"/>
                    <a:gd name="connsiteX4" fmla="*/ 209217 w 209218"/>
                    <a:gd name="connsiteY4" fmla="*/ 100802 h 13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18" h="137271">
                      <a:moveTo>
                        <a:pt x="209217" y="100802"/>
                      </a:moveTo>
                      <a:cubicBezTo>
                        <a:pt x="209217" y="100802"/>
                        <a:pt x="169011" y="152638"/>
                        <a:pt x="111033" y="132711"/>
                      </a:cubicBezTo>
                      <a:cubicBezTo>
                        <a:pt x="16202" y="100126"/>
                        <a:pt x="0" y="26527"/>
                        <a:pt x="0" y="26527"/>
                      </a:cubicBezTo>
                      <a:cubicBezTo>
                        <a:pt x="0" y="26527"/>
                        <a:pt x="52587" y="-23746"/>
                        <a:pt x="153143" y="14125"/>
                      </a:cubicBezTo>
                      <a:cubicBezTo>
                        <a:pt x="210503" y="35728"/>
                        <a:pt x="209217" y="100802"/>
                        <a:pt x="209217" y="100802"/>
                      </a:cubicBezTo>
                      <a:close/>
                    </a:path>
                  </a:pathLst>
                </a:custGeom>
                <a:solidFill>
                  <a:srgbClr val="50A822"/>
                </a:solidFill>
                <a:ln w="9525" cap="flat">
                  <a:noFill/>
                  <a:prstDash val="solid"/>
                  <a:miter/>
                </a:ln>
              </p:spPr>
              <p:txBody>
                <a:bodyPr rtlCol="0" anchor="ctr"/>
                <a:lstStyle/>
                <a:p>
                  <a:endParaRPr lang="nb-NO"/>
                </a:p>
              </p:txBody>
            </p:sp>
            <p:sp>
              <p:nvSpPr>
                <p:cNvPr id="1310" name="Friform 1309">
                  <a:extLst>
                    <a:ext uri="{FF2B5EF4-FFF2-40B4-BE49-F238E27FC236}">
                      <a16:creationId xmlns:a16="http://schemas.microsoft.com/office/drawing/2014/main" id="{E8282A20-4DFF-9413-5E5F-F36407467B61}"/>
                    </a:ext>
                  </a:extLst>
                </p:cNvPr>
                <p:cNvSpPr/>
                <p:nvPr/>
              </p:nvSpPr>
              <p:spPr>
                <a:xfrm>
                  <a:off x="6205653" y="6008889"/>
                  <a:ext cx="209226" cy="100183"/>
                </a:xfrm>
                <a:custGeom>
                  <a:avLst/>
                  <a:gdLst>
                    <a:gd name="connsiteX0" fmla="*/ 153143 w 209226"/>
                    <a:gd name="connsiteY0" fmla="*/ 14125 h 100183"/>
                    <a:gd name="connsiteX1" fmla="*/ 0 w 209226"/>
                    <a:gd name="connsiteY1" fmla="*/ 26527 h 100183"/>
                    <a:gd name="connsiteX2" fmla="*/ 86 w 209226"/>
                    <a:gd name="connsiteY2" fmla="*/ 26869 h 100183"/>
                    <a:gd name="connsiteX3" fmla="*/ 209226 w 209226"/>
                    <a:gd name="connsiteY3" fmla="*/ 100183 h 100183"/>
                    <a:gd name="connsiteX4" fmla="*/ 153143 w 209226"/>
                    <a:gd name="connsiteY4" fmla="*/ 14125 h 10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26" h="100183">
                      <a:moveTo>
                        <a:pt x="153143" y="14125"/>
                      </a:moveTo>
                      <a:cubicBezTo>
                        <a:pt x="52597" y="-23746"/>
                        <a:pt x="0" y="26527"/>
                        <a:pt x="0" y="26527"/>
                      </a:cubicBezTo>
                      <a:cubicBezTo>
                        <a:pt x="0" y="26527"/>
                        <a:pt x="29" y="26669"/>
                        <a:pt x="86" y="26869"/>
                      </a:cubicBezTo>
                      <a:lnTo>
                        <a:pt x="209226" y="100183"/>
                      </a:lnTo>
                      <a:cubicBezTo>
                        <a:pt x="209188" y="93630"/>
                        <a:pt x="207312" y="34518"/>
                        <a:pt x="153143" y="14125"/>
                      </a:cubicBezTo>
                      <a:close/>
                    </a:path>
                  </a:pathLst>
                </a:custGeom>
                <a:solidFill>
                  <a:srgbClr val="578D38"/>
                </a:solidFill>
                <a:ln w="9525" cap="flat">
                  <a:noFill/>
                  <a:prstDash val="solid"/>
                  <a:miter/>
                </a:ln>
              </p:spPr>
              <p:txBody>
                <a:bodyPr rtlCol="0" anchor="ctr"/>
                <a:lstStyle/>
                <a:p>
                  <a:endParaRPr lang="nb-NO"/>
                </a:p>
              </p:txBody>
            </p:sp>
          </p:grpSp>
          <p:sp>
            <p:nvSpPr>
              <p:cNvPr id="1311" name="Friform 1310">
                <a:extLst>
                  <a:ext uri="{FF2B5EF4-FFF2-40B4-BE49-F238E27FC236}">
                    <a16:creationId xmlns:a16="http://schemas.microsoft.com/office/drawing/2014/main" id="{7FA52E48-8073-C914-077F-A9B5FB8B86B5}"/>
                  </a:ext>
                </a:extLst>
              </p:cNvPr>
              <p:cNvSpPr/>
              <p:nvPr/>
            </p:nvSpPr>
            <p:spPr>
              <a:xfrm>
                <a:off x="6291907" y="6373031"/>
                <a:ext cx="108284" cy="130355"/>
              </a:xfrm>
              <a:custGeom>
                <a:avLst/>
                <a:gdLst>
                  <a:gd name="connsiteX0" fmla="*/ 104713 w 108284"/>
                  <a:gd name="connsiteY0" fmla="*/ 80589 h 130355"/>
                  <a:gd name="connsiteX1" fmla="*/ 34847 w 108284"/>
                  <a:gd name="connsiteY1" fmla="*/ 128490 h 130355"/>
                  <a:gd name="connsiteX2" fmla="*/ 3567 w 108284"/>
                  <a:gd name="connsiteY2" fmla="*/ 49766 h 130355"/>
                  <a:gd name="connsiteX3" fmla="*/ 73433 w 108284"/>
                  <a:gd name="connsiteY3" fmla="*/ 1865 h 130355"/>
                  <a:gd name="connsiteX4" fmla="*/ 104713 w 108284"/>
                  <a:gd name="connsiteY4" fmla="*/ 80589 h 13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84" h="130355">
                    <a:moveTo>
                      <a:pt x="104713" y="80589"/>
                    </a:moveTo>
                    <a:cubicBezTo>
                      <a:pt x="94054" y="115556"/>
                      <a:pt x="62774" y="137006"/>
                      <a:pt x="34847" y="128490"/>
                    </a:cubicBezTo>
                    <a:cubicBezTo>
                      <a:pt x="6919" y="119985"/>
                      <a:pt x="-7082" y="84732"/>
                      <a:pt x="3567" y="49766"/>
                    </a:cubicBezTo>
                    <a:cubicBezTo>
                      <a:pt x="14225" y="14800"/>
                      <a:pt x="45505" y="-6650"/>
                      <a:pt x="73433" y="1865"/>
                    </a:cubicBezTo>
                    <a:cubicBezTo>
                      <a:pt x="101369" y="10371"/>
                      <a:pt x="115371" y="45623"/>
                      <a:pt x="104713" y="80589"/>
                    </a:cubicBezTo>
                    <a:close/>
                  </a:path>
                </a:pathLst>
              </a:custGeom>
              <a:solidFill>
                <a:srgbClr val="D5DE71"/>
              </a:solidFill>
              <a:ln w="9525" cap="flat">
                <a:noFill/>
                <a:prstDash val="solid"/>
                <a:miter/>
              </a:ln>
            </p:spPr>
            <p:txBody>
              <a:bodyPr rtlCol="0" anchor="ctr"/>
              <a:lstStyle/>
              <a:p>
                <a:endParaRPr lang="nb-NO"/>
              </a:p>
            </p:txBody>
          </p:sp>
        </p:grpSp>
        <p:grpSp>
          <p:nvGrpSpPr>
            <p:cNvPr id="1312" name="Grafikk 1263">
              <a:extLst>
                <a:ext uri="{FF2B5EF4-FFF2-40B4-BE49-F238E27FC236}">
                  <a16:creationId xmlns:a16="http://schemas.microsoft.com/office/drawing/2014/main" id="{A576ECE2-B471-BEB9-E4B6-7C2BC2F746B9}"/>
                </a:ext>
              </a:extLst>
            </p:cNvPr>
            <p:cNvGrpSpPr/>
            <p:nvPr/>
          </p:nvGrpSpPr>
          <p:grpSpPr>
            <a:xfrm>
              <a:off x="7529872" y="5927103"/>
              <a:ext cx="597890" cy="531859"/>
              <a:chOff x="7569728" y="4236962"/>
              <a:chExt cx="725829" cy="645669"/>
            </a:xfrm>
          </p:grpSpPr>
          <p:sp>
            <p:nvSpPr>
              <p:cNvPr id="1313" name="Friform 1312">
                <a:extLst>
                  <a:ext uri="{FF2B5EF4-FFF2-40B4-BE49-F238E27FC236}">
                    <a16:creationId xmlns:a16="http://schemas.microsoft.com/office/drawing/2014/main" id="{FAA4731A-0058-32DD-F9AA-EB45EFED6524}"/>
                  </a:ext>
                </a:extLst>
              </p:cNvPr>
              <p:cNvSpPr/>
              <p:nvPr/>
            </p:nvSpPr>
            <p:spPr>
              <a:xfrm>
                <a:off x="7998658" y="4255145"/>
                <a:ext cx="296899" cy="627486"/>
              </a:xfrm>
              <a:custGeom>
                <a:avLst/>
                <a:gdLst>
                  <a:gd name="connsiteX0" fmla="*/ 161782 w 296899"/>
                  <a:gd name="connsiteY0" fmla="*/ 0 h 627486"/>
                  <a:gd name="connsiteX1" fmla="*/ 209750 w 296899"/>
                  <a:gd name="connsiteY1" fmla="*/ 112881 h 627486"/>
                  <a:gd name="connsiteX2" fmla="*/ 258661 w 296899"/>
                  <a:gd name="connsiteY2" fmla="*/ 139217 h 627486"/>
                  <a:gd name="connsiteX3" fmla="*/ 245498 w 296899"/>
                  <a:gd name="connsiteY3" fmla="*/ 496653 h 627486"/>
                  <a:gd name="connsiteX4" fmla="*/ 21631 w 296899"/>
                  <a:gd name="connsiteY4" fmla="*/ 614229 h 627486"/>
                  <a:gd name="connsiteX5" fmla="*/ 0 w 296899"/>
                  <a:gd name="connsiteY5" fmla="*/ 582244 h 627486"/>
                  <a:gd name="connsiteX6" fmla="*/ 57379 w 296899"/>
                  <a:gd name="connsiteY6" fmla="*/ 506054 h 627486"/>
                  <a:gd name="connsiteX7" fmla="*/ 152381 w 296899"/>
                  <a:gd name="connsiteY7" fmla="*/ 292532 h 627486"/>
                  <a:gd name="connsiteX8" fmla="*/ 147676 w 296899"/>
                  <a:gd name="connsiteY8" fmla="*/ 152381 h 627486"/>
                  <a:gd name="connsiteX9" fmla="*/ 163668 w 296899"/>
                  <a:gd name="connsiteY9" fmla="*/ 119463 h 627486"/>
                  <a:gd name="connsiteX10" fmla="*/ 133569 w 296899"/>
                  <a:gd name="connsiteY10" fmla="*/ 0 h 627486"/>
                  <a:gd name="connsiteX11" fmla="*/ 161782 w 296899"/>
                  <a:gd name="connsiteY11" fmla="*/ 0 h 62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6899" h="627486">
                    <a:moveTo>
                      <a:pt x="161782" y="0"/>
                    </a:moveTo>
                    <a:lnTo>
                      <a:pt x="209750" y="112881"/>
                    </a:lnTo>
                    <a:cubicBezTo>
                      <a:pt x="209750" y="112881"/>
                      <a:pt x="237973" y="111938"/>
                      <a:pt x="258661" y="139217"/>
                    </a:cubicBezTo>
                    <a:cubicBezTo>
                      <a:pt x="279359" y="166497"/>
                      <a:pt x="339900" y="351806"/>
                      <a:pt x="245498" y="496653"/>
                    </a:cubicBezTo>
                    <a:cubicBezTo>
                      <a:pt x="122272" y="685724"/>
                      <a:pt x="21631" y="614229"/>
                      <a:pt x="21631" y="614229"/>
                    </a:cubicBezTo>
                    <a:lnTo>
                      <a:pt x="0" y="582244"/>
                    </a:lnTo>
                    <a:cubicBezTo>
                      <a:pt x="0" y="582244"/>
                      <a:pt x="23517" y="538972"/>
                      <a:pt x="57379" y="506054"/>
                    </a:cubicBezTo>
                    <a:cubicBezTo>
                      <a:pt x="91240" y="473135"/>
                      <a:pt x="162725" y="427044"/>
                      <a:pt x="152381" y="292532"/>
                    </a:cubicBezTo>
                    <a:cubicBezTo>
                      <a:pt x="142037" y="158020"/>
                      <a:pt x="150495" y="171193"/>
                      <a:pt x="147676" y="152381"/>
                    </a:cubicBezTo>
                    <a:cubicBezTo>
                      <a:pt x="143770" y="126340"/>
                      <a:pt x="163668" y="119463"/>
                      <a:pt x="163668" y="119463"/>
                    </a:cubicBezTo>
                    <a:lnTo>
                      <a:pt x="133569" y="0"/>
                    </a:lnTo>
                    <a:lnTo>
                      <a:pt x="161782" y="0"/>
                    </a:lnTo>
                    <a:close/>
                  </a:path>
                </a:pathLst>
              </a:custGeom>
              <a:solidFill>
                <a:srgbClr val="E8BE17"/>
              </a:solidFill>
              <a:ln w="9525" cap="flat">
                <a:noFill/>
                <a:prstDash val="solid"/>
                <a:miter/>
              </a:ln>
            </p:spPr>
            <p:txBody>
              <a:bodyPr rtlCol="0" anchor="ctr"/>
              <a:lstStyle/>
              <a:p>
                <a:endParaRPr lang="nb-NO"/>
              </a:p>
            </p:txBody>
          </p:sp>
          <p:sp>
            <p:nvSpPr>
              <p:cNvPr id="1314" name="Friform 1313">
                <a:extLst>
                  <a:ext uri="{FF2B5EF4-FFF2-40B4-BE49-F238E27FC236}">
                    <a16:creationId xmlns:a16="http://schemas.microsoft.com/office/drawing/2014/main" id="{86E94D67-8E56-9443-D3E5-296045159A1E}"/>
                  </a:ext>
                </a:extLst>
              </p:cNvPr>
              <p:cNvSpPr/>
              <p:nvPr/>
            </p:nvSpPr>
            <p:spPr>
              <a:xfrm>
                <a:off x="7998668" y="4254831"/>
                <a:ext cx="275259" cy="604282"/>
              </a:xfrm>
              <a:custGeom>
                <a:avLst/>
                <a:gdLst>
                  <a:gd name="connsiteX0" fmla="*/ 223856 w 275259"/>
                  <a:gd name="connsiteY0" fmla="*/ 482860 h 604282"/>
                  <a:gd name="connsiteX1" fmla="*/ 237030 w 275259"/>
                  <a:gd name="connsiteY1" fmla="*/ 151143 h 604282"/>
                  <a:gd name="connsiteX2" fmla="*/ 188119 w 275259"/>
                  <a:gd name="connsiteY2" fmla="*/ 126702 h 604282"/>
                  <a:gd name="connsiteX3" fmla="*/ 161468 w 275259"/>
                  <a:gd name="connsiteY3" fmla="*/ 0 h 604282"/>
                  <a:gd name="connsiteX4" fmla="*/ 133093 w 275259"/>
                  <a:gd name="connsiteY4" fmla="*/ 314 h 604282"/>
                  <a:gd name="connsiteX5" fmla="*/ 163668 w 275259"/>
                  <a:gd name="connsiteY5" fmla="*/ 119777 h 604282"/>
                  <a:gd name="connsiteX6" fmla="*/ 147676 w 275259"/>
                  <a:gd name="connsiteY6" fmla="*/ 152695 h 604282"/>
                  <a:gd name="connsiteX7" fmla="*/ 152381 w 275259"/>
                  <a:gd name="connsiteY7" fmla="*/ 292846 h 604282"/>
                  <a:gd name="connsiteX8" fmla="*/ 57378 w 275259"/>
                  <a:gd name="connsiteY8" fmla="*/ 506368 h 604282"/>
                  <a:gd name="connsiteX9" fmla="*/ 0 w 275259"/>
                  <a:gd name="connsiteY9" fmla="*/ 582559 h 604282"/>
                  <a:gd name="connsiteX10" fmla="*/ 9592 w 275259"/>
                  <a:gd name="connsiteY10" fmla="*/ 596732 h 604282"/>
                  <a:gd name="connsiteX11" fmla="*/ 223856 w 275259"/>
                  <a:gd name="connsiteY11" fmla="*/ 482860 h 60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259" h="604282">
                    <a:moveTo>
                      <a:pt x="223856" y="482860"/>
                    </a:moveTo>
                    <a:cubicBezTo>
                      <a:pt x="318259" y="348434"/>
                      <a:pt x="257718" y="176460"/>
                      <a:pt x="237030" y="151143"/>
                    </a:cubicBezTo>
                    <a:cubicBezTo>
                      <a:pt x="216332" y="125825"/>
                      <a:pt x="188119" y="126702"/>
                      <a:pt x="188119" y="126702"/>
                    </a:cubicBezTo>
                    <a:lnTo>
                      <a:pt x="161468" y="0"/>
                    </a:lnTo>
                    <a:lnTo>
                      <a:pt x="133093" y="314"/>
                    </a:lnTo>
                    <a:lnTo>
                      <a:pt x="163668" y="119777"/>
                    </a:lnTo>
                    <a:cubicBezTo>
                      <a:pt x="163668" y="119777"/>
                      <a:pt x="143770" y="126654"/>
                      <a:pt x="147676" y="152695"/>
                    </a:cubicBezTo>
                    <a:cubicBezTo>
                      <a:pt x="150495" y="171507"/>
                      <a:pt x="142037" y="158334"/>
                      <a:pt x="152381" y="292846"/>
                    </a:cubicBezTo>
                    <a:cubicBezTo>
                      <a:pt x="162725" y="427358"/>
                      <a:pt x="91240" y="473450"/>
                      <a:pt x="57378" y="506368"/>
                    </a:cubicBezTo>
                    <a:cubicBezTo>
                      <a:pt x="23517" y="539287"/>
                      <a:pt x="0" y="582559"/>
                      <a:pt x="0" y="582559"/>
                    </a:cubicBezTo>
                    <a:lnTo>
                      <a:pt x="9592" y="596732"/>
                    </a:lnTo>
                    <a:cubicBezTo>
                      <a:pt x="37471" y="608143"/>
                      <a:pt x="123111" y="626316"/>
                      <a:pt x="223856" y="482860"/>
                    </a:cubicBezTo>
                    <a:close/>
                  </a:path>
                </a:pathLst>
              </a:custGeom>
              <a:solidFill>
                <a:srgbClr val="FFE342"/>
              </a:solidFill>
              <a:ln w="9525" cap="flat">
                <a:noFill/>
                <a:prstDash val="solid"/>
                <a:miter/>
              </a:ln>
            </p:spPr>
            <p:txBody>
              <a:bodyPr rtlCol="0" anchor="ctr"/>
              <a:lstStyle/>
              <a:p>
                <a:endParaRPr lang="nb-NO"/>
              </a:p>
            </p:txBody>
          </p:sp>
          <p:sp>
            <p:nvSpPr>
              <p:cNvPr id="1315" name="Friform 1314">
                <a:extLst>
                  <a:ext uri="{FF2B5EF4-FFF2-40B4-BE49-F238E27FC236}">
                    <a16:creationId xmlns:a16="http://schemas.microsoft.com/office/drawing/2014/main" id="{D98F6074-7206-8988-3138-3248E78B2BD2}"/>
                  </a:ext>
                </a:extLst>
              </p:cNvPr>
              <p:cNvSpPr/>
              <p:nvPr/>
            </p:nvSpPr>
            <p:spPr>
              <a:xfrm>
                <a:off x="7575357" y="4237267"/>
                <a:ext cx="568776" cy="542784"/>
              </a:xfrm>
              <a:custGeom>
                <a:avLst/>
                <a:gdLst>
                  <a:gd name="connsiteX0" fmla="*/ 475964 w 568776"/>
                  <a:gd name="connsiteY0" fmla="*/ 156153 h 542784"/>
                  <a:gd name="connsiteX1" fmla="*/ 296304 w 568776"/>
                  <a:gd name="connsiteY1" fmla="*/ 326403 h 542784"/>
                  <a:gd name="connsiteX2" fmla="*/ 49854 w 568776"/>
                  <a:gd name="connsiteY2" fmla="*/ 418586 h 542784"/>
                  <a:gd name="connsiteX3" fmla="*/ 0 w 568776"/>
                  <a:gd name="connsiteY3" fmla="*/ 460915 h 542784"/>
                  <a:gd name="connsiteX4" fmla="*/ 943 w 568776"/>
                  <a:gd name="connsiteY4" fmla="*/ 511712 h 542784"/>
                  <a:gd name="connsiteX5" fmla="*/ 38567 w 568776"/>
                  <a:gd name="connsiteY5" fmla="*/ 516417 h 542784"/>
                  <a:gd name="connsiteX6" fmla="*/ 126987 w 568776"/>
                  <a:gd name="connsiteY6" fmla="*/ 542754 h 542784"/>
                  <a:gd name="connsiteX7" fmla="*/ 503234 w 568776"/>
                  <a:gd name="connsiteY7" fmla="*/ 380962 h 542784"/>
                  <a:gd name="connsiteX8" fmla="*/ 554965 w 568776"/>
                  <a:gd name="connsiteY8" fmla="*/ 165554 h 542784"/>
                  <a:gd name="connsiteX9" fmla="*/ 535210 w 568776"/>
                  <a:gd name="connsiteY9" fmla="*/ 146742 h 542784"/>
                  <a:gd name="connsiteX10" fmla="*/ 529562 w 568776"/>
                  <a:gd name="connsiteY10" fmla="*/ 0 h 542784"/>
                  <a:gd name="connsiteX11" fmla="*/ 491938 w 568776"/>
                  <a:gd name="connsiteY11" fmla="*/ 6582 h 542784"/>
                  <a:gd name="connsiteX12" fmla="*/ 475964 w 568776"/>
                  <a:gd name="connsiteY12" fmla="*/ 156153 h 54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776" h="542784">
                    <a:moveTo>
                      <a:pt x="475964" y="156153"/>
                    </a:moveTo>
                    <a:cubicBezTo>
                      <a:pt x="421405" y="167440"/>
                      <a:pt x="432692" y="270910"/>
                      <a:pt x="296304" y="326403"/>
                    </a:cubicBezTo>
                    <a:cubicBezTo>
                      <a:pt x="135655" y="391773"/>
                      <a:pt x="68675" y="398831"/>
                      <a:pt x="49854" y="418586"/>
                    </a:cubicBezTo>
                    <a:cubicBezTo>
                      <a:pt x="31042" y="438341"/>
                      <a:pt x="0" y="460915"/>
                      <a:pt x="0" y="460915"/>
                    </a:cubicBezTo>
                    <a:lnTo>
                      <a:pt x="943" y="511712"/>
                    </a:lnTo>
                    <a:cubicBezTo>
                      <a:pt x="943" y="511712"/>
                      <a:pt x="24460" y="506073"/>
                      <a:pt x="38567" y="516417"/>
                    </a:cubicBezTo>
                    <a:cubicBezTo>
                      <a:pt x="52674" y="526761"/>
                      <a:pt x="61141" y="541811"/>
                      <a:pt x="126987" y="542754"/>
                    </a:cubicBezTo>
                    <a:cubicBezTo>
                      <a:pt x="192834" y="543696"/>
                      <a:pt x="405184" y="523884"/>
                      <a:pt x="503234" y="380962"/>
                    </a:cubicBezTo>
                    <a:cubicBezTo>
                      <a:pt x="591655" y="252098"/>
                      <a:pt x="570024" y="179670"/>
                      <a:pt x="554965" y="165554"/>
                    </a:cubicBezTo>
                    <a:cubicBezTo>
                      <a:pt x="539915" y="151447"/>
                      <a:pt x="537096" y="155210"/>
                      <a:pt x="535210" y="146742"/>
                    </a:cubicBezTo>
                    <a:cubicBezTo>
                      <a:pt x="533324" y="138274"/>
                      <a:pt x="529562" y="0"/>
                      <a:pt x="529562" y="0"/>
                    </a:cubicBezTo>
                    <a:lnTo>
                      <a:pt x="491938" y="6582"/>
                    </a:lnTo>
                    <a:cubicBezTo>
                      <a:pt x="491957" y="6591"/>
                      <a:pt x="502311" y="147685"/>
                      <a:pt x="475964" y="156153"/>
                    </a:cubicBezTo>
                    <a:close/>
                  </a:path>
                </a:pathLst>
              </a:custGeom>
              <a:solidFill>
                <a:srgbClr val="E8BE17"/>
              </a:solidFill>
              <a:ln w="9525" cap="flat">
                <a:noFill/>
                <a:prstDash val="solid"/>
                <a:miter/>
              </a:ln>
            </p:spPr>
            <p:txBody>
              <a:bodyPr rtlCol="0" anchor="ctr"/>
              <a:lstStyle/>
              <a:p>
                <a:endParaRPr lang="nb-NO"/>
              </a:p>
            </p:txBody>
          </p:sp>
          <p:sp>
            <p:nvSpPr>
              <p:cNvPr id="1316" name="Friform 1315">
                <a:extLst>
                  <a:ext uri="{FF2B5EF4-FFF2-40B4-BE49-F238E27FC236}">
                    <a16:creationId xmlns:a16="http://schemas.microsoft.com/office/drawing/2014/main" id="{15CCC59A-CF40-403A-F229-DC0FB88405E1}"/>
                  </a:ext>
                </a:extLst>
              </p:cNvPr>
              <p:cNvSpPr/>
              <p:nvPr/>
            </p:nvSpPr>
            <p:spPr>
              <a:xfrm>
                <a:off x="7700111" y="4247630"/>
                <a:ext cx="511924" cy="629923"/>
              </a:xfrm>
              <a:custGeom>
                <a:avLst/>
                <a:gdLst>
                  <a:gd name="connsiteX0" fmla="*/ 501677 w 511924"/>
                  <a:gd name="connsiteY0" fmla="*/ 187595 h 629923"/>
                  <a:gd name="connsiteX1" fmla="*/ 468559 w 511924"/>
                  <a:gd name="connsiteY1" fmla="*/ 142589 h 629923"/>
                  <a:gd name="connsiteX2" fmla="*/ 433050 w 511924"/>
                  <a:gd name="connsiteY2" fmla="*/ 2819 h 629923"/>
                  <a:gd name="connsiteX3" fmla="*/ 402008 w 511924"/>
                  <a:gd name="connsiteY3" fmla="*/ 0 h 629923"/>
                  <a:gd name="connsiteX4" fmla="*/ 407227 w 511924"/>
                  <a:gd name="connsiteY4" fmla="*/ 144418 h 629923"/>
                  <a:gd name="connsiteX5" fmla="*/ 386958 w 511924"/>
                  <a:gd name="connsiteY5" fmla="*/ 182480 h 629923"/>
                  <a:gd name="connsiteX6" fmla="*/ 284431 w 511924"/>
                  <a:gd name="connsiteY6" fmla="*/ 358378 h 629923"/>
                  <a:gd name="connsiteX7" fmla="*/ 47392 w 511924"/>
                  <a:gd name="connsiteY7" fmla="*/ 519227 h 629923"/>
                  <a:gd name="connsiteX8" fmla="*/ 357 w 511924"/>
                  <a:gd name="connsiteY8" fmla="*/ 574729 h 629923"/>
                  <a:gd name="connsiteX9" fmla="*/ 81253 w 511924"/>
                  <a:gd name="connsiteY9" fmla="*/ 627402 h 629923"/>
                  <a:gd name="connsiteX10" fmla="*/ 390721 w 511924"/>
                  <a:gd name="connsiteY10" fmla="*/ 498538 h 629923"/>
                  <a:gd name="connsiteX11" fmla="*/ 501677 w 511924"/>
                  <a:gd name="connsiteY11" fmla="*/ 187595 h 6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924" h="629923">
                    <a:moveTo>
                      <a:pt x="501677" y="187595"/>
                    </a:moveTo>
                    <a:cubicBezTo>
                      <a:pt x="495305" y="170736"/>
                      <a:pt x="486390" y="151809"/>
                      <a:pt x="468559" y="142589"/>
                    </a:cubicBezTo>
                    <a:cubicBezTo>
                      <a:pt x="456205" y="100108"/>
                      <a:pt x="431592" y="5010"/>
                      <a:pt x="433050" y="2819"/>
                    </a:cubicBezTo>
                    <a:lnTo>
                      <a:pt x="402008" y="0"/>
                    </a:lnTo>
                    <a:lnTo>
                      <a:pt x="407227" y="144418"/>
                    </a:lnTo>
                    <a:cubicBezTo>
                      <a:pt x="392988" y="151876"/>
                      <a:pt x="391492" y="164354"/>
                      <a:pt x="386958" y="182480"/>
                    </a:cubicBezTo>
                    <a:cubicBezTo>
                      <a:pt x="380376" y="208817"/>
                      <a:pt x="386015" y="261490"/>
                      <a:pt x="284431" y="358378"/>
                    </a:cubicBezTo>
                    <a:cubicBezTo>
                      <a:pt x="160825" y="476260"/>
                      <a:pt x="86902" y="481603"/>
                      <a:pt x="47392" y="519227"/>
                    </a:cubicBezTo>
                    <a:cubicBezTo>
                      <a:pt x="29913" y="535876"/>
                      <a:pt x="996" y="554365"/>
                      <a:pt x="357" y="574729"/>
                    </a:cubicBezTo>
                    <a:cubicBezTo>
                      <a:pt x="-586" y="604828"/>
                      <a:pt x="-5281" y="608590"/>
                      <a:pt x="81253" y="627402"/>
                    </a:cubicBezTo>
                    <a:cubicBezTo>
                      <a:pt x="125230" y="636965"/>
                      <a:pt x="234720" y="624459"/>
                      <a:pt x="390721" y="498538"/>
                    </a:cubicBezTo>
                    <a:cubicBezTo>
                      <a:pt x="546864" y="372475"/>
                      <a:pt x="511126" y="212569"/>
                      <a:pt x="501677" y="187595"/>
                    </a:cubicBezTo>
                    <a:close/>
                  </a:path>
                </a:pathLst>
              </a:custGeom>
              <a:solidFill>
                <a:srgbClr val="E8BE17"/>
              </a:solidFill>
              <a:ln w="9525" cap="flat">
                <a:noFill/>
                <a:prstDash val="solid"/>
                <a:miter/>
              </a:ln>
            </p:spPr>
            <p:txBody>
              <a:bodyPr rtlCol="0" anchor="ctr"/>
              <a:lstStyle/>
              <a:p>
                <a:endParaRPr lang="nb-NO"/>
              </a:p>
            </p:txBody>
          </p:sp>
          <p:sp>
            <p:nvSpPr>
              <p:cNvPr id="1317" name="Friform 1316">
                <a:extLst>
                  <a:ext uri="{FF2B5EF4-FFF2-40B4-BE49-F238E27FC236}">
                    <a16:creationId xmlns:a16="http://schemas.microsoft.com/office/drawing/2014/main" id="{3F3286C2-C73B-39B7-FA77-5193974CE4FD}"/>
                  </a:ext>
                </a:extLst>
              </p:cNvPr>
              <p:cNvSpPr/>
              <p:nvPr/>
            </p:nvSpPr>
            <p:spPr>
              <a:xfrm>
                <a:off x="7701411" y="4247763"/>
                <a:ext cx="486696" cy="583073"/>
              </a:xfrm>
              <a:custGeom>
                <a:avLst/>
                <a:gdLst>
                  <a:gd name="connsiteX0" fmla="*/ 376257 w 486696"/>
                  <a:gd name="connsiteY0" fmla="*/ 457000 h 583073"/>
                  <a:gd name="connsiteX1" fmla="*/ 485365 w 486696"/>
                  <a:gd name="connsiteY1" fmla="*/ 245354 h 583073"/>
                  <a:gd name="connsiteX2" fmla="*/ 454638 w 486696"/>
                  <a:gd name="connsiteY2" fmla="*/ 142513 h 583073"/>
                  <a:gd name="connsiteX3" fmla="*/ 433159 w 486696"/>
                  <a:gd name="connsiteY3" fmla="*/ 2677 h 583073"/>
                  <a:gd name="connsiteX4" fmla="*/ 402346 w 486696"/>
                  <a:gd name="connsiteY4" fmla="*/ 0 h 583073"/>
                  <a:gd name="connsiteX5" fmla="*/ 405927 w 486696"/>
                  <a:gd name="connsiteY5" fmla="*/ 144266 h 583073"/>
                  <a:gd name="connsiteX6" fmla="*/ 385658 w 486696"/>
                  <a:gd name="connsiteY6" fmla="*/ 182328 h 583073"/>
                  <a:gd name="connsiteX7" fmla="*/ 283131 w 486696"/>
                  <a:gd name="connsiteY7" fmla="*/ 358226 h 583073"/>
                  <a:gd name="connsiteX8" fmla="*/ 0 w 486696"/>
                  <a:gd name="connsiteY8" fmla="*/ 548230 h 583073"/>
                  <a:gd name="connsiteX9" fmla="*/ 79953 w 486696"/>
                  <a:gd name="connsiteY9" fmla="*/ 582092 h 583073"/>
                  <a:gd name="connsiteX10" fmla="*/ 376257 w 486696"/>
                  <a:gd name="connsiteY10" fmla="*/ 457000 h 58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96" h="583073">
                    <a:moveTo>
                      <a:pt x="376257" y="457000"/>
                    </a:moveTo>
                    <a:cubicBezTo>
                      <a:pt x="464887" y="385458"/>
                      <a:pt x="480670" y="298971"/>
                      <a:pt x="485365" y="245354"/>
                    </a:cubicBezTo>
                    <a:cubicBezTo>
                      <a:pt x="488595" y="208512"/>
                      <a:pt x="488499" y="155677"/>
                      <a:pt x="454638" y="142513"/>
                    </a:cubicBezTo>
                    <a:cubicBezTo>
                      <a:pt x="448056" y="95164"/>
                      <a:pt x="436454" y="22117"/>
                      <a:pt x="433159" y="2677"/>
                    </a:cubicBezTo>
                    <a:lnTo>
                      <a:pt x="402346" y="0"/>
                    </a:lnTo>
                    <a:lnTo>
                      <a:pt x="405927" y="144266"/>
                    </a:lnTo>
                    <a:cubicBezTo>
                      <a:pt x="391687" y="151724"/>
                      <a:pt x="390192" y="164202"/>
                      <a:pt x="385658" y="182328"/>
                    </a:cubicBezTo>
                    <a:cubicBezTo>
                      <a:pt x="379076" y="208664"/>
                      <a:pt x="384715" y="261337"/>
                      <a:pt x="283131" y="358226"/>
                    </a:cubicBezTo>
                    <a:cubicBezTo>
                      <a:pt x="159525" y="476107"/>
                      <a:pt x="12049" y="535143"/>
                      <a:pt x="0" y="548230"/>
                    </a:cubicBezTo>
                    <a:cubicBezTo>
                      <a:pt x="14107" y="576453"/>
                      <a:pt x="49168" y="579272"/>
                      <a:pt x="79953" y="582092"/>
                    </a:cubicBezTo>
                    <a:cubicBezTo>
                      <a:pt x="124768" y="586216"/>
                      <a:pt x="220256" y="582930"/>
                      <a:pt x="376257" y="457000"/>
                    </a:cubicBezTo>
                    <a:close/>
                  </a:path>
                </a:pathLst>
              </a:custGeom>
              <a:solidFill>
                <a:srgbClr val="FFE342"/>
              </a:solidFill>
              <a:ln w="9525" cap="flat">
                <a:noFill/>
                <a:prstDash val="solid"/>
                <a:miter/>
              </a:ln>
            </p:spPr>
            <p:txBody>
              <a:bodyPr rtlCol="0" anchor="ctr"/>
              <a:lstStyle/>
              <a:p>
                <a:endParaRPr lang="nb-NO"/>
              </a:p>
            </p:txBody>
          </p:sp>
          <p:sp>
            <p:nvSpPr>
              <p:cNvPr id="1318" name="Friform 1317">
                <a:extLst>
                  <a:ext uri="{FF2B5EF4-FFF2-40B4-BE49-F238E27FC236}">
                    <a16:creationId xmlns:a16="http://schemas.microsoft.com/office/drawing/2014/main" id="{FDE682B4-CFA1-1DFC-D334-7B5FC5BDF5B3}"/>
                  </a:ext>
                </a:extLst>
              </p:cNvPr>
              <p:cNvSpPr/>
              <p:nvPr/>
            </p:nvSpPr>
            <p:spPr>
              <a:xfrm>
                <a:off x="7575053" y="4236962"/>
                <a:ext cx="531820" cy="477228"/>
              </a:xfrm>
              <a:custGeom>
                <a:avLst/>
                <a:gdLst>
                  <a:gd name="connsiteX0" fmla="*/ 529885 w 531820"/>
                  <a:gd name="connsiteY0" fmla="*/ 0 h 477228"/>
                  <a:gd name="connsiteX1" fmla="*/ 492262 w 531820"/>
                  <a:gd name="connsiteY1" fmla="*/ 6896 h 477228"/>
                  <a:gd name="connsiteX2" fmla="*/ 494376 w 531820"/>
                  <a:gd name="connsiteY2" fmla="*/ 65218 h 477228"/>
                  <a:gd name="connsiteX3" fmla="*/ 492976 w 531820"/>
                  <a:gd name="connsiteY3" fmla="*/ 104356 h 477228"/>
                  <a:gd name="connsiteX4" fmla="*/ 476269 w 531820"/>
                  <a:gd name="connsiteY4" fmla="*/ 156458 h 477228"/>
                  <a:gd name="connsiteX5" fmla="*/ 296608 w 531820"/>
                  <a:gd name="connsiteY5" fmla="*/ 326708 h 477228"/>
                  <a:gd name="connsiteX6" fmla="*/ 72428 w 531820"/>
                  <a:gd name="connsiteY6" fmla="*/ 401021 h 477228"/>
                  <a:gd name="connsiteX7" fmla="*/ 0 w 531820"/>
                  <a:gd name="connsiteY7" fmla="*/ 459657 h 477228"/>
                  <a:gd name="connsiteX8" fmla="*/ 1257 w 531820"/>
                  <a:gd name="connsiteY8" fmla="*/ 469687 h 477228"/>
                  <a:gd name="connsiteX9" fmla="*/ 61455 w 531820"/>
                  <a:gd name="connsiteY9" fmla="*/ 477212 h 477228"/>
                  <a:gd name="connsiteX10" fmla="*/ 438645 w 531820"/>
                  <a:gd name="connsiteY10" fmla="*/ 297551 h 477228"/>
                  <a:gd name="connsiteX11" fmla="*/ 509188 w 531820"/>
                  <a:gd name="connsiteY11" fmla="*/ 158963 h 477228"/>
                  <a:gd name="connsiteX12" fmla="*/ 529885 w 531820"/>
                  <a:gd name="connsiteY12" fmla="*/ 0 h 47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820" h="477228">
                    <a:moveTo>
                      <a:pt x="529885" y="0"/>
                    </a:moveTo>
                    <a:lnTo>
                      <a:pt x="492262" y="6896"/>
                    </a:lnTo>
                    <a:cubicBezTo>
                      <a:pt x="492262" y="6896"/>
                      <a:pt x="494852" y="47577"/>
                      <a:pt x="494376" y="65218"/>
                    </a:cubicBezTo>
                    <a:cubicBezTo>
                      <a:pt x="493909" y="82858"/>
                      <a:pt x="492976" y="104356"/>
                      <a:pt x="492976" y="104356"/>
                    </a:cubicBezTo>
                    <a:cubicBezTo>
                      <a:pt x="490985" y="130854"/>
                      <a:pt x="486280" y="153238"/>
                      <a:pt x="476269" y="156458"/>
                    </a:cubicBezTo>
                    <a:cubicBezTo>
                      <a:pt x="421710" y="167745"/>
                      <a:pt x="432997" y="271215"/>
                      <a:pt x="296608" y="326708"/>
                    </a:cubicBezTo>
                    <a:cubicBezTo>
                      <a:pt x="135960" y="392078"/>
                      <a:pt x="108166" y="382829"/>
                      <a:pt x="72428" y="401021"/>
                    </a:cubicBezTo>
                    <a:cubicBezTo>
                      <a:pt x="36614" y="419243"/>
                      <a:pt x="0" y="459657"/>
                      <a:pt x="0" y="459657"/>
                    </a:cubicBezTo>
                    <a:lnTo>
                      <a:pt x="1257" y="469687"/>
                    </a:lnTo>
                    <a:cubicBezTo>
                      <a:pt x="13316" y="475250"/>
                      <a:pt x="26841" y="476717"/>
                      <a:pt x="61455" y="477212"/>
                    </a:cubicBezTo>
                    <a:cubicBezTo>
                      <a:pt x="127302" y="478155"/>
                      <a:pt x="339119" y="439445"/>
                      <a:pt x="438645" y="297551"/>
                    </a:cubicBezTo>
                    <a:cubicBezTo>
                      <a:pt x="471554" y="250631"/>
                      <a:pt x="513997" y="209074"/>
                      <a:pt x="509188" y="158963"/>
                    </a:cubicBezTo>
                    <a:cubicBezTo>
                      <a:pt x="541182" y="131683"/>
                      <a:pt x="529885" y="0"/>
                      <a:pt x="529885" y="0"/>
                    </a:cubicBezTo>
                    <a:close/>
                  </a:path>
                </a:pathLst>
              </a:custGeom>
              <a:solidFill>
                <a:srgbClr val="FFE342"/>
              </a:solidFill>
              <a:ln w="9525" cap="flat">
                <a:noFill/>
                <a:prstDash val="solid"/>
                <a:miter/>
              </a:ln>
            </p:spPr>
            <p:txBody>
              <a:bodyPr rtlCol="0" anchor="ctr"/>
              <a:lstStyle/>
              <a:p>
                <a:endParaRPr lang="nb-NO"/>
              </a:p>
            </p:txBody>
          </p:sp>
          <p:sp>
            <p:nvSpPr>
              <p:cNvPr id="1319" name="Friform 1318">
                <a:extLst>
                  <a:ext uri="{FF2B5EF4-FFF2-40B4-BE49-F238E27FC236}">
                    <a16:creationId xmlns:a16="http://schemas.microsoft.com/office/drawing/2014/main" id="{57964710-643C-8A32-BE6B-9FCFD22CC23E}"/>
                  </a:ext>
                </a:extLst>
              </p:cNvPr>
              <p:cNvSpPr/>
              <p:nvPr/>
            </p:nvSpPr>
            <p:spPr>
              <a:xfrm>
                <a:off x="8041631" y="4454183"/>
                <a:ext cx="92788" cy="150897"/>
              </a:xfrm>
              <a:custGeom>
                <a:avLst/>
                <a:gdLst>
                  <a:gd name="connsiteX0" fmla="*/ 1309 w 92788"/>
                  <a:gd name="connsiteY0" fmla="*/ 150177 h 150897"/>
                  <a:gd name="connsiteX1" fmla="*/ 50344 w 92788"/>
                  <a:gd name="connsiteY1" fmla="*/ 79854 h 150897"/>
                  <a:gd name="connsiteX2" fmla="*/ 82529 w 92788"/>
                  <a:gd name="connsiteY2" fmla="*/ 387 h 150897"/>
                  <a:gd name="connsiteX3" fmla="*/ 78795 w 92788"/>
                  <a:gd name="connsiteY3" fmla="*/ 95285 h 150897"/>
                  <a:gd name="connsiteX4" fmla="*/ 1309 w 92788"/>
                  <a:gd name="connsiteY4" fmla="*/ 150177 h 15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88" h="150897">
                    <a:moveTo>
                      <a:pt x="1309" y="150177"/>
                    </a:moveTo>
                    <a:cubicBezTo>
                      <a:pt x="-7121" y="146044"/>
                      <a:pt x="27026" y="123774"/>
                      <a:pt x="50344" y="79854"/>
                    </a:cubicBezTo>
                    <a:cubicBezTo>
                      <a:pt x="74423" y="36354"/>
                      <a:pt x="74461" y="-4423"/>
                      <a:pt x="82529" y="387"/>
                    </a:cubicBezTo>
                    <a:cubicBezTo>
                      <a:pt x="90177" y="4092"/>
                      <a:pt x="102884" y="51775"/>
                      <a:pt x="78795" y="95285"/>
                    </a:cubicBezTo>
                    <a:cubicBezTo>
                      <a:pt x="55478" y="139195"/>
                      <a:pt x="8596" y="154568"/>
                      <a:pt x="1309" y="150177"/>
                    </a:cubicBezTo>
                    <a:close/>
                  </a:path>
                </a:pathLst>
              </a:custGeom>
              <a:solidFill>
                <a:srgbClr val="FFEF94"/>
              </a:solidFill>
              <a:ln w="9525" cap="flat">
                <a:noFill/>
                <a:prstDash val="solid"/>
                <a:miter/>
              </a:ln>
            </p:spPr>
            <p:txBody>
              <a:bodyPr rtlCol="0" anchor="ctr"/>
              <a:lstStyle/>
              <a:p>
                <a:endParaRPr lang="nb-NO"/>
              </a:p>
            </p:txBody>
          </p:sp>
          <p:sp>
            <p:nvSpPr>
              <p:cNvPr id="1320" name="Friform 1319">
                <a:extLst>
                  <a:ext uri="{FF2B5EF4-FFF2-40B4-BE49-F238E27FC236}">
                    <a16:creationId xmlns:a16="http://schemas.microsoft.com/office/drawing/2014/main" id="{41EBD765-29F0-605D-99EA-FF22CFC09BE1}"/>
                  </a:ext>
                </a:extLst>
              </p:cNvPr>
              <p:cNvSpPr/>
              <p:nvPr/>
            </p:nvSpPr>
            <p:spPr>
              <a:xfrm>
                <a:off x="7936941" y="4458592"/>
                <a:ext cx="86741" cy="98790"/>
              </a:xfrm>
              <a:custGeom>
                <a:avLst/>
                <a:gdLst>
                  <a:gd name="connsiteX0" fmla="*/ 252 w 86741"/>
                  <a:gd name="connsiteY0" fmla="*/ 95982 h 98790"/>
                  <a:gd name="connsiteX1" fmla="*/ 42895 w 86741"/>
                  <a:gd name="connsiteY1" fmla="*/ 54595 h 98790"/>
                  <a:gd name="connsiteX2" fmla="*/ 84281 w 86741"/>
                  <a:gd name="connsiteY2" fmla="*/ 36 h 98790"/>
                  <a:gd name="connsiteX3" fmla="*/ 56059 w 86741"/>
                  <a:gd name="connsiteY3" fmla="*/ 73407 h 98790"/>
                  <a:gd name="connsiteX4" fmla="*/ 252 w 86741"/>
                  <a:gd name="connsiteY4" fmla="*/ 95982 h 9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41" h="98790">
                    <a:moveTo>
                      <a:pt x="252" y="95982"/>
                    </a:moveTo>
                    <a:cubicBezTo>
                      <a:pt x="-2787" y="92543"/>
                      <a:pt x="22283" y="78017"/>
                      <a:pt x="42895" y="54595"/>
                    </a:cubicBezTo>
                    <a:cubicBezTo>
                      <a:pt x="64489" y="30059"/>
                      <a:pt x="79262" y="-1212"/>
                      <a:pt x="84281" y="36"/>
                    </a:cubicBezTo>
                    <a:cubicBezTo>
                      <a:pt x="92530" y="2093"/>
                      <a:pt x="79262" y="48947"/>
                      <a:pt x="56059" y="73407"/>
                    </a:cubicBezTo>
                    <a:cubicBezTo>
                      <a:pt x="32865" y="97867"/>
                      <a:pt x="5310" y="102820"/>
                      <a:pt x="252" y="95982"/>
                    </a:cubicBezTo>
                    <a:close/>
                  </a:path>
                </a:pathLst>
              </a:custGeom>
              <a:solidFill>
                <a:srgbClr val="FFEF94"/>
              </a:solidFill>
              <a:ln w="9525" cap="flat">
                <a:noFill/>
                <a:prstDash val="solid"/>
                <a:miter/>
              </a:ln>
            </p:spPr>
            <p:txBody>
              <a:bodyPr rtlCol="0" anchor="ctr"/>
              <a:lstStyle/>
              <a:p>
                <a:endParaRPr lang="nb-NO"/>
              </a:p>
            </p:txBody>
          </p:sp>
          <p:sp>
            <p:nvSpPr>
              <p:cNvPr id="1321" name="Friform 1320">
                <a:extLst>
                  <a:ext uri="{FF2B5EF4-FFF2-40B4-BE49-F238E27FC236}">
                    <a16:creationId xmlns:a16="http://schemas.microsoft.com/office/drawing/2014/main" id="{8AF7C931-57C9-E86B-5223-A2B6A0739292}"/>
                  </a:ext>
                </a:extLst>
              </p:cNvPr>
              <p:cNvSpPr/>
              <p:nvPr/>
            </p:nvSpPr>
            <p:spPr>
              <a:xfrm>
                <a:off x="7569728" y="4693476"/>
                <a:ext cx="15982" cy="56445"/>
              </a:xfrm>
              <a:custGeom>
                <a:avLst/>
                <a:gdLst>
                  <a:gd name="connsiteX0" fmla="*/ 15983 w 15982"/>
                  <a:gd name="connsiteY0" fmla="*/ 28223 h 56445"/>
                  <a:gd name="connsiteX1" fmla="*/ 7991 w 15982"/>
                  <a:gd name="connsiteY1" fmla="*/ 56445 h 56445"/>
                  <a:gd name="connsiteX2" fmla="*/ 0 w 15982"/>
                  <a:gd name="connsiteY2" fmla="*/ 28223 h 56445"/>
                  <a:gd name="connsiteX3" fmla="*/ 7991 w 15982"/>
                  <a:gd name="connsiteY3" fmla="*/ 0 h 56445"/>
                  <a:gd name="connsiteX4" fmla="*/ 15983 w 15982"/>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82" h="56445">
                    <a:moveTo>
                      <a:pt x="15983" y="28223"/>
                    </a:moveTo>
                    <a:cubicBezTo>
                      <a:pt x="15983" y="43809"/>
                      <a:pt x="12405" y="56445"/>
                      <a:pt x="7991" y="56445"/>
                    </a:cubicBezTo>
                    <a:cubicBezTo>
                      <a:pt x="3578" y="56445"/>
                      <a:pt x="0" y="43809"/>
                      <a:pt x="0" y="28223"/>
                    </a:cubicBezTo>
                    <a:cubicBezTo>
                      <a:pt x="0" y="12636"/>
                      <a:pt x="3578" y="0"/>
                      <a:pt x="7991" y="0"/>
                    </a:cubicBezTo>
                    <a:cubicBezTo>
                      <a:pt x="12405" y="0"/>
                      <a:pt x="15983" y="12636"/>
                      <a:pt x="15983" y="28223"/>
                    </a:cubicBezTo>
                    <a:close/>
                  </a:path>
                </a:pathLst>
              </a:custGeom>
              <a:solidFill>
                <a:srgbClr val="4B3925"/>
              </a:solidFill>
              <a:ln w="9525" cap="flat">
                <a:noFill/>
                <a:prstDash val="solid"/>
                <a:miter/>
              </a:ln>
            </p:spPr>
            <p:txBody>
              <a:bodyPr rtlCol="0" anchor="ctr"/>
              <a:lstStyle/>
              <a:p>
                <a:endParaRPr lang="nb-NO"/>
              </a:p>
            </p:txBody>
          </p:sp>
          <p:sp>
            <p:nvSpPr>
              <p:cNvPr id="1322" name="Friform 1321">
                <a:extLst>
                  <a:ext uri="{FF2B5EF4-FFF2-40B4-BE49-F238E27FC236}">
                    <a16:creationId xmlns:a16="http://schemas.microsoft.com/office/drawing/2014/main" id="{B067039B-F2A7-4FFD-1AA5-C7CE13650C32}"/>
                  </a:ext>
                </a:extLst>
              </p:cNvPr>
              <p:cNvSpPr/>
              <p:nvPr/>
            </p:nvSpPr>
            <p:spPr>
              <a:xfrm>
                <a:off x="7695773" y="4793184"/>
                <a:ext cx="19754" cy="56445"/>
              </a:xfrm>
              <a:custGeom>
                <a:avLst/>
                <a:gdLst>
                  <a:gd name="connsiteX0" fmla="*/ 19755 w 19754"/>
                  <a:gd name="connsiteY0" fmla="*/ 28223 h 56445"/>
                  <a:gd name="connsiteX1" fmla="*/ 9877 w 19754"/>
                  <a:gd name="connsiteY1" fmla="*/ 56445 h 56445"/>
                  <a:gd name="connsiteX2" fmla="*/ 0 w 19754"/>
                  <a:gd name="connsiteY2" fmla="*/ 28223 h 56445"/>
                  <a:gd name="connsiteX3" fmla="*/ 9877 w 19754"/>
                  <a:gd name="connsiteY3" fmla="*/ 0 h 56445"/>
                  <a:gd name="connsiteX4" fmla="*/ 19755 w 19754"/>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4" h="56445">
                    <a:moveTo>
                      <a:pt x="19755" y="28223"/>
                    </a:moveTo>
                    <a:cubicBezTo>
                      <a:pt x="19755" y="43809"/>
                      <a:pt x="15332" y="56445"/>
                      <a:pt x="9877" y="56445"/>
                    </a:cubicBezTo>
                    <a:cubicBezTo>
                      <a:pt x="4422" y="56445"/>
                      <a:pt x="0" y="43809"/>
                      <a:pt x="0" y="28223"/>
                    </a:cubicBezTo>
                    <a:cubicBezTo>
                      <a:pt x="0" y="12636"/>
                      <a:pt x="4423" y="0"/>
                      <a:pt x="9877" y="0"/>
                    </a:cubicBezTo>
                    <a:cubicBezTo>
                      <a:pt x="15333" y="0"/>
                      <a:pt x="19755" y="12636"/>
                      <a:pt x="19755" y="28223"/>
                    </a:cubicBezTo>
                    <a:close/>
                  </a:path>
                </a:pathLst>
              </a:custGeom>
              <a:solidFill>
                <a:srgbClr val="4B3925"/>
              </a:solidFill>
              <a:ln w="9525" cap="flat">
                <a:noFill/>
                <a:prstDash val="solid"/>
                <a:miter/>
              </a:ln>
            </p:spPr>
            <p:txBody>
              <a:bodyPr rtlCol="0" anchor="ctr"/>
              <a:lstStyle/>
              <a:p>
                <a:endParaRPr lang="nb-NO"/>
              </a:p>
            </p:txBody>
          </p:sp>
          <p:sp>
            <p:nvSpPr>
              <p:cNvPr id="1323" name="Friform 1322">
                <a:extLst>
                  <a:ext uri="{FF2B5EF4-FFF2-40B4-BE49-F238E27FC236}">
                    <a16:creationId xmlns:a16="http://schemas.microsoft.com/office/drawing/2014/main" id="{70A242C5-8C26-309E-2F83-E67F3336F2E2}"/>
                  </a:ext>
                </a:extLst>
              </p:cNvPr>
              <p:cNvSpPr/>
              <p:nvPr/>
            </p:nvSpPr>
            <p:spPr>
              <a:xfrm>
                <a:off x="7999264" y="4831797"/>
                <a:ext cx="25417" cy="37696"/>
              </a:xfrm>
              <a:custGeom>
                <a:avLst/>
                <a:gdLst>
                  <a:gd name="connsiteX0" fmla="*/ 21550 w 25417"/>
                  <a:gd name="connsiteY0" fmla="*/ 14441 h 37696"/>
                  <a:gd name="connsiteX1" fmla="*/ 21845 w 25417"/>
                  <a:gd name="connsiteY1" fmla="*/ 37168 h 37696"/>
                  <a:gd name="connsiteX2" fmla="*/ 3871 w 25417"/>
                  <a:gd name="connsiteY2" fmla="*/ 23252 h 37696"/>
                  <a:gd name="connsiteX3" fmla="*/ 3576 w 25417"/>
                  <a:gd name="connsiteY3" fmla="*/ 525 h 37696"/>
                  <a:gd name="connsiteX4" fmla="*/ 21550 w 25417"/>
                  <a:gd name="connsiteY4" fmla="*/ 14441 h 37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 h="37696">
                    <a:moveTo>
                      <a:pt x="21550" y="14441"/>
                    </a:moveTo>
                    <a:cubicBezTo>
                      <a:pt x="26588" y="24557"/>
                      <a:pt x="26722" y="34729"/>
                      <a:pt x="21845" y="37168"/>
                    </a:cubicBezTo>
                    <a:cubicBezTo>
                      <a:pt x="16968" y="39606"/>
                      <a:pt x="8919" y="33377"/>
                      <a:pt x="3871" y="23252"/>
                    </a:cubicBezTo>
                    <a:cubicBezTo>
                      <a:pt x="-1177" y="13127"/>
                      <a:pt x="-1301" y="2964"/>
                      <a:pt x="3576" y="525"/>
                    </a:cubicBezTo>
                    <a:cubicBezTo>
                      <a:pt x="8462" y="-1904"/>
                      <a:pt x="16511" y="4325"/>
                      <a:pt x="21550" y="14441"/>
                    </a:cubicBezTo>
                    <a:close/>
                  </a:path>
                </a:pathLst>
              </a:custGeom>
              <a:solidFill>
                <a:srgbClr val="4B3925"/>
              </a:solidFill>
              <a:ln w="9525" cap="flat">
                <a:noFill/>
                <a:prstDash val="solid"/>
                <a:miter/>
              </a:ln>
            </p:spPr>
            <p:txBody>
              <a:bodyPr rtlCol="0" anchor="ctr"/>
              <a:lstStyle/>
              <a:p>
                <a:endParaRPr lang="nb-NO"/>
              </a:p>
            </p:txBody>
          </p:sp>
        </p:grpSp>
      </p:grpSp>
      <p:grpSp>
        <p:nvGrpSpPr>
          <p:cNvPr id="2227" name="Gruppe 2226">
            <a:extLst>
              <a:ext uri="{FF2B5EF4-FFF2-40B4-BE49-F238E27FC236}">
                <a16:creationId xmlns:a16="http://schemas.microsoft.com/office/drawing/2014/main" id="{BFF4C0CD-D1C3-9C6F-5C84-CD7549ADD2FD}"/>
              </a:ext>
            </a:extLst>
          </p:cNvPr>
          <p:cNvGrpSpPr/>
          <p:nvPr/>
        </p:nvGrpSpPr>
        <p:grpSpPr>
          <a:xfrm rot="17950842">
            <a:off x="-2056249" y="2960547"/>
            <a:ext cx="3151674" cy="8788515"/>
            <a:chOff x="219092" y="2984825"/>
            <a:chExt cx="3151674" cy="8788515"/>
          </a:xfrm>
        </p:grpSpPr>
        <p:grpSp>
          <p:nvGrpSpPr>
            <p:cNvPr id="12" name="Grafikk 7">
              <a:extLst>
                <a:ext uri="{FF2B5EF4-FFF2-40B4-BE49-F238E27FC236}">
                  <a16:creationId xmlns:a16="http://schemas.microsoft.com/office/drawing/2014/main" id="{F54AD298-2232-AFDF-5770-3C93E2E6B85A}"/>
                </a:ext>
              </a:extLst>
            </p:cNvPr>
            <p:cNvGrpSpPr/>
            <p:nvPr/>
          </p:nvGrpSpPr>
          <p:grpSpPr>
            <a:xfrm flipH="1">
              <a:off x="219092" y="3919489"/>
              <a:ext cx="2371079" cy="7853851"/>
              <a:chOff x="4356081" y="1852445"/>
              <a:chExt cx="1053043" cy="3488050"/>
            </a:xfrm>
          </p:grpSpPr>
          <p:grpSp>
            <p:nvGrpSpPr>
              <p:cNvPr id="13" name="Grafikk 7">
                <a:extLst>
                  <a:ext uri="{FF2B5EF4-FFF2-40B4-BE49-F238E27FC236}">
                    <a16:creationId xmlns:a16="http://schemas.microsoft.com/office/drawing/2014/main" id="{3C5D59A3-32AE-1C60-8180-79D17B905372}"/>
                  </a:ext>
                </a:extLst>
              </p:cNvPr>
              <p:cNvGrpSpPr/>
              <p:nvPr/>
            </p:nvGrpSpPr>
            <p:grpSpPr>
              <a:xfrm>
                <a:off x="4601323" y="1852445"/>
                <a:ext cx="720991" cy="608271"/>
                <a:chOff x="4601323" y="1852445"/>
                <a:chExt cx="720991" cy="608271"/>
              </a:xfrm>
            </p:grpSpPr>
            <p:grpSp>
              <p:nvGrpSpPr>
                <p:cNvPr id="14" name="Grafikk 7">
                  <a:extLst>
                    <a:ext uri="{FF2B5EF4-FFF2-40B4-BE49-F238E27FC236}">
                      <a16:creationId xmlns:a16="http://schemas.microsoft.com/office/drawing/2014/main" id="{3817F1EA-EEEA-BA41-453C-1DBA3746AC10}"/>
                    </a:ext>
                  </a:extLst>
                </p:cNvPr>
                <p:cNvGrpSpPr/>
                <p:nvPr/>
              </p:nvGrpSpPr>
              <p:grpSpPr>
                <a:xfrm>
                  <a:off x="4989151" y="1977228"/>
                  <a:ext cx="333164" cy="473137"/>
                  <a:chOff x="4989151" y="1977228"/>
                  <a:chExt cx="333164" cy="473137"/>
                </a:xfrm>
              </p:grpSpPr>
              <p:sp>
                <p:nvSpPr>
                  <p:cNvPr id="15" name="Friform 14">
                    <a:extLst>
                      <a:ext uri="{FF2B5EF4-FFF2-40B4-BE49-F238E27FC236}">
                        <a16:creationId xmlns:a16="http://schemas.microsoft.com/office/drawing/2014/main" id="{33B45EB0-818F-BD3B-A70E-0E2A4478BC48}"/>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6A4A14C2-0368-04FE-568F-7F73376BD743}"/>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17" name="Friform 16">
                  <a:extLst>
                    <a:ext uri="{FF2B5EF4-FFF2-40B4-BE49-F238E27FC236}">
                      <a16:creationId xmlns:a16="http://schemas.microsoft.com/office/drawing/2014/main" id="{C2A0B65B-8E46-1BEB-3E1A-8243507F4BD6}"/>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561F5759-F498-53DF-1898-D366DE77D1FE}"/>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073BC39D-7633-E8A8-65BE-13185ED7F460}"/>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31C268F6-CA9D-989A-5B4B-FAE70ED4D728}"/>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BBF030AD-AC6F-1E50-F029-9E4C902D3C3C}"/>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8D9F3CCE-36EE-5164-F2B3-A5B3598F0CBC}"/>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23" name="Grafikk 7">
                  <a:extLst>
                    <a:ext uri="{FF2B5EF4-FFF2-40B4-BE49-F238E27FC236}">
                      <a16:creationId xmlns:a16="http://schemas.microsoft.com/office/drawing/2014/main" id="{7D568C17-AF5E-4651-69FE-20A382D4A22D}"/>
                    </a:ext>
                  </a:extLst>
                </p:cNvPr>
                <p:cNvGrpSpPr/>
                <p:nvPr/>
              </p:nvGrpSpPr>
              <p:grpSpPr>
                <a:xfrm>
                  <a:off x="4614507" y="2014253"/>
                  <a:ext cx="207018" cy="179260"/>
                  <a:chOff x="4614507" y="2014253"/>
                  <a:chExt cx="207018" cy="179260"/>
                </a:xfrm>
              </p:grpSpPr>
              <p:sp>
                <p:nvSpPr>
                  <p:cNvPr id="24" name="Friform 23">
                    <a:extLst>
                      <a:ext uri="{FF2B5EF4-FFF2-40B4-BE49-F238E27FC236}">
                        <a16:creationId xmlns:a16="http://schemas.microsoft.com/office/drawing/2014/main" id="{78E9B822-985C-9B53-7C33-DFA0D811EE47}"/>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25" name="Friform 24">
                    <a:extLst>
                      <a:ext uri="{FF2B5EF4-FFF2-40B4-BE49-F238E27FC236}">
                        <a16:creationId xmlns:a16="http://schemas.microsoft.com/office/drawing/2014/main" id="{CEE9890A-9AC9-44A6-4955-EB4DD50175BE}"/>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2D6793D4-5A3A-3035-D688-C99707988FD6}"/>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9EB54256-4B2F-6975-9616-AB938AFEB28F}"/>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28" name="Friform 27">
                    <a:extLst>
                      <a:ext uri="{FF2B5EF4-FFF2-40B4-BE49-F238E27FC236}">
                        <a16:creationId xmlns:a16="http://schemas.microsoft.com/office/drawing/2014/main" id="{DB8E4ADC-D338-879C-EE18-A27619A8C630}"/>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CFC42D45-E115-CFCB-D46A-682016516714}"/>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30" name="Friform 29">
                  <a:extLst>
                    <a:ext uri="{FF2B5EF4-FFF2-40B4-BE49-F238E27FC236}">
                      <a16:creationId xmlns:a16="http://schemas.microsoft.com/office/drawing/2014/main" id="{463D1BE2-F657-E64F-8F11-6C658F3E3214}"/>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31" name="Friform 30">
                  <a:extLst>
                    <a:ext uri="{FF2B5EF4-FFF2-40B4-BE49-F238E27FC236}">
                      <a16:creationId xmlns:a16="http://schemas.microsoft.com/office/drawing/2014/main" id="{21003629-02DE-45B0-6190-A2138EF0A1B0}"/>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32" name="Grafikk 7">
                  <a:extLst>
                    <a:ext uri="{FF2B5EF4-FFF2-40B4-BE49-F238E27FC236}">
                      <a16:creationId xmlns:a16="http://schemas.microsoft.com/office/drawing/2014/main" id="{3DCDA031-31C6-8CFB-89DE-281606D0D517}"/>
                    </a:ext>
                  </a:extLst>
                </p:cNvPr>
                <p:cNvGrpSpPr/>
                <p:nvPr/>
              </p:nvGrpSpPr>
              <p:grpSpPr>
                <a:xfrm>
                  <a:off x="4891041" y="2090534"/>
                  <a:ext cx="123154" cy="123259"/>
                  <a:chOff x="4891041" y="2090534"/>
                  <a:chExt cx="123154" cy="123259"/>
                </a:xfrm>
              </p:grpSpPr>
              <p:sp>
                <p:nvSpPr>
                  <p:cNvPr id="33" name="Friform 32">
                    <a:extLst>
                      <a:ext uri="{FF2B5EF4-FFF2-40B4-BE49-F238E27FC236}">
                        <a16:creationId xmlns:a16="http://schemas.microsoft.com/office/drawing/2014/main" id="{58F16300-19C9-EB2D-110F-94BCBDDF6278}"/>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34" name="Friform 33">
                    <a:extLst>
                      <a:ext uri="{FF2B5EF4-FFF2-40B4-BE49-F238E27FC236}">
                        <a16:creationId xmlns:a16="http://schemas.microsoft.com/office/drawing/2014/main" id="{E0AEC28F-E224-AE6B-0619-AF8609C417F2}"/>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35" name="Grafikk 7">
                <a:extLst>
                  <a:ext uri="{FF2B5EF4-FFF2-40B4-BE49-F238E27FC236}">
                    <a16:creationId xmlns:a16="http://schemas.microsoft.com/office/drawing/2014/main" id="{3FCA4B7C-29A4-9435-62F9-2503FEED0528}"/>
                  </a:ext>
                </a:extLst>
              </p:cNvPr>
              <p:cNvGrpSpPr/>
              <p:nvPr/>
            </p:nvGrpSpPr>
            <p:grpSpPr>
              <a:xfrm>
                <a:off x="4458975" y="3057896"/>
                <a:ext cx="950149" cy="2282599"/>
                <a:chOff x="4458975" y="3057896"/>
                <a:chExt cx="950149" cy="2282599"/>
              </a:xfrm>
            </p:grpSpPr>
            <p:grpSp>
              <p:nvGrpSpPr>
                <p:cNvPr id="36" name="Grafikk 7">
                  <a:extLst>
                    <a:ext uri="{FF2B5EF4-FFF2-40B4-BE49-F238E27FC236}">
                      <a16:creationId xmlns:a16="http://schemas.microsoft.com/office/drawing/2014/main" id="{8B83386F-D1D8-C760-77FB-D3C948F1FF00}"/>
                    </a:ext>
                  </a:extLst>
                </p:cNvPr>
                <p:cNvGrpSpPr/>
                <p:nvPr/>
              </p:nvGrpSpPr>
              <p:grpSpPr>
                <a:xfrm>
                  <a:off x="4458975" y="3057896"/>
                  <a:ext cx="428948" cy="2282599"/>
                  <a:chOff x="4458975" y="3057896"/>
                  <a:chExt cx="428948" cy="2282599"/>
                </a:xfrm>
              </p:grpSpPr>
              <p:grpSp>
                <p:nvGrpSpPr>
                  <p:cNvPr id="37" name="Grafikk 7">
                    <a:extLst>
                      <a:ext uri="{FF2B5EF4-FFF2-40B4-BE49-F238E27FC236}">
                        <a16:creationId xmlns:a16="http://schemas.microsoft.com/office/drawing/2014/main" id="{25B28F4E-4FE1-78C8-1897-84B5788D0AB9}"/>
                      </a:ext>
                    </a:extLst>
                  </p:cNvPr>
                  <p:cNvGrpSpPr/>
                  <p:nvPr/>
                </p:nvGrpSpPr>
                <p:grpSpPr>
                  <a:xfrm>
                    <a:off x="4458975" y="4701778"/>
                    <a:ext cx="403481" cy="638717"/>
                    <a:chOff x="4458975" y="4701778"/>
                    <a:chExt cx="403481" cy="638717"/>
                  </a:xfrm>
                </p:grpSpPr>
                <p:sp>
                  <p:nvSpPr>
                    <p:cNvPr id="38" name="Friform 37">
                      <a:extLst>
                        <a:ext uri="{FF2B5EF4-FFF2-40B4-BE49-F238E27FC236}">
                          <a16:creationId xmlns:a16="http://schemas.microsoft.com/office/drawing/2014/main" id="{D5C2C6BD-8242-4F19-FB80-E07E8B4A68ED}"/>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39" name="Grafikk 7">
                      <a:extLst>
                        <a:ext uri="{FF2B5EF4-FFF2-40B4-BE49-F238E27FC236}">
                          <a16:creationId xmlns:a16="http://schemas.microsoft.com/office/drawing/2014/main" id="{1F266093-64AB-27AF-7F2D-095F16FB94F4}"/>
                        </a:ext>
                      </a:extLst>
                    </p:cNvPr>
                    <p:cNvGrpSpPr/>
                    <p:nvPr/>
                  </p:nvGrpSpPr>
                  <p:grpSpPr>
                    <a:xfrm>
                      <a:off x="4458975" y="5047254"/>
                      <a:ext cx="403481" cy="293241"/>
                      <a:chOff x="4458975" y="5047254"/>
                      <a:chExt cx="403481" cy="293241"/>
                    </a:xfrm>
                  </p:grpSpPr>
                  <p:sp>
                    <p:nvSpPr>
                      <p:cNvPr id="40" name="Friform 39">
                        <a:extLst>
                          <a:ext uri="{FF2B5EF4-FFF2-40B4-BE49-F238E27FC236}">
                            <a16:creationId xmlns:a16="http://schemas.microsoft.com/office/drawing/2014/main" id="{1524736D-57FA-3A1C-CB1A-0831B72227A8}"/>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41" name="Grafikk 7">
                        <a:extLst>
                          <a:ext uri="{FF2B5EF4-FFF2-40B4-BE49-F238E27FC236}">
                            <a16:creationId xmlns:a16="http://schemas.microsoft.com/office/drawing/2014/main" id="{C7DC5708-C1B2-A6F9-05B3-7ED6998D3FC4}"/>
                          </a:ext>
                        </a:extLst>
                      </p:cNvPr>
                      <p:cNvGrpSpPr/>
                      <p:nvPr/>
                    </p:nvGrpSpPr>
                    <p:grpSpPr>
                      <a:xfrm>
                        <a:off x="4458975" y="5047254"/>
                        <a:ext cx="403481" cy="242616"/>
                        <a:chOff x="4458975" y="5047254"/>
                        <a:chExt cx="403481" cy="242616"/>
                      </a:xfrm>
                    </p:grpSpPr>
                    <p:sp>
                      <p:nvSpPr>
                        <p:cNvPr id="42" name="Friform 41">
                          <a:extLst>
                            <a:ext uri="{FF2B5EF4-FFF2-40B4-BE49-F238E27FC236}">
                              <a16:creationId xmlns:a16="http://schemas.microsoft.com/office/drawing/2014/main" id="{697A256A-29A5-496F-489E-807E4B2C0B3C}"/>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F1D4E130-8A41-2799-A5AE-64DE897C3638}"/>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44" name="Friform 43">
                          <a:extLst>
                            <a:ext uri="{FF2B5EF4-FFF2-40B4-BE49-F238E27FC236}">
                              <a16:creationId xmlns:a16="http://schemas.microsoft.com/office/drawing/2014/main" id="{F7A1B7B2-6C1A-0B83-0129-B5355ACA023B}"/>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45" name="Friform 44">
                          <a:extLst>
                            <a:ext uri="{FF2B5EF4-FFF2-40B4-BE49-F238E27FC236}">
                              <a16:creationId xmlns:a16="http://schemas.microsoft.com/office/drawing/2014/main" id="{BD29A18D-F07C-1E24-BCF4-07A79FFC963D}"/>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46" name="Friform 45">
                    <a:extLst>
                      <a:ext uri="{FF2B5EF4-FFF2-40B4-BE49-F238E27FC236}">
                        <a16:creationId xmlns:a16="http://schemas.microsoft.com/office/drawing/2014/main" id="{70FCEF07-8959-41EB-E70D-5F5B01B92512}"/>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47" name="Friform 46">
                    <a:extLst>
                      <a:ext uri="{FF2B5EF4-FFF2-40B4-BE49-F238E27FC236}">
                        <a16:creationId xmlns:a16="http://schemas.microsoft.com/office/drawing/2014/main" id="{7D9BF524-2003-519B-CC64-F6E12BEC0B2E}"/>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48" name="Grafikk 7">
                  <a:extLst>
                    <a:ext uri="{FF2B5EF4-FFF2-40B4-BE49-F238E27FC236}">
                      <a16:creationId xmlns:a16="http://schemas.microsoft.com/office/drawing/2014/main" id="{5685DA34-F265-62D0-B6CC-2BDB1D193118}"/>
                    </a:ext>
                  </a:extLst>
                </p:cNvPr>
                <p:cNvGrpSpPr/>
                <p:nvPr/>
              </p:nvGrpSpPr>
              <p:grpSpPr>
                <a:xfrm>
                  <a:off x="4646317" y="3057896"/>
                  <a:ext cx="762807" cy="2282599"/>
                  <a:chOff x="4646317" y="3057896"/>
                  <a:chExt cx="762807" cy="2282599"/>
                </a:xfrm>
              </p:grpSpPr>
              <p:grpSp>
                <p:nvGrpSpPr>
                  <p:cNvPr id="49" name="Grafikk 7">
                    <a:extLst>
                      <a:ext uri="{FF2B5EF4-FFF2-40B4-BE49-F238E27FC236}">
                        <a16:creationId xmlns:a16="http://schemas.microsoft.com/office/drawing/2014/main" id="{5347A01F-1F1C-E573-B686-055BF739A4A7}"/>
                      </a:ext>
                    </a:extLst>
                  </p:cNvPr>
                  <p:cNvGrpSpPr/>
                  <p:nvPr/>
                </p:nvGrpSpPr>
                <p:grpSpPr>
                  <a:xfrm>
                    <a:off x="4986248" y="4696529"/>
                    <a:ext cx="422876" cy="643966"/>
                    <a:chOff x="4986248" y="4696529"/>
                    <a:chExt cx="422876" cy="643966"/>
                  </a:xfrm>
                </p:grpSpPr>
                <p:sp>
                  <p:nvSpPr>
                    <p:cNvPr id="50" name="Friform 49">
                      <a:extLst>
                        <a:ext uri="{FF2B5EF4-FFF2-40B4-BE49-F238E27FC236}">
                          <a16:creationId xmlns:a16="http://schemas.microsoft.com/office/drawing/2014/main" id="{AA1E7A53-08ED-28FD-1D69-4404003D7801}"/>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51" name="Grafikk 7">
                      <a:extLst>
                        <a:ext uri="{FF2B5EF4-FFF2-40B4-BE49-F238E27FC236}">
                          <a16:creationId xmlns:a16="http://schemas.microsoft.com/office/drawing/2014/main" id="{423B3927-87D6-650B-1221-8940051B636A}"/>
                        </a:ext>
                      </a:extLst>
                    </p:cNvPr>
                    <p:cNvGrpSpPr/>
                    <p:nvPr/>
                  </p:nvGrpSpPr>
                  <p:grpSpPr>
                    <a:xfrm>
                      <a:off x="4986248" y="5047254"/>
                      <a:ext cx="422876" cy="293241"/>
                      <a:chOff x="4986248" y="5047254"/>
                      <a:chExt cx="422876" cy="293241"/>
                    </a:xfrm>
                  </p:grpSpPr>
                  <p:sp>
                    <p:nvSpPr>
                      <p:cNvPr id="52" name="Friform 51">
                        <a:extLst>
                          <a:ext uri="{FF2B5EF4-FFF2-40B4-BE49-F238E27FC236}">
                            <a16:creationId xmlns:a16="http://schemas.microsoft.com/office/drawing/2014/main" id="{53DA6112-834E-13BD-C32E-5998754F3C3B}"/>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53" name="Grafikk 7">
                        <a:extLst>
                          <a:ext uri="{FF2B5EF4-FFF2-40B4-BE49-F238E27FC236}">
                            <a16:creationId xmlns:a16="http://schemas.microsoft.com/office/drawing/2014/main" id="{DF7D1155-9607-AA3A-9550-7E1F32211960}"/>
                          </a:ext>
                        </a:extLst>
                      </p:cNvPr>
                      <p:cNvGrpSpPr/>
                      <p:nvPr/>
                    </p:nvGrpSpPr>
                    <p:grpSpPr>
                      <a:xfrm>
                        <a:off x="4986248" y="5047254"/>
                        <a:ext cx="422876" cy="242616"/>
                        <a:chOff x="4986248" y="5047254"/>
                        <a:chExt cx="422876" cy="242616"/>
                      </a:xfrm>
                    </p:grpSpPr>
                    <p:sp>
                      <p:nvSpPr>
                        <p:cNvPr id="54" name="Friform 53">
                          <a:extLst>
                            <a:ext uri="{FF2B5EF4-FFF2-40B4-BE49-F238E27FC236}">
                              <a16:creationId xmlns:a16="http://schemas.microsoft.com/office/drawing/2014/main" id="{B271E40C-6F0A-5821-C8F7-19B05E60BD26}"/>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55" name="Friform 54">
                          <a:extLst>
                            <a:ext uri="{FF2B5EF4-FFF2-40B4-BE49-F238E27FC236}">
                              <a16:creationId xmlns:a16="http://schemas.microsoft.com/office/drawing/2014/main" id="{04998F2C-683F-6566-F46F-EEBD65964A19}"/>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56" name="Friform 55">
                          <a:extLst>
                            <a:ext uri="{FF2B5EF4-FFF2-40B4-BE49-F238E27FC236}">
                              <a16:creationId xmlns:a16="http://schemas.microsoft.com/office/drawing/2014/main" id="{E9F41202-2FFE-8A68-1A93-6F384C7943B2}"/>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57" name="Friform 56">
                          <a:extLst>
                            <a:ext uri="{FF2B5EF4-FFF2-40B4-BE49-F238E27FC236}">
                              <a16:creationId xmlns:a16="http://schemas.microsoft.com/office/drawing/2014/main" id="{9DB60F1C-CF29-A6A7-04D8-46ADE6F3E026}"/>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58" name="Grafikk 7">
                    <a:extLst>
                      <a:ext uri="{FF2B5EF4-FFF2-40B4-BE49-F238E27FC236}">
                        <a16:creationId xmlns:a16="http://schemas.microsoft.com/office/drawing/2014/main" id="{3C746549-6E3A-E9DA-B10D-72089D515E12}"/>
                      </a:ext>
                    </a:extLst>
                  </p:cNvPr>
                  <p:cNvGrpSpPr/>
                  <p:nvPr/>
                </p:nvGrpSpPr>
                <p:grpSpPr>
                  <a:xfrm>
                    <a:off x="4646317" y="3057896"/>
                    <a:ext cx="756183" cy="1862632"/>
                    <a:chOff x="4646317" y="3057896"/>
                    <a:chExt cx="756183" cy="1862632"/>
                  </a:xfrm>
                </p:grpSpPr>
                <p:sp>
                  <p:nvSpPr>
                    <p:cNvPr id="59" name="Friform 58">
                      <a:extLst>
                        <a:ext uri="{FF2B5EF4-FFF2-40B4-BE49-F238E27FC236}">
                          <a16:creationId xmlns:a16="http://schemas.microsoft.com/office/drawing/2014/main" id="{2656C26A-C07F-9AA4-033B-500F259A0E98}"/>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60" name="Friform 59">
                      <a:extLst>
                        <a:ext uri="{FF2B5EF4-FFF2-40B4-BE49-F238E27FC236}">
                          <a16:creationId xmlns:a16="http://schemas.microsoft.com/office/drawing/2014/main" id="{A812E59F-67DC-DBA9-7D7D-A5A79BFB68D9}"/>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61" name="Friform 60">
                      <a:extLst>
                        <a:ext uri="{FF2B5EF4-FFF2-40B4-BE49-F238E27FC236}">
                          <a16:creationId xmlns:a16="http://schemas.microsoft.com/office/drawing/2014/main" id="{6C9BFCB4-74B0-03DF-93FF-0A54D34C6584}"/>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62" name="Grafikk 7">
                <a:extLst>
                  <a:ext uri="{FF2B5EF4-FFF2-40B4-BE49-F238E27FC236}">
                    <a16:creationId xmlns:a16="http://schemas.microsoft.com/office/drawing/2014/main" id="{C7BEC1B3-C536-2C5B-82A2-6631DE8EB7DA}"/>
                  </a:ext>
                </a:extLst>
              </p:cNvPr>
              <p:cNvGrpSpPr/>
              <p:nvPr/>
            </p:nvGrpSpPr>
            <p:grpSpPr>
              <a:xfrm>
                <a:off x="4356081" y="2441914"/>
                <a:ext cx="832525" cy="615972"/>
                <a:chOff x="4356081" y="2441914"/>
                <a:chExt cx="832525" cy="615972"/>
              </a:xfrm>
            </p:grpSpPr>
            <p:grpSp>
              <p:nvGrpSpPr>
                <p:cNvPr id="63" name="Grafikk 7">
                  <a:extLst>
                    <a:ext uri="{FF2B5EF4-FFF2-40B4-BE49-F238E27FC236}">
                      <a16:creationId xmlns:a16="http://schemas.microsoft.com/office/drawing/2014/main" id="{F488A2C1-1C6F-33AB-4A0E-A8DBA9509C70}"/>
                    </a:ext>
                  </a:extLst>
                </p:cNvPr>
                <p:cNvGrpSpPr/>
                <p:nvPr/>
              </p:nvGrpSpPr>
              <p:grpSpPr>
                <a:xfrm>
                  <a:off x="4356081" y="2441914"/>
                  <a:ext cx="765330" cy="615972"/>
                  <a:chOff x="4356081" y="2441914"/>
                  <a:chExt cx="765330" cy="615972"/>
                </a:xfrm>
              </p:grpSpPr>
              <p:sp>
                <p:nvSpPr>
                  <p:cNvPr id="64" name="Friform 63">
                    <a:extLst>
                      <a:ext uri="{FF2B5EF4-FFF2-40B4-BE49-F238E27FC236}">
                        <a16:creationId xmlns:a16="http://schemas.microsoft.com/office/drawing/2014/main" id="{8DB3BEE1-3EFC-2E0A-9FA5-FAA5C90C6935}"/>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65" name="Grafikk 7">
                    <a:extLst>
                      <a:ext uri="{FF2B5EF4-FFF2-40B4-BE49-F238E27FC236}">
                        <a16:creationId xmlns:a16="http://schemas.microsoft.com/office/drawing/2014/main" id="{D3803206-99A7-C722-3234-D7F2DBFB5075}"/>
                      </a:ext>
                    </a:extLst>
                  </p:cNvPr>
                  <p:cNvGrpSpPr/>
                  <p:nvPr/>
                </p:nvGrpSpPr>
                <p:grpSpPr>
                  <a:xfrm>
                    <a:off x="4545280" y="2441914"/>
                    <a:ext cx="576131" cy="615972"/>
                    <a:chOff x="4545280" y="2441914"/>
                    <a:chExt cx="576131" cy="615972"/>
                  </a:xfrm>
                </p:grpSpPr>
                <p:sp>
                  <p:nvSpPr>
                    <p:cNvPr id="66" name="Friform 65">
                      <a:extLst>
                        <a:ext uri="{FF2B5EF4-FFF2-40B4-BE49-F238E27FC236}">
                          <a16:creationId xmlns:a16="http://schemas.microsoft.com/office/drawing/2014/main" id="{8C4AB3D1-23A8-D1C9-B55B-947EC35CAD54}"/>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67" name="Friform 66">
                      <a:extLst>
                        <a:ext uri="{FF2B5EF4-FFF2-40B4-BE49-F238E27FC236}">
                          <a16:creationId xmlns:a16="http://schemas.microsoft.com/office/drawing/2014/main" id="{6DE757D3-904F-AADF-3D60-BEDB5C5B6BA8}"/>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68" name="Friform 67">
                      <a:extLst>
                        <a:ext uri="{FF2B5EF4-FFF2-40B4-BE49-F238E27FC236}">
                          <a16:creationId xmlns:a16="http://schemas.microsoft.com/office/drawing/2014/main" id="{BA4C67D1-AA08-2BDE-54ED-510D8636EEE2}"/>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69" name="Grafikk 7">
                  <a:extLst>
                    <a:ext uri="{FF2B5EF4-FFF2-40B4-BE49-F238E27FC236}">
                      <a16:creationId xmlns:a16="http://schemas.microsoft.com/office/drawing/2014/main" id="{6228DFFE-5579-C043-DC82-5D2A857AE86A}"/>
                    </a:ext>
                  </a:extLst>
                </p:cNvPr>
                <p:cNvGrpSpPr/>
                <p:nvPr/>
              </p:nvGrpSpPr>
              <p:grpSpPr>
                <a:xfrm>
                  <a:off x="4578112" y="2441924"/>
                  <a:ext cx="610493" cy="583916"/>
                  <a:chOff x="4578112" y="2441924"/>
                  <a:chExt cx="610493" cy="583916"/>
                </a:xfrm>
              </p:grpSpPr>
              <p:grpSp>
                <p:nvGrpSpPr>
                  <p:cNvPr id="70" name="Grafikk 7">
                    <a:extLst>
                      <a:ext uri="{FF2B5EF4-FFF2-40B4-BE49-F238E27FC236}">
                        <a16:creationId xmlns:a16="http://schemas.microsoft.com/office/drawing/2014/main" id="{EE4D77D4-F7A5-45C3-A9AA-96B272FBBF82}"/>
                      </a:ext>
                    </a:extLst>
                  </p:cNvPr>
                  <p:cNvGrpSpPr/>
                  <p:nvPr/>
                </p:nvGrpSpPr>
                <p:grpSpPr>
                  <a:xfrm>
                    <a:off x="4916286" y="2441924"/>
                    <a:ext cx="272320" cy="583916"/>
                    <a:chOff x="4916286" y="2441924"/>
                    <a:chExt cx="272320" cy="583916"/>
                  </a:xfrm>
                  <a:solidFill>
                    <a:srgbClr val="E16536"/>
                  </a:solidFill>
                </p:grpSpPr>
                <p:sp>
                  <p:nvSpPr>
                    <p:cNvPr id="71" name="Friform 70">
                      <a:extLst>
                        <a:ext uri="{FF2B5EF4-FFF2-40B4-BE49-F238E27FC236}">
                          <a16:creationId xmlns:a16="http://schemas.microsoft.com/office/drawing/2014/main" id="{43330186-A576-D568-01FE-34371F25E84A}"/>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72" name="Friform 71">
                      <a:extLst>
                        <a:ext uri="{FF2B5EF4-FFF2-40B4-BE49-F238E27FC236}">
                          <a16:creationId xmlns:a16="http://schemas.microsoft.com/office/drawing/2014/main" id="{499D7EE7-B844-883E-D09C-82B27E76431B}"/>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73" name="Grafikk 7">
                    <a:extLst>
                      <a:ext uri="{FF2B5EF4-FFF2-40B4-BE49-F238E27FC236}">
                        <a16:creationId xmlns:a16="http://schemas.microsoft.com/office/drawing/2014/main" id="{3C131A52-9CF7-068D-AFC2-77B656CA23AE}"/>
                      </a:ext>
                    </a:extLst>
                  </p:cNvPr>
                  <p:cNvGrpSpPr/>
                  <p:nvPr/>
                </p:nvGrpSpPr>
                <p:grpSpPr>
                  <a:xfrm>
                    <a:off x="4578112" y="2838897"/>
                    <a:ext cx="411038" cy="186404"/>
                    <a:chOff x="4578112" y="2838897"/>
                    <a:chExt cx="411038" cy="186404"/>
                  </a:xfrm>
                </p:grpSpPr>
                <p:sp>
                  <p:nvSpPr>
                    <p:cNvPr id="74" name="Friform 73">
                      <a:extLst>
                        <a:ext uri="{FF2B5EF4-FFF2-40B4-BE49-F238E27FC236}">
                          <a16:creationId xmlns:a16="http://schemas.microsoft.com/office/drawing/2014/main" id="{020645F5-0E8D-6091-FF84-4E37D51EECB3}"/>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75" name="Friform 74">
                      <a:extLst>
                        <a:ext uri="{FF2B5EF4-FFF2-40B4-BE49-F238E27FC236}">
                          <a16:creationId xmlns:a16="http://schemas.microsoft.com/office/drawing/2014/main" id="{53851CB7-75BE-9E2B-5102-FB7D6955BD01}"/>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76" name="Friform 75">
                      <a:extLst>
                        <a:ext uri="{FF2B5EF4-FFF2-40B4-BE49-F238E27FC236}">
                          <a16:creationId xmlns:a16="http://schemas.microsoft.com/office/drawing/2014/main" id="{3B93D27A-CA8D-CF80-958B-2A3148A17438}"/>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77" name="Friform 76">
                      <a:extLst>
                        <a:ext uri="{FF2B5EF4-FFF2-40B4-BE49-F238E27FC236}">
                          <a16:creationId xmlns:a16="http://schemas.microsoft.com/office/drawing/2014/main" id="{CC27F8C8-F5AB-75F6-3AA6-4ED7722741E9}"/>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78" name="Grafikk 7">
                  <a:extLst>
                    <a:ext uri="{FF2B5EF4-FFF2-40B4-BE49-F238E27FC236}">
                      <a16:creationId xmlns:a16="http://schemas.microsoft.com/office/drawing/2014/main" id="{2B415159-4B28-AD0D-CAC5-5B5F6D53105A}"/>
                    </a:ext>
                  </a:extLst>
                </p:cNvPr>
                <p:cNvGrpSpPr/>
                <p:nvPr/>
              </p:nvGrpSpPr>
              <p:grpSpPr>
                <a:xfrm>
                  <a:off x="4463904" y="2786598"/>
                  <a:ext cx="491690" cy="230293"/>
                  <a:chOff x="4463904" y="2786598"/>
                  <a:chExt cx="491690" cy="230293"/>
                </a:xfrm>
              </p:grpSpPr>
              <p:sp>
                <p:nvSpPr>
                  <p:cNvPr id="79" name="Friform 78">
                    <a:extLst>
                      <a:ext uri="{FF2B5EF4-FFF2-40B4-BE49-F238E27FC236}">
                        <a16:creationId xmlns:a16="http://schemas.microsoft.com/office/drawing/2014/main" id="{9C7B91DA-0617-F8EE-2C3E-6461AC42F4C9}"/>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80" name="Grafikk 7">
                    <a:extLst>
                      <a:ext uri="{FF2B5EF4-FFF2-40B4-BE49-F238E27FC236}">
                        <a16:creationId xmlns:a16="http://schemas.microsoft.com/office/drawing/2014/main" id="{E143BB56-840F-A321-7730-225CF98E3AD4}"/>
                      </a:ext>
                    </a:extLst>
                  </p:cNvPr>
                  <p:cNvGrpSpPr/>
                  <p:nvPr/>
                </p:nvGrpSpPr>
                <p:grpSpPr>
                  <a:xfrm>
                    <a:off x="4463904" y="2811846"/>
                    <a:ext cx="278168" cy="205044"/>
                    <a:chOff x="4463904" y="2811846"/>
                    <a:chExt cx="278168" cy="205044"/>
                  </a:xfrm>
                  <a:solidFill>
                    <a:srgbClr val="E16536"/>
                  </a:solidFill>
                </p:grpSpPr>
                <p:sp>
                  <p:nvSpPr>
                    <p:cNvPr id="81" name="Friform 80">
                      <a:extLst>
                        <a:ext uri="{FF2B5EF4-FFF2-40B4-BE49-F238E27FC236}">
                          <a16:creationId xmlns:a16="http://schemas.microsoft.com/office/drawing/2014/main" id="{525F7F08-F919-7F32-A13A-9F90A3275897}"/>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82" name="Friform 81">
                      <a:extLst>
                        <a:ext uri="{FF2B5EF4-FFF2-40B4-BE49-F238E27FC236}">
                          <a16:creationId xmlns:a16="http://schemas.microsoft.com/office/drawing/2014/main" id="{BC400425-5C80-39E1-4131-F586BCAFF840}"/>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2190" name="Friform 2189">
              <a:extLst>
                <a:ext uri="{FF2B5EF4-FFF2-40B4-BE49-F238E27FC236}">
                  <a16:creationId xmlns:a16="http://schemas.microsoft.com/office/drawing/2014/main" id="{B944549B-9FC9-5E77-943E-9DD69FEF46EE}"/>
                </a:ext>
              </a:extLst>
            </p:cNvPr>
            <p:cNvSpPr/>
            <p:nvPr/>
          </p:nvSpPr>
          <p:spPr>
            <a:xfrm flipH="1">
              <a:off x="1051427" y="2984825"/>
              <a:ext cx="2319339" cy="92262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2225" name="TekstSylinder 2224">
              <a:extLst>
                <a:ext uri="{FF2B5EF4-FFF2-40B4-BE49-F238E27FC236}">
                  <a16:creationId xmlns:a16="http://schemas.microsoft.com/office/drawing/2014/main" id="{3DDD4F50-F22E-0595-63E7-CA0950290050}"/>
                </a:ext>
              </a:extLst>
            </p:cNvPr>
            <p:cNvSpPr txBox="1"/>
            <p:nvPr/>
          </p:nvSpPr>
          <p:spPr>
            <a:xfrm>
              <a:off x="1240278" y="3208706"/>
              <a:ext cx="1986441" cy="307777"/>
            </a:xfrm>
            <a:prstGeom prst="rect">
              <a:avLst/>
            </a:prstGeom>
            <a:noFill/>
          </p:spPr>
          <p:txBody>
            <a:bodyPr wrap="none" rtlCol="0">
              <a:spAutoFit/>
            </a:bodyPr>
            <a:lstStyle/>
            <a:p>
              <a:r>
                <a:rPr lang="nb-NO" sz="1400" spc="300" dirty="0">
                  <a:solidFill>
                    <a:schemeClr val="tx2"/>
                  </a:solidFill>
                  <a:latin typeface="Helvetica" pitchFamily="2" charset="0"/>
                </a:rPr>
                <a:t>Plukk opp eplet</a:t>
              </a:r>
              <a:endParaRPr lang="nb-NO" sz="1600" spc="300" dirty="0">
                <a:solidFill>
                  <a:schemeClr val="tx2"/>
                </a:solidFill>
                <a:latin typeface="Helvetica" pitchFamily="2" charset="0"/>
              </a:endParaRPr>
            </a:p>
          </p:txBody>
        </p:sp>
      </p:grpSp>
      <p:sp>
        <p:nvSpPr>
          <p:cNvPr id="2229" name="TekstSylinder 2228">
            <a:extLst>
              <a:ext uri="{FF2B5EF4-FFF2-40B4-BE49-F238E27FC236}">
                <a16:creationId xmlns:a16="http://schemas.microsoft.com/office/drawing/2014/main" id="{A7473D35-567A-A574-793D-562BDEDE2806}"/>
              </a:ext>
            </a:extLst>
          </p:cNvPr>
          <p:cNvSpPr txBox="1"/>
          <p:nvPr/>
        </p:nvSpPr>
        <p:spPr>
          <a:xfrm>
            <a:off x="1504230" y="7485545"/>
            <a:ext cx="9722149" cy="369332"/>
          </a:xfrm>
          <a:prstGeom prst="rect">
            <a:avLst/>
          </a:prstGeom>
          <a:noFill/>
        </p:spPr>
        <p:txBody>
          <a:bodyPr wrap="none" rtlCol="0">
            <a:spAutoFit/>
          </a:bodyPr>
          <a:lstStyle/>
          <a:p>
            <a:r>
              <a:rPr lang="nb-NO" spc="300" dirty="0">
                <a:solidFill>
                  <a:schemeClr val="tx2"/>
                </a:solidFill>
                <a:latin typeface="Helvetica" pitchFamily="2" charset="0"/>
              </a:rPr>
              <a:t>OG DET SOM ER ENKELT FOR MASKINER ER VANSKELIG FOR OSS</a:t>
            </a:r>
            <a:endParaRPr lang="nb-NO" sz="2000" spc="300" dirty="0">
              <a:solidFill>
                <a:schemeClr val="tx2"/>
              </a:solidFill>
              <a:latin typeface="Helvetica" pitchFamily="2" charset="0"/>
            </a:endParaRPr>
          </a:p>
        </p:txBody>
      </p:sp>
    </p:spTree>
    <p:extLst>
      <p:ext uri="{BB962C8B-B14F-4D97-AF65-F5344CB8AC3E}">
        <p14:creationId xmlns:p14="http://schemas.microsoft.com/office/powerpoint/2010/main" val="42483368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4447952" y="781017"/>
            <a:ext cx="3296095" cy="584775"/>
          </a:xfrm>
          <a:prstGeom prst="rect">
            <a:avLst/>
          </a:prstGeom>
          <a:noFill/>
        </p:spPr>
        <p:txBody>
          <a:bodyPr wrap="none" rtlCol="0">
            <a:spAutoFit/>
          </a:bodyPr>
          <a:lstStyle/>
          <a:p>
            <a:r>
              <a:rPr lang="nb-NO" sz="3200" b="1" spc="300" dirty="0">
                <a:solidFill>
                  <a:schemeClr val="tx2"/>
                </a:solidFill>
                <a:latin typeface="Helvetica" pitchFamily="2" charset="0"/>
              </a:rPr>
              <a:t>Illustrasjoner</a:t>
            </a:r>
          </a:p>
        </p:txBody>
      </p:sp>
      <p:sp>
        <p:nvSpPr>
          <p:cNvPr id="5" name="TekstSylinder 4">
            <a:extLst>
              <a:ext uri="{FF2B5EF4-FFF2-40B4-BE49-F238E27FC236}">
                <a16:creationId xmlns:a16="http://schemas.microsoft.com/office/drawing/2014/main" id="{3867D61E-33C0-6C0F-9ED6-8D899F58DFA0}"/>
              </a:ext>
            </a:extLst>
          </p:cNvPr>
          <p:cNvSpPr txBox="1"/>
          <p:nvPr/>
        </p:nvSpPr>
        <p:spPr>
          <a:xfrm>
            <a:off x="1518189" y="2087659"/>
            <a:ext cx="9155620" cy="3231654"/>
          </a:xfrm>
          <a:prstGeom prst="rect">
            <a:avLst/>
          </a:prstGeom>
          <a:noFill/>
        </p:spPr>
        <p:txBody>
          <a:bodyPr wrap="square" rtlCol="0">
            <a:spAutoFit/>
          </a:bodyPr>
          <a:lstStyle/>
          <a:p>
            <a:pPr algn="ctr"/>
            <a:r>
              <a:rPr lang="en-US" sz="1200">
                <a:solidFill>
                  <a:schemeClr val="tx2"/>
                </a:solidFill>
                <a:latin typeface="Helvetica" pitchFamily="2" charset="0"/>
              </a:rPr>
              <a:t>Free vector fruits set on white by Vector4stock. </a:t>
            </a:r>
            <a:r>
              <a:rPr lang="en-US" sz="1200">
                <a:solidFill>
                  <a:schemeClr val="tx2"/>
                </a:solidFill>
                <a:latin typeface="Helvetica" pitchFamily="2" charset="0"/>
                <a:hlinkClick r:id="rId3"/>
              </a:rPr>
              <a:t>Available here</a:t>
            </a:r>
            <a:r>
              <a:rPr lang="en-US" sz="1200">
                <a:solidFill>
                  <a:schemeClr val="tx2"/>
                </a:solidFill>
                <a:latin typeface="Helvetica" pitchFamily="2" charset="0"/>
              </a:rPr>
              <a:t> </a:t>
            </a:r>
          </a:p>
          <a:p>
            <a:pPr algn="ctr"/>
            <a:endParaRPr lang="en-US" sz="1200">
              <a:solidFill>
                <a:schemeClr val="tx2"/>
              </a:solidFill>
              <a:latin typeface="Helvetica" pitchFamily="2" charset="0"/>
            </a:endParaRPr>
          </a:p>
          <a:p>
            <a:pPr algn="ctr"/>
            <a:r>
              <a:rPr lang="en-US" sz="1200">
                <a:solidFill>
                  <a:schemeClr val="tx2"/>
                </a:solidFill>
                <a:latin typeface="Helvetica" pitchFamily="2" charset="0"/>
              </a:rPr>
              <a:t>Automation conveyor orthogonal flat icons set by Macrovector. </a:t>
            </a:r>
            <a:r>
              <a:rPr lang="en-US" sz="1200">
                <a:solidFill>
                  <a:schemeClr val="tx2"/>
                </a:solidFill>
                <a:latin typeface="Helvetica" pitchFamily="2" charset="0"/>
                <a:hlinkClick r:id="rId3"/>
              </a:rPr>
              <a:t>Available here</a:t>
            </a:r>
            <a:endParaRPr lang="en-US" sz="1200">
              <a:solidFill>
                <a:schemeClr val="tx2"/>
              </a:solidFill>
              <a:latin typeface="Helvetica" pitchFamily="2" charset="0"/>
            </a:endParaRPr>
          </a:p>
          <a:p>
            <a:pPr algn="ctr"/>
            <a:endParaRPr lang="en-US" sz="1200">
              <a:solidFill>
                <a:schemeClr val="tx2"/>
              </a:solidFill>
              <a:latin typeface="Helvetica" pitchFamily="2" charset="0"/>
            </a:endParaRPr>
          </a:p>
          <a:p>
            <a:pPr algn="ctr"/>
            <a:r>
              <a:rPr lang="en-US" sz="1200">
                <a:solidFill>
                  <a:schemeClr val="tx2"/>
                </a:solidFill>
                <a:latin typeface="Helvetica" pitchFamily="2" charset="0"/>
              </a:rPr>
              <a:t>Collection of colorful speech bubbles vector by rawpixel.com. </a:t>
            </a:r>
            <a:r>
              <a:rPr lang="en-US" sz="1200">
                <a:solidFill>
                  <a:schemeClr val="tx2"/>
                </a:solidFill>
                <a:latin typeface="Helvetica" pitchFamily="2" charset="0"/>
                <a:hlinkClick r:id="rId3"/>
              </a:rPr>
              <a:t>Available here</a:t>
            </a:r>
            <a:r>
              <a:rPr lang="en-US" sz="1200">
                <a:solidFill>
                  <a:schemeClr val="tx2"/>
                </a:solidFill>
                <a:latin typeface="Helvetica" pitchFamily="2" charset="0"/>
              </a:rPr>
              <a:t> </a:t>
            </a:r>
          </a:p>
          <a:p>
            <a:pPr algn="ctr"/>
            <a:endParaRPr lang="en-US" sz="1200">
              <a:solidFill>
                <a:schemeClr val="tx2"/>
              </a:solidFill>
              <a:latin typeface="Helvetica" pitchFamily="2" charset="0"/>
            </a:endParaRPr>
          </a:p>
          <a:p>
            <a:pPr algn="ctr"/>
            <a:r>
              <a:rPr lang="en-US" sz="1200">
                <a:solidFill>
                  <a:schemeClr val="tx2"/>
                </a:solidFill>
                <a:latin typeface="Helvetica" pitchFamily="2" charset="0"/>
              </a:rPr>
              <a:t>Group of people illustration pack by Pikisuperstar. </a:t>
            </a:r>
            <a:r>
              <a:rPr lang="en-US" sz="1200">
                <a:solidFill>
                  <a:schemeClr val="tx2"/>
                </a:solidFill>
                <a:latin typeface="Helvetica" pitchFamily="2" charset="0"/>
                <a:hlinkClick r:id="rId3"/>
              </a:rPr>
              <a:t>Available here</a:t>
            </a:r>
            <a:r>
              <a:rPr lang="en-US" sz="1200">
                <a:solidFill>
                  <a:schemeClr val="tx2"/>
                </a:solidFill>
                <a:latin typeface="Helvetica" pitchFamily="2" charset="0"/>
              </a:rPr>
              <a:t> </a:t>
            </a:r>
          </a:p>
          <a:p>
            <a:pPr algn="ctr"/>
            <a:endParaRPr lang="en-US" sz="1200">
              <a:solidFill>
                <a:schemeClr val="tx2"/>
              </a:solidFill>
              <a:latin typeface="Helvetica" pitchFamily="2" charset="0"/>
            </a:endParaRPr>
          </a:p>
          <a:p>
            <a:pPr algn="ctr"/>
            <a:r>
              <a:rPr lang="en-US" sz="1200">
                <a:solidFill>
                  <a:schemeClr val="tx2"/>
                </a:solidFill>
                <a:latin typeface="Helvetica" pitchFamily="2" charset="0"/>
              </a:rPr>
              <a:t>Collection of hand drawn profile icons of different people} by Freepik. </a:t>
            </a:r>
            <a:r>
              <a:rPr lang="en-US" sz="1200">
                <a:solidFill>
                  <a:schemeClr val="tx2"/>
                </a:solidFill>
                <a:latin typeface="Helvetica" pitchFamily="2" charset="0"/>
                <a:hlinkClick r:id="rId3"/>
              </a:rPr>
              <a:t>Available here</a:t>
            </a:r>
            <a:r>
              <a:rPr lang="en-US" sz="1200">
                <a:solidFill>
                  <a:schemeClr val="tx2"/>
                </a:solidFill>
                <a:latin typeface="Helvetica" pitchFamily="2" charset="0"/>
              </a:rPr>
              <a:t> </a:t>
            </a:r>
          </a:p>
          <a:p>
            <a:pPr algn="ctr"/>
            <a:endParaRPr lang="en-US" sz="1200">
              <a:solidFill>
                <a:schemeClr val="tx2"/>
              </a:solidFill>
              <a:latin typeface="Helvetica" pitchFamily="2" charset="0"/>
            </a:endParaRPr>
          </a:p>
          <a:p>
            <a:pPr algn="ctr"/>
            <a:r>
              <a:rPr lang="en-US" sz="1200">
                <a:solidFill>
                  <a:schemeClr val="tx2"/>
                </a:solidFill>
                <a:latin typeface="Helvetica" pitchFamily="2" charset="0"/>
              </a:rPr>
              <a:t>Free vector cute robots set by pch.vector. </a:t>
            </a:r>
            <a:r>
              <a:rPr lang="en-US" sz="1200">
                <a:solidFill>
                  <a:schemeClr val="tx2"/>
                </a:solidFill>
                <a:latin typeface="Helvetica" pitchFamily="2" charset="0"/>
                <a:hlinkClick r:id="rId3"/>
              </a:rPr>
              <a:t>Available here</a:t>
            </a:r>
            <a:r>
              <a:rPr lang="en-US" sz="1200">
                <a:solidFill>
                  <a:schemeClr val="tx2"/>
                </a:solidFill>
                <a:latin typeface="Helvetica" pitchFamily="2" charset="0"/>
              </a:rPr>
              <a:t> </a:t>
            </a:r>
          </a:p>
          <a:p>
            <a:pPr algn="ctr"/>
            <a:endParaRPr lang="en-US" sz="1200">
              <a:solidFill>
                <a:schemeClr val="tx2"/>
              </a:solidFill>
              <a:latin typeface="Helvetica" pitchFamily="2" charset="0"/>
            </a:endParaRPr>
          </a:p>
          <a:p>
            <a:pPr algn="ctr"/>
            <a:r>
              <a:rPr lang="en-US" sz="1200">
                <a:solidFill>
                  <a:schemeClr val="tx2"/>
                </a:solidFill>
                <a:latin typeface="Helvetica" pitchFamily="2" charset="0"/>
              </a:rPr>
              <a:t>Free vector pixelated earth planet and clouds by gstudioimagen1 </a:t>
            </a:r>
            <a:r>
              <a:rPr lang="en-US" sz="1200">
                <a:solidFill>
                  <a:schemeClr val="tx2"/>
                </a:solidFill>
                <a:latin typeface="Helvetica" pitchFamily="2" charset="0"/>
                <a:hlinkClick r:id="rId3"/>
              </a:rPr>
              <a:t>Available here</a:t>
            </a:r>
            <a:endParaRPr lang="en-US" sz="1200">
              <a:solidFill>
                <a:schemeClr val="tx2"/>
              </a:solidFill>
              <a:latin typeface="Helvetica" pitchFamily="2" charset="0"/>
            </a:endParaRPr>
          </a:p>
          <a:p>
            <a:pPr algn="ctr"/>
            <a:endParaRPr lang="en-US" sz="1200">
              <a:solidFill>
                <a:schemeClr val="tx2"/>
              </a:solidFill>
              <a:latin typeface="Helvetica" pitchFamily="2" charset="0"/>
            </a:endParaRPr>
          </a:p>
          <a:p>
            <a:pPr algn="ctr"/>
            <a:r>
              <a:rPr lang="en-US" sz="1200">
                <a:solidFill>
                  <a:schemeClr val="tx2"/>
                </a:solidFill>
                <a:latin typeface="Helvetica" pitchFamily="2" charset="0"/>
              </a:rPr>
              <a:t>Free vector flat earth globes set. By macrovector. </a:t>
            </a:r>
            <a:r>
              <a:rPr lang="en-US" sz="1200">
                <a:solidFill>
                  <a:schemeClr val="tx2"/>
                </a:solidFill>
                <a:latin typeface="Helvetica" pitchFamily="2" charset="0"/>
                <a:hlinkClick r:id="rId3"/>
              </a:rPr>
              <a:t>Available here</a:t>
            </a:r>
            <a:r>
              <a:rPr lang="en-US" sz="1200">
                <a:solidFill>
                  <a:schemeClr val="tx2"/>
                </a:solidFill>
                <a:latin typeface="Helvetica" pitchFamily="2" charset="0"/>
              </a:rPr>
              <a:t> </a:t>
            </a:r>
            <a:br>
              <a:rPr lang="en-US" sz="1200">
                <a:solidFill>
                  <a:schemeClr val="tx2"/>
                </a:solidFill>
                <a:latin typeface="Helvetica" pitchFamily="2" charset="0"/>
              </a:rPr>
            </a:br>
            <a:endParaRPr lang="en-US" sz="1200">
              <a:solidFill>
                <a:schemeClr val="tx2"/>
              </a:solidFill>
              <a:latin typeface="Helvetica" pitchFamily="2" charset="0"/>
            </a:endParaRPr>
          </a:p>
          <a:p>
            <a:pPr algn="ctr"/>
            <a:endParaRPr lang="en-US" sz="1200">
              <a:solidFill>
                <a:schemeClr val="tx2"/>
              </a:solidFill>
              <a:latin typeface="Helvetica" pitchFamily="2" charset="0"/>
            </a:endParaRPr>
          </a:p>
        </p:txBody>
      </p:sp>
    </p:spTree>
    <p:extLst>
      <p:ext uri="{BB962C8B-B14F-4D97-AF65-F5344CB8AC3E}">
        <p14:creationId xmlns:p14="http://schemas.microsoft.com/office/powerpoint/2010/main" val="13494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807279" y="607733"/>
            <a:ext cx="6577442" cy="584775"/>
          </a:xfrm>
          <a:prstGeom prst="rect">
            <a:avLst/>
          </a:prstGeom>
          <a:noFill/>
        </p:spPr>
        <p:txBody>
          <a:bodyPr wrap="none" rtlCol="0">
            <a:spAutoFit/>
          </a:bodyPr>
          <a:lstStyle/>
          <a:p>
            <a:r>
              <a:rPr lang="nb-NO" sz="3200" b="1" spc="300" dirty="0">
                <a:solidFill>
                  <a:schemeClr val="tx2"/>
                </a:solidFill>
                <a:latin typeface="Helvetica" pitchFamily="2" charset="0"/>
              </a:rPr>
              <a:t>KUNSTIG INTELLIGENS (KI)</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1504230" y="1193525"/>
            <a:ext cx="9183540" cy="369332"/>
          </a:xfrm>
          <a:prstGeom prst="rect">
            <a:avLst/>
          </a:prstGeom>
          <a:noFill/>
        </p:spPr>
        <p:txBody>
          <a:bodyPr wrap="none" rtlCol="0">
            <a:spAutoFit/>
          </a:bodyPr>
          <a:lstStyle/>
          <a:p>
            <a:r>
              <a:rPr lang="nb-NO" spc="300" dirty="0">
                <a:solidFill>
                  <a:schemeClr val="tx2"/>
                </a:solidFill>
                <a:latin typeface="Helvetica" pitchFamily="2" charset="0"/>
              </a:rPr>
              <a:t>DET SOM ER ENKELT FOR OSS ER VANSKELIG FOR MASKINER</a:t>
            </a:r>
            <a:endParaRPr lang="nb-NO" sz="2000" spc="300" dirty="0">
              <a:solidFill>
                <a:schemeClr val="tx2"/>
              </a:solidFill>
              <a:latin typeface="Helvetica" pitchFamily="2" charset="0"/>
            </a:endParaRPr>
          </a:p>
        </p:txBody>
      </p:sp>
      <p:grpSp>
        <p:nvGrpSpPr>
          <p:cNvPr id="4" name="Gruppe 3">
            <a:extLst>
              <a:ext uri="{FF2B5EF4-FFF2-40B4-BE49-F238E27FC236}">
                <a16:creationId xmlns:a16="http://schemas.microsoft.com/office/drawing/2014/main" id="{B4915B84-501F-5C54-68AB-E00A7409364F}"/>
              </a:ext>
            </a:extLst>
          </p:cNvPr>
          <p:cNvGrpSpPr/>
          <p:nvPr/>
        </p:nvGrpSpPr>
        <p:grpSpPr>
          <a:xfrm>
            <a:off x="219092" y="2984825"/>
            <a:ext cx="3151674" cy="8788515"/>
            <a:chOff x="219092" y="2984825"/>
            <a:chExt cx="3151674" cy="8788515"/>
          </a:xfrm>
        </p:grpSpPr>
        <p:grpSp>
          <p:nvGrpSpPr>
            <p:cNvPr id="5" name="Grafikk 7">
              <a:extLst>
                <a:ext uri="{FF2B5EF4-FFF2-40B4-BE49-F238E27FC236}">
                  <a16:creationId xmlns:a16="http://schemas.microsoft.com/office/drawing/2014/main" id="{5D9EAD78-F02D-DACE-3C05-4189C90ED1E3}"/>
                </a:ext>
              </a:extLst>
            </p:cNvPr>
            <p:cNvGrpSpPr/>
            <p:nvPr/>
          </p:nvGrpSpPr>
          <p:grpSpPr>
            <a:xfrm flipH="1">
              <a:off x="219092" y="3919489"/>
              <a:ext cx="2371079" cy="7853851"/>
              <a:chOff x="4356081" y="1852445"/>
              <a:chExt cx="1053043" cy="3488050"/>
            </a:xfrm>
          </p:grpSpPr>
          <p:grpSp>
            <p:nvGrpSpPr>
              <p:cNvPr id="8" name="Grafikk 7">
                <a:extLst>
                  <a:ext uri="{FF2B5EF4-FFF2-40B4-BE49-F238E27FC236}">
                    <a16:creationId xmlns:a16="http://schemas.microsoft.com/office/drawing/2014/main" id="{4F1C9683-E080-5E0C-CDCE-A84B8932B9CC}"/>
                  </a:ext>
                </a:extLst>
              </p:cNvPr>
              <p:cNvGrpSpPr/>
              <p:nvPr/>
            </p:nvGrpSpPr>
            <p:grpSpPr>
              <a:xfrm>
                <a:off x="4601323" y="1852445"/>
                <a:ext cx="720991" cy="608271"/>
                <a:chOff x="4601323" y="1852445"/>
                <a:chExt cx="720991" cy="608271"/>
              </a:xfrm>
            </p:grpSpPr>
            <p:grpSp>
              <p:nvGrpSpPr>
                <p:cNvPr id="768" name="Grafikk 7">
                  <a:extLst>
                    <a:ext uri="{FF2B5EF4-FFF2-40B4-BE49-F238E27FC236}">
                      <a16:creationId xmlns:a16="http://schemas.microsoft.com/office/drawing/2014/main" id="{5002C04F-CC67-EDD1-1ECF-D5E6CED79F9A}"/>
                    </a:ext>
                  </a:extLst>
                </p:cNvPr>
                <p:cNvGrpSpPr/>
                <p:nvPr/>
              </p:nvGrpSpPr>
              <p:grpSpPr>
                <a:xfrm>
                  <a:off x="4989151" y="1977228"/>
                  <a:ext cx="333164" cy="473137"/>
                  <a:chOff x="4989151" y="1977228"/>
                  <a:chExt cx="333164" cy="473137"/>
                </a:xfrm>
              </p:grpSpPr>
              <p:sp>
                <p:nvSpPr>
                  <p:cNvPr id="787" name="Friform 786">
                    <a:extLst>
                      <a:ext uri="{FF2B5EF4-FFF2-40B4-BE49-F238E27FC236}">
                        <a16:creationId xmlns:a16="http://schemas.microsoft.com/office/drawing/2014/main" id="{FC349E9F-F57A-6252-A107-35694909B168}"/>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788" name="Friform 787">
                    <a:extLst>
                      <a:ext uri="{FF2B5EF4-FFF2-40B4-BE49-F238E27FC236}">
                        <a16:creationId xmlns:a16="http://schemas.microsoft.com/office/drawing/2014/main" id="{0147F965-6B0E-6B80-6DC9-93334039A23D}"/>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769" name="Friform 768">
                  <a:extLst>
                    <a:ext uri="{FF2B5EF4-FFF2-40B4-BE49-F238E27FC236}">
                      <a16:creationId xmlns:a16="http://schemas.microsoft.com/office/drawing/2014/main" id="{ED61D61C-D102-FEF6-B3DB-6E74EB39B00D}"/>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770" name="Friform 769">
                  <a:extLst>
                    <a:ext uri="{FF2B5EF4-FFF2-40B4-BE49-F238E27FC236}">
                      <a16:creationId xmlns:a16="http://schemas.microsoft.com/office/drawing/2014/main" id="{45830D17-68CE-BF2E-415E-1A75CB091F3C}"/>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771" name="Friform 770">
                  <a:extLst>
                    <a:ext uri="{FF2B5EF4-FFF2-40B4-BE49-F238E27FC236}">
                      <a16:creationId xmlns:a16="http://schemas.microsoft.com/office/drawing/2014/main" id="{7C1E996A-A562-8765-FFDD-E0E0E0EC6AEA}"/>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772" name="Friform 771">
                  <a:extLst>
                    <a:ext uri="{FF2B5EF4-FFF2-40B4-BE49-F238E27FC236}">
                      <a16:creationId xmlns:a16="http://schemas.microsoft.com/office/drawing/2014/main" id="{8911EECE-CD35-36BC-32B8-C428BCE40FB3}"/>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773" name="Friform 772">
                  <a:extLst>
                    <a:ext uri="{FF2B5EF4-FFF2-40B4-BE49-F238E27FC236}">
                      <a16:creationId xmlns:a16="http://schemas.microsoft.com/office/drawing/2014/main" id="{711AB403-1C01-4F61-D54E-2D099D0FBF39}"/>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774" name="Friform 773">
                  <a:extLst>
                    <a:ext uri="{FF2B5EF4-FFF2-40B4-BE49-F238E27FC236}">
                      <a16:creationId xmlns:a16="http://schemas.microsoft.com/office/drawing/2014/main" id="{715D3040-CCF3-994B-E0D6-663935502763}"/>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775" name="Grafikk 7">
                  <a:extLst>
                    <a:ext uri="{FF2B5EF4-FFF2-40B4-BE49-F238E27FC236}">
                      <a16:creationId xmlns:a16="http://schemas.microsoft.com/office/drawing/2014/main" id="{F9D78FD5-8009-E8CB-8950-0C2CC34F1F52}"/>
                    </a:ext>
                  </a:extLst>
                </p:cNvPr>
                <p:cNvGrpSpPr/>
                <p:nvPr/>
              </p:nvGrpSpPr>
              <p:grpSpPr>
                <a:xfrm>
                  <a:off x="4614507" y="2014253"/>
                  <a:ext cx="207018" cy="179260"/>
                  <a:chOff x="4614507" y="2014253"/>
                  <a:chExt cx="207018" cy="179260"/>
                </a:xfrm>
              </p:grpSpPr>
              <p:sp>
                <p:nvSpPr>
                  <p:cNvPr id="781" name="Friform 780">
                    <a:extLst>
                      <a:ext uri="{FF2B5EF4-FFF2-40B4-BE49-F238E27FC236}">
                        <a16:creationId xmlns:a16="http://schemas.microsoft.com/office/drawing/2014/main" id="{3487C038-B9FD-C539-D79B-300FF7112E88}"/>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782" name="Friform 781">
                    <a:extLst>
                      <a:ext uri="{FF2B5EF4-FFF2-40B4-BE49-F238E27FC236}">
                        <a16:creationId xmlns:a16="http://schemas.microsoft.com/office/drawing/2014/main" id="{7CA044A5-7455-7DCF-0EF4-A239ECC11ADF}"/>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783" name="Friform 782">
                    <a:extLst>
                      <a:ext uri="{FF2B5EF4-FFF2-40B4-BE49-F238E27FC236}">
                        <a16:creationId xmlns:a16="http://schemas.microsoft.com/office/drawing/2014/main" id="{1A5DD070-FDB6-DFD5-55D1-102AFA755859}"/>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784" name="Friform 783">
                    <a:extLst>
                      <a:ext uri="{FF2B5EF4-FFF2-40B4-BE49-F238E27FC236}">
                        <a16:creationId xmlns:a16="http://schemas.microsoft.com/office/drawing/2014/main" id="{9890A645-B593-66E0-BD04-032B4C94C5B6}"/>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785" name="Friform 784">
                    <a:extLst>
                      <a:ext uri="{FF2B5EF4-FFF2-40B4-BE49-F238E27FC236}">
                        <a16:creationId xmlns:a16="http://schemas.microsoft.com/office/drawing/2014/main" id="{7A316D65-6266-408D-8D55-19821041B7EA}"/>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786" name="Friform 785">
                    <a:extLst>
                      <a:ext uri="{FF2B5EF4-FFF2-40B4-BE49-F238E27FC236}">
                        <a16:creationId xmlns:a16="http://schemas.microsoft.com/office/drawing/2014/main" id="{E8B5ABC3-6230-552A-5869-EA9BDAD02BBE}"/>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776" name="Friform 775">
                  <a:extLst>
                    <a:ext uri="{FF2B5EF4-FFF2-40B4-BE49-F238E27FC236}">
                      <a16:creationId xmlns:a16="http://schemas.microsoft.com/office/drawing/2014/main" id="{FDD5958E-58C5-CFA2-6169-7204BDE5A4DA}"/>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777" name="Friform 776">
                  <a:extLst>
                    <a:ext uri="{FF2B5EF4-FFF2-40B4-BE49-F238E27FC236}">
                      <a16:creationId xmlns:a16="http://schemas.microsoft.com/office/drawing/2014/main" id="{38A0673E-857F-EF84-9EBF-E81D8EC7EAB1}"/>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778" name="Grafikk 7">
                  <a:extLst>
                    <a:ext uri="{FF2B5EF4-FFF2-40B4-BE49-F238E27FC236}">
                      <a16:creationId xmlns:a16="http://schemas.microsoft.com/office/drawing/2014/main" id="{A67BDD1C-CFED-CA04-7AC8-07CC5A6405C7}"/>
                    </a:ext>
                  </a:extLst>
                </p:cNvPr>
                <p:cNvGrpSpPr/>
                <p:nvPr/>
              </p:nvGrpSpPr>
              <p:grpSpPr>
                <a:xfrm>
                  <a:off x="4891041" y="2090534"/>
                  <a:ext cx="123154" cy="123259"/>
                  <a:chOff x="4891041" y="2090534"/>
                  <a:chExt cx="123154" cy="123259"/>
                </a:xfrm>
              </p:grpSpPr>
              <p:sp>
                <p:nvSpPr>
                  <p:cNvPr id="779" name="Friform 778">
                    <a:extLst>
                      <a:ext uri="{FF2B5EF4-FFF2-40B4-BE49-F238E27FC236}">
                        <a16:creationId xmlns:a16="http://schemas.microsoft.com/office/drawing/2014/main" id="{05670747-1A6C-F71B-F0A0-F8F4996AB158}"/>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780" name="Friform 779">
                    <a:extLst>
                      <a:ext uri="{FF2B5EF4-FFF2-40B4-BE49-F238E27FC236}">
                        <a16:creationId xmlns:a16="http://schemas.microsoft.com/office/drawing/2014/main" id="{69A87550-12B7-C90F-7625-211116B8BE4E}"/>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9" name="Grafikk 7">
                <a:extLst>
                  <a:ext uri="{FF2B5EF4-FFF2-40B4-BE49-F238E27FC236}">
                    <a16:creationId xmlns:a16="http://schemas.microsoft.com/office/drawing/2014/main" id="{7FDD2CB6-CD43-5CF6-982A-91ECC92C6E81}"/>
                  </a:ext>
                </a:extLst>
              </p:cNvPr>
              <p:cNvGrpSpPr/>
              <p:nvPr/>
            </p:nvGrpSpPr>
            <p:grpSpPr>
              <a:xfrm>
                <a:off x="4458975" y="3057896"/>
                <a:ext cx="950149" cy="2282599"/>
                <a:chOff x="4458975" y="3057896"/>
                <a:chExt cx="950149" cy="2282599"/>
              </a:xfrm>
            </p:grpSpPr>
            <p:grpSp>
              <p:nvGrpSpPr>
                <p:cNvPr id="102" name="Grafikk 7">
                  <a:extLst>
                    <a:ext uri="{FF2B5EF4-FFF2-40B4-BE49-F238E27FC236}">
                      <a16:creationId xmlns:a16="http://schemas.microsoft.com/office/drawing/2014/main" id="{E6B4E1D7-3BF7-8E6F-578C-0ED52A1698ED}"/>
                    </a:ext>
                  </a:extLst>
                </p:cNvPr>
                <p:cNvGrpSpPr/>
                <p:nvPr/>
              </p:nvGrpSpPr>
              <p:grpSpPr>
                <a:xfrm>
                  <a:off x="4458975" y="3057896"/>
                  <a:ext cx="428948" cy="2282599"/>
                  <a:chOff x="4458975" y="3057896"/>
                  <a:chExt cx="428948" cy="2282599"/>
                </a:xfrm>
              </p:grpSpPr>
              <p:grpSp>
                <p:nvGrpSpPr>
                  <p:cNvPr id="117" name="Grafikk 7">
                    <a:extLst>
                      <a:ext uri="{FF2B5EF4-FFF2-40B4-BE49-F238E27FC236}">
                        <a16:creationId xmlns:a16="http://schemas.microsoft.com/office/drawing/2014/main" id="{3A49CF8D-66D2-2E74-326B-311BBE729BD3}"/>
                      </a:ext>
                    </a:extLst>
                  </p:cNvPr>
                  <p:cNvGrpSpPr/>
                  <p:nvPr/>
                </p:nvGrpSpPr>
                <p:grpSpPr>
                  <a:xfrm>
                    <a:off x="4458975" y="4701778"/>
                    <a:ext cx="403481" cy="638717"/>
                    <a:chOff x="4458975" y="4701778"/>
                    <a:chExt cx="403481" cy="638717"/>
                  </a:xfrm>
                </p:grpSpPr>
                <p:sp>
                  <p:nvSpPr>
                    <p:cNvPr id="120" name="Friform 119">
                      <a:extLst>
                        <a:ext uri="{FF2B5EF4-FFF2-40B4-BE49-F238E27FC236}">
                          <a16:creationId xmlns:a16="http://schemas.microsoft.com/office/drawing/2014/main" id="{813ECFE4-FD38-DE15-D9E0-26A9BC298622}"/>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121" name="Grafikk 7">
                      <a:extLst>
                        <a:ext uri="{FF2B5EF4-FFF2-40B4-BE49-F238E27FC236}">
                          <a16:creationId xmlns:a16="http://schemas.microsoft.com/office/drawing/2014/main" id="{4723B0E3-05DB-6E5F-AA28-59ED4E4CA67C}"/>
                        </a:ext>
                      </a:extLst>
                    </p:cNvPr>
                    <p:cNvGrpSpPr/>
                    <p:nvPr/>
                  </p:nvGrpSpPr>
                  <p:grpSpPr>
                    <a:xfrm>
                      <a:off x="4458975" y="5047254"/>
                      <a:ext cx="403481" cy="293241"/>
                      <a:chOff x="4458975" y="5047254"/>
                      <a:chExt cx="403481" cy="293241"/>
                    </a:xfrm>
                  </p:grpSpPr>
                  <p:sp>
                    <p:nvSpPr>
                      <p:cNvPr id="122" name="Friform 121">
                        <a:extLst>
                          <a:ext uri="{FF2B5EF4-FFF2-40B4-BE49-F238E27FC236}">
                            <a16:creationId xmlns:a16="http://schemas.microsoft.com/office/drawing/2014/main" id="{A6BD7697-18E4-7BDC-2F0F-DAB063C1DA06}"/>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23" name="Grafikk 7">
                        <a:extLst>
                          <a:ext uri="{FF2B5EF4-FFF2-40B4-BE49-F238E27FC236}">
                            <a16:creationId xmlns:a16="http://schemas.microsoft.com/office/drawing/2014/main" id="{C975E8CE-4B2D-F3CE-4AD0-3FC31349B249}"/>
                          </a:ext>
                        </a:extLst>
                      </p:cNvPr>
                      <p:cNvGrpSpPr/>
                      <p:nvPr/>
                    </p:nvGrpSpPr>
                    <p:grpSpPr>
                      <a:xfrm>
                        <a:off x="4458975" y="5047254"/>
                        <a:ext cx="403481" cy="242616"/>
                        <a:chOff x="4458975" y="5047254"/>
                        <a:chExt cx="403481" cy="242616"/>
                      </a:xfrm>
                    </p:grpSpPr>
                    <p:sp>
                      <p:nvSpPr>
                        <p:cNvPr id="124" name="Friform 123">
                          <a:extLst>
                            <a:ext uri="{FF2B5EF4-FFF2-40B4-BE49-F238E27FC236}">
                              <a16:creationId xmlns:a16="http://schemas.microsoft.com/office/drawing/2014/main" id="{CBF88AE3-58DD-3092-5B63-2C4BBD672864}"/>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A441E873-E842-D559-1363-7B20FA4C45D4}"/>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126" name="Friform 125">
                          <a:extLst>
                            <a:ext uri="{FF2B5EF4-FFF2-40B4-BE49-F238E27FC236}">
                              <a16:creationId xmlns:a16="http://schemas.microsoft.com/office/drawing/2014/main" id="{76478346-157B-557C-FBDE-D544F83AC371}"/>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27" name="Friform 126">
                          <a:extLst>
                            <a:ext uri="{FF2B5EF4-FFF2-40B4-BE49-F238E27FC236}">
                              <a16:creationId xmlns:a16="http://schemas.microsoft.com/office/drawing/2014/main" id="{A9F9781C-5C91-C848-89C1-A32DFB360492}"/>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118" name="Friform 117">
                    <a:extLst>
                      <a:ext uri="{FF2B5EF4-FFF2-40B4-BE49-F238E27FC236}">
                        <a16:creationId xmlns:a16="http://schemas.microsoft.com/office/drawing/2014/main" id="{919AFFDF-4BBF-DA1D-E4D6-B4A51DE0246C}"/>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119" name="Friform 118">
                    <a:extLst>
                      <a:ext uri="{FF2B5EF4-FFF2-40B4-BE49-F238E27FC236}">
                        <a16:creationId xmlns:a16="http://schemas.microsoft.com/office/drawing/2014/main" id="{27E9575F-F9B4-A1A5-CDA7-E52C035A49AA}"/>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103" name="Grafikk 7">
                  <a:extLst>
                    <a:ext uri="{FF2B5EF4-FFF2-40B4-BE49-F238E27FC236}">
                      <a16:creationId xmlns:a16="http://schemas.microsoft.com/office/drawing/2014/main" id="{EBAF04BE-AD99-7DB0-3FB9-FC503C27C38C}"/>
                    </a:ext>
                  </a:extLst>
                </p:cNvPr>
                <p:cNvGrpSpPr/>
                <p:nvPr/>
              </p:nvGrpSpPr>
              <p:grpSpPr>
                <a:xfrm>
                  <a:off x="4646317" y="3057896"/>
                  <a:ext cx="762807" cy="2282599"/>
                  <a:chOff x="4646317" y="3057896"/>
                  <a:chExt cx="762807" cy="2282599"/>
                </a:xfrm>
              </p:grpSpPr>
              <p:grpSp>
                <p:nvGrpSpPr>
                  <p:cNvPr id="104" name="Grafikk 7">
                    <a:extLst>
                      <a:ext uri="{FF2B5EF4-FFF2-40B4-BE49-F238E27FC236}">
                        <a16:creationId xmlns:a16="http://schemas.microsoft.com/office/drawing/2014/main" id="{9CC63099-0715-D2C5-0619-40CB15610796}"/>
                      </a:ext>
                    </a:extLst>
                  </p:cNvPr>
                  <p:cNvGrpSpPr/>
                  <p:nvPr/>
                </p:nvGrpSpPr>
                <p:grpSpPr>
                  <a:xfrm>
                    <a:off x="4986248" y="4696529"/>
                    <a:ext cx="422876" cy="643966"/>
                    <a:chOff x="4986248" y="4696529"/>
                    <a:chExt cx="422876" cy="643966"/>
                  </a:xfrm>
                </p:grpSpPr>
                <p:sp>
                  <p:nvSpPr>
                    <p:cNvPr id="109" name="Friform 108">
                      <a:extLst>
                        <a:ext uri="{FF2B5EF4-FFF2-40B4-BE49-F238E27FC236}">
                          <a16:creationId xmlns:a16="http://schemas.microsoft.com/office/drawing/2014/main" id="{25F4F952-6011-C0FF-FED4-26AE8602E2F4}"/>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110" name="Grafikk 7">
                      <a:extLst>
                        <a:ext uri="{FF2B5EF4-FFF2-40B4-BE49-F238E27FC236}">
                          <a16:creationId xmlns:a16="http://schemas.microsoft.com/office/drawing/2014/main" id="{9582E390-D941-3471-A698-3D4C55539692}"/>
                        </a:ext>
                      </a:extLst>
                    </p:cNvPr>
                    <p:cNvGrpSpPr/>
                    <p:nvPr/>
                  </p:nvGrpSpPr>
                  <p:grpSpPr>
                    <a:xfrm>
                      <a:off x="4986248" y="5047254"/>
                      <a:ext cx="422876" cy="293241"/>
                      <a:chOff x="4986248" y="5047254"/>
                      <a:chExt cx="422876" cy="293241"/>
                    </a:xfrm>
                  </p:grpSpPr>
                  <p:sp>
                    <p:nvSpPr>
                      <p:cNvPr id="111" name="Friform 110">
                        <a:extLst>
                          <a:ext uri="{FF2B5EF4-FFF2-40B4-BE49-F238E27FC236}">
                            <a16:creationId xmlns:a16="http://schemas.microsoft.com/office/drawing/2014/main" id="{6F874CED-8272-7056-E555-694D288D861C}"/>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12" name="Grafikk 7">
                        <a:extLst>
                          <a:ext uri="{FF2B5EF4-FFF2-40B4-BE49-F238E27FC236}">
                            <a16:creationId xmlns:a16="http://schemas.microsoft.com/office/drawing/2014/main" id="{53F175AC-2209-3192-8C8B-B6D5B231C04D}"/>
                          </a:ext>
                        </a:extLst>
                      </p:cNvPr>
                      <p:cNvGrpSpPr/>
                      <p:nvPr/>
                    </p:nvGrpSpPr>
                    <p:grpSpPr>
                      <a:xfrm>
                        <a:off x="4986248" y="5047254"/>
                        <a:ext cx="422876" cy="242616"/>
                        <a:chOff x="4986248" y="5047254"/>
                        <a:chExt cx="422876" cy="242616"/>
                      </a:xfrm>
                    </p:grpSpPr>
                    <p:sp>
                      <p:nvSpPr>
                        <p:cNvPr id="113" name="Friform 112">
                          <a:extLst>
                            <a:ext uri="{FF2B5EF4-FFF2-40B4-BE49-F238E27FC236}">
                              <a16:creationId xmlns:a16="http://schemas.microsoft.com/office/drawing/2014/main" id="{AEDC1D32-4B7E-F68C-8D5E-444586BE352E}"/>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114" name="Friform 113">
                          <a:extLst>
                            <a:ext uri="{FF2B5EF4-FFF2-40B4-BE49-F238E27FC236}">
                              <a16:creationId xmlns:a16="http://schemas.microsoft.com/office/drawing/2014/main" id="{650F717F-AF64-A25A-28AD-E710630140A1}"/>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115" name="Friform 114">
                          <a:extLst>
                            <a:ext uri="{FF2B5EF4-FFF2-40B4-BE49-F238E27FC236}">
                              <a16:creationId xmlns:a16="http://schemas.microsoft.com/office/drawing/2014/main" id="{6BB7CA0D-71FC-DE35-C969-4D378FE0F5DA}"/>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16" name="Friform 115">
                          <a:extLst>
                            <a:ext uri="{FF2B5EF4-FFF2-40B4-BE49-F238E27FC236}">
                              <a16:creationId xmlns:a16="http://schemas.microsoft.com/office/drawing/2014/main" id="{E6956391-6501-490A-6998-8921544941B7}"/>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105" name="Grafikk 7">
                    <a:extLst>
                      <a:ext uri="{FF2B5EF4-FFF2-40B4-BE49-F238E27FC236}">
                        <a16:creationId xmlns:a16="http://schemas.microsoft.com/office/drawing/2014/main" id="{B17F77BE-B5DA-787E-D3BD-105A898C7691}"/>
                      </a:ext>
                    </a:extLst>
                  </p:cNvPr>
                  <p:cNvGrpSpPr/>
                  <p:nvPr/>
                </p:nvGrpSpPr>
                <p:grpSpPr>
                  <a:xfrm>
                    <a:off x="4646317" y="3057896"/>
                    <a:ext cx="756183" cy="1862632"/>
                    <a:chOff x="4646317" y="3057896"/>
                    <a:chExt cx="756183" cy="1862632"/>
                  </a:xfrm>
                </p:grpSpPr>
                <p:sp>
                  <p:nvSpPr>
                    <p:cNvPr id="106" name="Friform 105">
                      <a:extLst>
                        <a:ext uri="{FF2B5EF4-FFF2-40B4-BE49-F238E27FC236}">
                          <a16:creationId xmlns:a16="http://schemas.microsoft.com/office/drawing/2014/main" id="{D3C8195F-2748-5CEF-81CE-62BA76913F35}"/>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107" name="Friform 106">
                      <a:extLst>
                        <a:ext uri="{FF2B5EF4-FFF2-40B4-BE49-F238E27FC236}">
                          <a16:creationId xmlns:a16="http://schemas.microsoft.com/office/drawing/2014/main" id="{56B241F4-7697-17CF-0A51-FF3D6E1891DA}"/>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108" name="Friform 107">
                      <a:extLst>
                        <a:ext uri="{FF2B5EF4-FFF2-40B4-BE49-F238E27FC236}">
                          <a16:creationId xmlns:a16="http://schemas.microsoft.com/office/drawing/2014/main" id="{09164586-3856-575D-034E-F62B7EAA7678}"/>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10" name="Grafikk 7">
                <a:extLst>
                  <a:ext uri="{FF2B5EF4-FFF2-40B4-BE49-F238E27FC236}">
                    <a16:creationId xmlns:a16="http://schemas.microsoft.com/office/drawing/2014/main" id="{3E4035F8-9525-D229-F15B-F2E6B98855F6}"/>
                  </a:ext>
                </a:extLst>
              </p:cNvPr>
              <p:cNvGrpSpPr/>
              <p:nvPr/>
            </p:nvGrpSpPr>
            <p:grpSpPr>
              <a:xfrm>
                <a:off x="4356081" y="2441914"/>
                <a:ext cx="832525" cy="615972"/>
                <a:chOff x="4356081" y="2441914"/>
                <a:chExt cx="832525" cy="615972"/>
              </a:xfrm>
            </p:grpSpPr>
            <p:grpSp>
              <p:nvGrpSpPr>
                <p:cNvPr id="11" name="Grafikk 7">
                  <a:extLst>
                    <a:ext uri="{FF2B5EF4-FFF2-40B4-BE49-F238E27FC236}">
                      <a16:creationId xmlns:a16="http://schemas.microsoft.com/office/drawing/2014/main" id="{EC8B5FD1-484B-9725-E061-12938A0E9578}"/>
                    </a:ext>
                  </a:extLst>
                </p:cNvPr>
                <p:cNvGrpSpPr/>
                <p:nvPr/>
              </p:nvGrpSpPr>
              <p:grpSpPr>
                <a:xfrm>
                  <a:off x="4356081" y="2441914"/>
                  <a:ext cx="765330" cy="615972"/>
                  <a:chOff x="4356081" y="2441914"/>
                  <a:chExt cx="765330" cy="615972"/>
                </a:xfrm>
              </p:grpSpPr>
              <p:sp>
                <p:nvSpPr>
                  <p:cNvPr id="97" name="Friform 96">
                    <a:extLst>
                      <a:ext uri="{FF2B5EF4-FFF2-40B4-BE49-F238E27FC236}">
                        <a16:creationId xmlns:a16="http://schemas.microsoft.com/office/drawing/2014/main" id="{F3F1E191-BAC9-7430-E687-AD6B4D14E58C}"/>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98" name="Grafikk 7">
                    <a:extLst>
                      <a:ext uri="{FF2B5EF4-FFF2-40B4-BE49-F238E27FC236}">
                        <a16:creationId xmlns:a16="http://schemas.microsoft.com/office/drawing/2014/main" id="{D35F5A4E-1250-C7C4-545C-0745FA3EBD2F}"/>
                      </a:ext>
                    </a:extLst>
                  </p:cNvPr>
                  <p:cNvGrpSpPr/>
                  <p:nvPr/>
                </p:nvGrpSpPr>
                <p:grpSpPr>
                  <a:xfrm>
                    <a:off x="4545280" y="2441914"/>
                    <a:ext cx="576131" cy="615972"/>
                    <a:chOff x="4545280" y="2441914"/>
                    <a:chExt cx="576131" cy="615972"/>
                  </a:xfrm>
                </p:grpSpPr>
                <p:sp>
                  <p:nvSpPr>
                    <p:cNvPr id="99" name="Friform 98">
                      <a:extLst>
                        <a:ext uri="{FF2B5EF4-FFF2-40B4-BE49-F238E27FC236}">
                          <a16:creationId xmlns:a16="http://schemas.microsoft.com/office/drawing/2014/main" id="{9823F8D3-5416-743C-866E-8C6C29182803}"/>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100" name="Friform 99">
                      <a:extLst>
                        <a:ext uri="{FF2B5EF4-FFF2-40B4-BE49-F238E27FC236}">
                          <a16:creationId xmlns:a16="http://schemas.microsoft.com/office/drawing/2014/main" id="{A3F934C8-0393-B80F-EF44-EB7A9D9E9455}"/>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101" name="Friform 100">
                      <a:extLst>
                        <a:ext uri="{FF2B5EF4-FFF2-40B4-BE49-F238E27FC236}">
                          <a16:creationId xmlns:a16="http://schemas.microsoft.com/office/drawing/2014/main" id="{91B94A76-3304-4E5A-8D7B-86240020165B}"/>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83" name="Grafikk 7">
                  <a:extLst>
                    <a:ext uri="{FF2B5EF4-FFF2-40B4-BE49-F238E27FC236}">
                      <a16:creationId xmlns:a16="http://schemas.microsoft.com/office/drawing/2014/main" id="{AA90D802-A32C-E4B1-3AFA-6C5048E041E8}"/>
                    </a:ext>
                  </a:extLst>
                </p:cNvPr>
                <p:cNvGrpSpPr/>
                <p:nvPr/>
              </p:nvGrpSpPr>
              <p:grpSpPr>
                <a:xfrm>
                  <a:off x="4578112" y="2441924"/>
                  <a:ext cx="610493" cy="583916"/>
                  <a:chOff x="4578112" y="2441924"/>
                  <a:chExt cx="610493" cy="583916"/>
                </a:xfrm>
              </p:grpSpPr>
              <p:grpSp>
                <p:nvGrpSpPr>
                  <p:cNvPr id="89" name="Grafikk 7">
                    <a:extLst>
                      <a:ext uri="{FF2B5EF4-FFF2-40B4-BE49-F238E27FC236}">
                        <a16:creationId xmlns:a16="http://schemas.microsoft.com/office/drawing/2014/main" id="{9347959B-30FA-D45B-03E7-63DACDC074CC}"/>
                      </a:ext>
                    </a:extLst>
                  </p:cNvPr>
                  <p:cNvGrpSpPr/>
                  <p:nvPr/>
                </p:nvGrpSpPr>
                <p:grpSpPr>
                  <a:xfrm>
                    <a:off x="4916286" y="2441924"/>
                    <a:ext cx="272320" cy="583916"/>
                    <a:chOff x="4916286" y="2441924"/>
                    <a:chExt cx="272320" cy="583916"/>
                  </a:xfrm>
                  <a:solidFill>
                    <a:srgbClr val="E16536"/>
                  </a:solidFill>
                </p:grpSpPr>
                <p:sp>
                  <p:nvSpPr>
                    <p:cNvPr id="95" name="Friform 94">
                      <a:extLst>
                        <a:ext uri="{FF2B5EF4-FFF2-40B4-BE49-F238E27FC236}">
                          <a16:creationId xmlns:a16="http://schemas.microsoft.com/office/drawing/2014/main" id="{9559BC68-1570-029C-D2E5-17BF8E7D270D}"/>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96" name="Friform 95">
                      <a:extLst>
                        <a:ext uri="{FF2B5EF4-FFF2-40B4-BE49-F238E27FC236}">
                          <a16:creationId xmlns:a16="http://schemas.microsoft.com/office/drawing/2014/main" id="{F764A858-6EBC-B1C6-2CFC-E88AF7F76BAA}"/>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90" name="Grafikk 7">
                    <a:extLst>
                      <a:ext uri="{FF2B5EF4-FFF2-40B4-BE49-F238E27FC236}">
                        <a16:creationId xmlns:a16="http://schemas.microsoft.com/office/drawing/2014/main" id="{E14976B2-DD8C-BFB9-A639-DB3511E75BD7}"/>
                      </a:ext>
                    </a:extLst>
                  </p:cNvPr>
                  <p:cNvGrpSpPr/>
                  <p:nvPr/>
                </p:nvGrpSpPr>
                <p:grpSpPr>
                  <a:xfrm>
                    <a:off x="4578112" y="2838897"/>
                    <a:ext cx="411038" cy="186404"/>
                    <a:chOff x="4578112" y="2838897"/>
                    <a:chExt cx="411038" cy="186404"/>
                  </a:xfrm>
                </p:grpSpPr>
                <p:sp>
                  <p:nvSpPr>
                    <p:cNvPr id="91" name="Friform 90">
                      <a:extLst>
                        <a:ext uri="{FF2B5EF4-FFF2-40B4-BE49-F238E27FC236}">
                          <a16:creationId xmlns:a16="http://schemas.microsoft.com/office/drawing/2014/main" id="{C22AFA8A-923A-311B-0E03-3DA784CD882E}"/>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92" name="Friform 91">
                      <a:extLst>
                        <a:ext uri="{FF2B5EF4-FFF2-40B4-BE49-F238E27FC236}">
                          <a16:creationId xmlns:a16="http://schemas.microsoft.com/office/drawing/2014/main" id="{EBF580A6-4C95-B7D8-85AC-EF7D15AF07D9}"/>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93" name="Friform 92">
                      <a:extLst>
                        <a:ext uri="{FF2B5EF4-FFF2-40B4-BE49-F238E27FC236}">
                          <a16:creationId xmlns:a16="http://schemas.microsoft.com/office/drawing/2014/main" id="{BECC2EF7-5A47-DA51-BC0F-33D1FE0DD8D9}"/>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94" name="Friform 93">
                      <a:extLst>
                        <a:ext uri="{FF2B5EF4-FFF2-40B4-BE49-F238E27FC236}">
                          <a16:creationId xmlns:a16="http://schemas.microsoft.com/office/drawing/2014/main" id="{070DA6FC-D59C-801D-7D49-23598671C1D3}"/>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84" name="Grafikk 7">
                  <a:extLst>
                    <a:ext uri="{FF2B5EF4-FFF2-40B4-BE49-F238E27FC236}">
                      <a16:creationId xmlns:a16="http://schemas.microsoft.com/office/drawing/2014/main" id="{6A39C5FA-25F0-C6B2-EE30-A1955BDC78A5}"/>
                    </a:ext>
                  </a:extLst>
                </p:cNvPr>
                <p:cNvGrpSpPr/>
                <p:nvPr/>
              </p:nvGrpSpPr>
              <p:grpSpPr>
                <a:xfrm>
                  <a:off x="4463904" y="2786598"/>
                  <a:ext cx="491690" cy="230293"/>
                  <a:chOff x="4463904" y="2786598"/>
                  <a:chExt cx="491690" cy="230293"/>
                </a:xfrm>
              </p:grpSpPr>
              <p:sp>
                <p:nvSpPr>
                  <p:cNvPr id="85" name="Friform 84">
                    <a:extLst>
                      <a:ext uri="{FF2B5EF4-FFF2-40B4-BE49-F238E27FC236}">
                        <a16:creationId xmlns:a16="http://schemas.microsoft.com/office/drawing/2014/main" id="{ECCB9562-B51A-02DF-7CBD-3B6337E321C4}"/>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86" name="Grafikk 7">
                    <a:extLst>
                      <a:ext uri="{FF2B5EF4-FFF2-40B4-BE49-F238E27FC236}">
                        <a16:creationId xmlns:a16="http://schemas.microsoft.com/office/drawing/2014/main" id="{E89EF53D-052A-1AEF-662C-CD1EA76CCC86}"/>
                      </a:ext>
                    </a:extLst>
                  </p:cNvPr>
                  <p:cNvGrpSpPr/>
                  <p:nvPr/>
                </p:nvGrpSpPr>
                <p:grpSpPr>
                  <a:xfrm>
                    <a:off x="4463904" y="2811846"/>
                    <a:ext cx="278168" cy="205044"/>
                    <a:chOff x="4463904" y="2811846"/>
                    <a:chExt cx="278168" cy="205044"/>
                  </a:xfrm>
                  <a:solidFill>
                    <a:srgbClr val="E16536"/>
                  </a:solidFill>
                </p:grpSpPr>
                <p:sp>
                  <p:nvSpPr>
                    <p:cNvPr id="87" name="Friform 86">
                      <a:extLst>
                        <a:ext uri="{FF2B5EF4-FFF2-40B4-BE49-F238E27FC236}">
                          <a16:creationId xmlns:a16="http://schemas.microsoft.com/office/drawing/2014/main" id="{2B6D3D10-03C2-7014-D1E9-DB686BD832A3}"/>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88" name="Friform 87">
                      <a:extLst>
                        <a:ext uri="{FF2B5EF4-FFF2-40B4-BE49-F238E27FC236}">
                          <a16:creationId xmlns:a16="http://schemas.microsoft.com/office/drawing/2014/main" id="{4A203697-DCAE-E971-628F-CCF76013FFBF}"/>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6" name="Friform 5">
              <a:extLst>
                <a:ext uri="{FF2B5EF4-FFF2-40B4-BE49-F238E27FC236}">
                  <a16:creationId xmlns:a16="http://schemas.microsoft.com/office/drawing/2014/main" id="{3023C2EE-1BD9-89DB-0583-06506AFA6C3A}"/>
                </a:ext>
              </a:extLst>
            </p:cNvPr>
            <p:cNvSpPr/>
            <p:nvPr/>
          </p:nvSpPr>
          <p:spPr>
            <a:xfrm flipH="1">
              <a:off x="1051427" y="2984825"/>
              <a:ext cx="2319339" cy="92262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7" name="TekstSylinder 6">
              <a:extLst>
                <a:ext uri="{FF2B5EF4-FFF2-40B4-BE49-F238E27FC236}">
                  <a16:creationId xmlns:a16="http://schemas.microsoft.com/office/drawing/2014/main" id="{35A5DE2A-3CFC-CC84-3481-EA7FA1B9EDFF}"/>
                </a:ext>
              </a:extLst>
            </p:cNvPr>
            <p:cNvSpPr txBox="1"/>
            <p:nvPr/>
          </p:nvSpPr>
          <p:spPr>
            <a:xfrm>
              <a:off x="1240278" y="3208706"/>
              <a:ext cx="1986441" cy="307777"/>
            </a:xfrm>
            <a:prstGeom prst="rect">
              <a:avLst/>
            </a:prstGeom>
            <a:noFill/>
          </p:spPr>
          <p:txBody>
            <a:bodyPr wrap="none" rtlCol="0">
              <a:spAutoFit/>
            </a:bodyPr>
            <a:lstStyle/>
            <a:p>
              <a:r>
                <a:rPr lang="nb-NO" sz="1400" spc="300" dirty="0">
                  <a:solidFill>
                    <a:schemeClr val="tx2"/>
                  </a:solidFill>
                  <a:latin typeface="Helvetica" pitchFamily="2" charset="0"/>
                </a:rPr>
                <a:t>Plukk opp eplet</a:t>
              </a:r>
              <a:endParaRPr lang="nb-NO" sz="1600" spc="300" dirty="0">
                <a:solidFill>
                  <a:schemeClr val="tx2"/>
                </a:solidFill>
                <a:latin typeface="Helvetica" pitchFamily="2" charset="0"/>
              </a:endParaRPr>
            </a:p>
          </p:txBody>
        </p:sp>
      </p:grpSp>
      <p:grpSp>
        <p:nvGrpSpPr>
          <p:cNvPr id="1216" name="Gruppe 1215">
            <a:extLst>
              <a:ext uri="{FF2B5EF4-FFF2-40B4-BE49-F238E27FC236}">
                <a16:creationId xmlns:a16="http://schemas.microsoft.com/office/drawing/2014/main" id="{B4AFCF59-1400-7A58-6575-A16F9FFAEC27}"/>
              </a:ext>
            </a:extLst>
          </p:cNvPr>
          <p:cNvGrpSpPr/>
          <p:nvPr/>
        </p:nvGrpSpPr>
        <p:grpSpPr>
          <a:xfrm>
            <a:off x="7529872" y="2536502"/>
            <a:ext cx="5601863" cy="3922460"/>
            <a:chOff x="7529872" y="2536502"/>
            <a:chExt cx="5601863" cy="3922460"/>
          </a:xfrm>
        </p:grpSpPr>
        <p:grpSp>
          <p:nvGrpSpPr>
            <p:cNvPr id="1217" name="Grafikk 362">
              <a:extLst>
                <a:ext uri="{FF2B5EF4-FFF2-40B4-BE49-F238E27FC236}">
                  <a16:creationId xmlns:a16="http://schemas.microsoft.com/office/drawing/2014/main" id="{281A9C76-9B7B-9150-1161-03738B2BA33B}"/>
                </a:ext>
              </a:extLst>
            </p:cNvPr>
            <p:cNvGrpSpPr/>
            <p:nvPr/>
          </p:nvGrpSpPr>
          <p:grpSpPr>
            <a:xfrm flipH="1">
              <a:off x="8727202" y="2536502"/>
              <a:ext cx="4404533" cy="3904944"/>
              <a:chOff x="5111637" y="6666432"/>
              <a:chExt cx="793388" cy="703397"/>
            </a:xfrm>
          </p:grpSpPr>
          <p:sp>
            <p:nvSpPr>
              <p:cNvPr id="1246" name="Friform 1245">
                <a:extLst>
                  <a:ext uri="{FF2B5EF4-FFF2-40B4-BE49-F238E27FC236}">
                    <a16:creationId xmlns:a16="http://schemas.microsoft.com/office/drawing/2014/main" id="{7FDE85C6-FED5-568A-9E52-B90B3DD99AFA}"/>
                  </a:ext>
                </a:extLst>
              </p:cNvPr>
              <p:cNvSpPr/>
              <p:nvPr/>
            </p:nvSpPr>
            <p:spPr>
              <a:xfrm>
                <a:off x="5506586"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19" y="83249"/>
                      <a:pt x="282331" y="83249"/>
                    </a:cubicBezTo>
                    <a:lnTo>
                      <a:pt x="41620" y="83249"/>
                    </a:lnTo>
                    <a:cubicBezTo>
                      <a:pt x="18632" y="83249"/>
                      <a:pt x="0" y="64607"/>
                      <a:pt x="0" y="41629"/>
                    </a:cubicBezTo>
                    <a:lnTo>
                      <a:pt x="0" y="41629"/>
                    </a:lnTo>
                    <a:cubicBezTo>
                      <a:pt x="0" y="18632"/>
                      <a:pt x="18632" y="0"/>
                      <a:pt x="41620" y="0"/>
                    </a:cubicBezTo>
                    <a:lnTo>
                      <a:pt x="282331" y="0"/>
                    </a:lnTo>
                    <a:cubicBezTo>
                      <a:pt x="305319" y="10"/>
                      <a:pt x="323950" y="18641"/>
                      <a:pt x="323950" y="41629"/>
                    </a:cubicBezTo>
                    <a:lnTo>
                      <a:pt x="323950" y="41629"/>
                    </a:lnTo>
                    <a:close/>
                  </a:path>
                </a:pathLst>
              </a:custGeom>
              <a:solidFill>
                <a:srgbClr val="E0B000"/>
              </a:solidFill>
              <a:ln w="9504" cap="flat">
                <a:noFill/>
                <a:prstDash val="solid"/>
                <a:miter/>
              </a:ln>
            </p:spPr>
            <p:txBody>
              <a:bodyPr rtlCol="0" anchor="ctr"/>
              <a:lstStyle/>
              <a:p>
                <a:endParaRPr lang="nb-NO"/>
              </a:p>
            </p:txBody>
          </p:sp>
          <p:grpSp>
            <p:nvGrpSpPr>
              <p:cNvPr id="1247" name="Grafikk 362">
                <a:extLst>
                  <a:ext uri="{FF2B5EF4-FFF2-40B4-BE49-F238E27FC236}">
                    <a16:creationId xmlns:a16="http://schemas.microsoft.com/office/drawing/2014/main" id="{0CF6D08D-D22D-1A87-91D8-CFE701E79D68}"/>
                  </a:ext>
                </a:extLst>
              </p:cNvPr>
              <p:cNvGrpSpPr/>
              <p:nvPr/>
            </p:nvGrpSpPr>
            <p:grpSpPr>
              <a:xfrm>
                <a:off x="5742583" y="6699602"/>
                <a:ext cx="161586" cy="137080"/>
                <a:chOff x="5742583" y="6699602"/>
                <a:chExt cx="161586" cy="137080"/>
              </a:xfrm>
            </p:grpSpPr>
            <p:sp>
              <p:nvSpPr>
                <p:cNvPr id="1296" name="Friform 1295">
                  <a:extLst>
                    <a:ext uri="{FF2B5EF4-FFF2-40B4-BE49-F238E27FC236}">
                      <a16:creationId xmlns:a16="http://schemas.microsoft.com/office/drawing/2014/main" id="{7AD8F9DD-D296-2399-F14D-DC9F91DDBE55}"/>
                    </a:ext>
                  </a:extLst>
                </p:cNvPr>
                <p:cNvSpPr/>
                <p:nvPr/>
              </p:nvSpPr>
              <p:spPr>
                <a:xfrm>
                  <a:off x="5781137" y="6751056"/>
                  <a:ext cx="82773" cy="60023"/>
                </a:xfrm>
                <a:custGeom>
                  <a:avLst/>
                  <a:gdLst>
                    <a:gd name="connsiteX0" fmla="*/ 82773 w 82773"/>
                    <a:gd name="connsiteY0" fmla="*/ 18660 h 60023"/>
                    <a:gd name="connsiteX1" fmla="*/ 0 w 82773"/>
                    <a:gd name="connsiteY1" fmla="*/ 60023 h 60023"/>
                    <a:gd name="connsiteX2" fmla="*/ 60042 w 82773"/>
                    <a:gd name="connsiteY2" fmla="*/ 0 h 60023"/>
                    <a:gd name="connsiteX3" fmla="*/ 73453 w 82773"/>
                    <a:gd name="connsiteY3" fmla="*/ 0 h 60023"/>
                  </a:gdLst>
                  <a:ahLst/>
                  <a:cxnLst>
                    <a:cxn ang="0">
                      <a:pos x="connsiteX0" y="connsiteY0"/>
                    </a:cxn>
                    <a:cxn ang="0">
                      <a:pos x="connsiteX1" y="connsiteY1"/>
                    </a:cxn>
                    <a:cxn ang="0">
                      <a:pos x="connsiteX2" y="connsiteY2"/>
                    </a:cxn>
                    <a:cxn ang="0">
                      <a:pos x="connsiteX3" y="connsiteY3"/>
                    </a:cxn>
                  </a:cxnLst>
                  <a:rect l="l" t="t" r="r" b="b"/>
                  <a:pathLst>
                    <a:path w="82773" h="60023">
                      <a:moveTo>
                        <a:pt x="82773" y="18660"/>
                      </a:moveTo>
                      <a:lnTo>
                        <a:pt x="0" y="60023"/>
                      </a:lnTo>
                      <a:lnTo>
                        <a:pt x="60042" y="0"/>
                      </a:lnTo>
                      <a:lnTo>
                        <a:pt x="73453" y="0"/>
                      </a:lnTo>
                      <a:close/>
                    </a:path>
                  </a:pathLst>
                </a:custGeom>
                <a:solidFill>
                  <a:srgbClr val="CC8100"/>
                </a:solidFill>
                <a:ln w="9504" cap="flat">
                  <a:noFill/>
                  <a:prstDash val="solid"/>
                  <a:miter/>
                </a:ln>
              </p:spPr>
              <p:txBody>
                <a:bodyPr rtlCol="0" anchor="ctr"/>
                <a:lstStyle/>
                <a:p>
                  <a:endParaRPr lang="nb-NO"/>
                </a:p>
              </p:txBody>
            </p:sp>
            <p:sp>
              <p:nvSpPr>
                <p:cNvPr id="1297" name="Friform 1296">
                  <a:extLst>
                    <a:ext uri="{FF2B5EF4-FFF2-40B4-BE49-F238E27FC236}">
                      <a16:creationId xmlns:a16="http://schemas.microsoft.com/office/drawing/2014/main" id="{CB4F0735-7B7E-66CC-1FF0-B0385F727F69}"/>
                    </a:ext>
                  </a:extLst>
                </p:cNvPr>
                <p:cNvSpPr/>
                <p:nvPr/>
              </p:nvSpPr>
              <p:spPr>
                <a:xfrm rot="-1592981">
                  <a:off x="5770689" y="6709568"/>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2E2F2E"/>
                </a:solidFill>
                <a:ln w="9505" cap="flat">
                  <a:noFill/>
                  <a:prstDash val="solid"/>
                  <a:miter/>
                </a:ln>
              </p:spPr>
              <p:txBody>
                <a:bodyPr rtlCol="0" anchor="ctr"/>
                <a:lstStyle/>
                <a:p>
                  <a:endParaRPr lang="nb-NO"/>
                </a:p>
              </p:txBody>
            </p:sp>
            <p:sp>
              <p:nvSpPr>
                <p:cNvPr id="1298" name="Friform 1297">
                  <a:extLst>
                    <a:ext uri="{FF2B5EF4-FFF2-40B4-BE49-F238E27FC236}">
                      <a16:creationId xmlns:a16="http://schemas.microsoft.com/office/drawing/2014/main" id="{538F2CDB-2177-6C39-649E-BF520FA91C65}"/>
                    </a:ext>
                  </a:extLst>
                </p:cNvPr>
                <p:cNvSpPr/>
                <p:nvPr/>
              </p:nvSpPr>
              <p:spPr>
                <a:xfrm rot="-1592981">
                  <a:off x="5757278" y="6709571"/>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454645"/>
                </a:solidFill>
                <a:ln w="9505" cap="flat">
                  <a:noFill/>
                  <a:prstDash val="solid"/>
                  <a:miter/>
                </a:ln>
              </p:spPr>
              <p:txBody>
                <a:bodyPr rtlCol="0" anchor="ctr"/>
                <a:lstStyle/>
                <a:p>
                  <a:endParaRPr lang="nb-NO"/>
                </a:p>
              </p:txBody>
            </p:sp>
            <p:sp>
              <p:nvSpPr>
                <p:cNvPr id="1299" name="Friform 1298">
                  <a:extLst>
                    <a:ext uri="{FF2B5EF4-FFF2-40B4-BE49-F238E27FC236}">
                      <a16:creationId xmlns:a16="http://schemas.microsoft.com/office/drawing/2014/main" id="{0E58F260-2574-1C53-7273-6127E0B73F5E}"/>
                    </a:ext>
                  </a:extLst>
                </p:cNvPr>
                <p:cNvSpPr/>
                <p:nvPr/>
              </p:nvSpPr>
              <p:spPr>
                <a:xfrm rot="-1593134">
                  <a:off x="5758076" y="6770662"/>
                  <a:ext cx="92538" cy="20856"/>
                </a:xfrm>
                <a:custGeom>
                  <a:avLst/>
                  <a:gdLst>
                    <a:gd name="connsiteX0" fmla="*/ 0 w 92538"/>
                    <a:gd name="connsiteY0" fmla="*/ 0 h 20856"/>
                    <a:gd name="connsiteX1" fmla="*/ 92538 w 92538"/>
                    <a:gd name="connsiteY1" fmla="*/ 0 h 20856"/>
                    <a:gd name="connsiteX2" fmla="*/ 92538 w 92538"/>
                    <a:gd name="connsiteY2" fmla="*/ 20857 h 20856"/>
                    <a:gd name="connsiteX3" fmla="*/ 0 w 92538"/>
                    <a:gd name="connsiteY3" fmla="*/ 20857 h 20856"/>
                  </a:gdLst>
                  <a:ahLst/>
                  <a:cxnLst>
                    <a:cxn ang="0">
                      <a:pos x="connsiteX0" y="connsiteY0"/>
                    </a:cxn>
                    <a:cxn ang="0">
                      <a:pos x="connsiteX1" y="connsiteY1"/>
                    </a:cxn>
                    <a:cxn ang="0">
                      <a:pos x="connsiteX2" y="connsiteY2"/>
                    </a:cxn>
                    <a:cxn ang="0">
                      <a:pos x="connsiteX3" y="connsiteY3"/>
                    </a:cxn>
                  </a:cxnLst>
                  <a:rect l="l" t="t" r="r" b="b"/>
                  <a:pathLst>
                    <a:path w="92538" h="20856">
                      <a:moveTo>
                        <a:pt x="0" y="0"/>
                      </a:moveTo>
                      <a:lnTo>
                        <a:pt x="92538" y="0"/>
                      </a:lnTo>
                      <a:lnTo>
                        <a:pt x="92538" y="20857"/>
                      </a:lnTo>
                      <a:lnTo>
                        <a:pt x="0" y="20857"/>
                      </a:lnTo>
                      <a:close/>
                    </a:path>
                  </a:pathLst>
                </a:custGeom>
                <a:solidFill>
                  <a:srgbClr val="FFB300"/>
                </a:solidFill>
                <a:ln w="9504" cap="flat">
                  <a:noFill/>
                  <a:prstDash val="solid"/>
                  <a:miter/>
                </a:ln>
              </p:spPr>
              <p:txBody>
                <a:bodyPr rtlCol="0" anchor="ctr"/>
                <a:lstStyle/>
                <a:p>
                  <a:endParaRPr lang="nb-NO"/>
                </a:p>
              </p:txBody>
            </p:sp>
            <p:sp>
              <p:nvSpPr>
                <p:cNvPr id="1300" name="Friform 1299">
                  <a:extLst>
                    <a:ext uri="{FF2B5EF4-FFF2-40B4-BE49-F238E27FC236}">
                      <a16:creationId xmlns:a16="http://schemas.microsoft.com/office/drawing/2014/main" id="{264FF32B-C96F-8EBE-9F1E-DB93F8EF4BFE}"/>
                    </a:ext>
                  </a:extLst>
                </p:cNvPr>
                <p:cNvSpPr/>
                <p:nvPr/>
              </p:nvSpPr>
              <p:spPr>
                <a:xfrm>
                  <a:off x="5771550" y="6761813"/>
                  <a:ext cx="132619" cy="74869"/>
                </a:xfrm>
                <a:custGeom>
                  <a:avLst/>
                  <a:gdLst>
                    <a:gd name="connsiteX0" fmla="*/ 132620 w 132619"/>
                    <a:gd name="connsiteY0" fmla="*/ 26326 h 74869"/>
                    <a:gd name="connsiteX1" fmla="*/ 35485 w 132619"/>
                    <a:gd name="connsiteY1" fmla="*/ 74870 h 74869"/>
                    <a:gd name="connsiteX2" fmla="*/ 0 w 132619"/>
                    <a:gd name="connsiteY2" fmla="*/ 74870 h 74869"/>
                    <a:gd name="connsiteX3" fmla="*/ 83981 w 132619"/>
                    <a:gd name="connsiteY3" fmla="*/ 0 h 74869"/>
                    <a:gd name="connsiteX4" fmla="*/ 119476 w 132619"/>
                    <a:gd name="connsiteY4" fmla="*/ 0 h 7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19" h="74869">
                      <a:moveTo>
                        <a:pt x="132620" y="26326"/>
                      </a:moveTo>
                      <a:lnTo>
                        <a:pt x="35485" y="74870"/>
                      </a:lnTo>
                      <a:lnTo>
                        <a:pt x="0" y="74870"/>
                      </a:lnTo>
                      <a:lnTo>
                        <a:pt x="83981" y="0"/>
                      </a:lnTo>
                      <a:lnTo>
                        <a:pt x="119476" y="0"/>
                      </a:lnTo>
                      <a:close/>
                    </a:path>
                  </a:pathLst>
                </a:custGeom>
                <a:solidFill>
                  <a:srgbClr val="E0B000"/>
                </a:solidFill>
                <a:ln w="9504" cap="flat">
                  <a:noFill/>
                  <a:prstDash val="solid"/>
                  <a:miter/>
                </a:ln>
              </p:spPr>
              <p:txBody>
                <a:bodyPr rtlCol="0" anchor="ctr"/>
                <a:lstStyle/>
                <a:p>
                  <a:endParaRPr lang="nb-NO"/>
                </a:p>
              </p:txBody>
            </p:sp>
            <p:sp>
              <p:nvSpPr>
                <p:cNvPr id="1301" name="Friform 1300">
                  <a:extLst>
                    <a:ext uri="{FF2B5EF4-FFF2-40B4-BE49-F238E27FC236}">
                      <a16:creationId xmlns:a16="http://schemas.microsoft.com/office/drawing/2014/main" id="{B804D469-20D0-3E57-8A31-B423AA2EB2E7}"/>
                    </a:ext>
                  </a:extLst>
                </p:cNvPr>
                <p:cNvSpPr/>
                <p:nvPr/>
              </p:nvSpPr>
              <p:spPr>
                <a:xfrm rot="-1593134">
                  <a:off x="5759143" y="6784544"/>
                  <a:ext cx="108582" cy="29416"/>
                </a:xfrm>
                <a:custGeom>
                  <a:avLst/>
                  <a:gdLst>
                    <a:gd name="connsiteX0" fmla="*/ 0 w 108582"/>
                    <a:gd name="connsiteY0" fmla="*/ 0 h 29416"/>
                    <a:gd name="connsiteX1" fmla="*/ 108583 w 108582"/>
                    <a:gd name="connsiteY1" fmla="*/ 0 h 29416"/>
                    <a:gd name="connsiteX2" fmla="*/ 108583 w 108582"/>
                    <a:gd name="connsiteY2" fmla="*/ 29416 h 29416"/>
                    <a:gd name="connsiteX3" fmla="*/ 0 w 108582"/>
                    <a:gd name="connsiteY3" fmla="*/ 29416 h 29416"/>
                  </a:gdLst>
                  <a:ahLst/>
                  <a:cxnLst>
                    <a:cxn ang="0">
                      <a:pos x="connsiteX0" y="connsiteY0"/>
                    </a:cxn>
                    <a:cxn ang="0">
                      <a:pos x="connsiteX1" y="connsiteY1"/>
                    </a:cxn>
                    <a:cxn ang="0">
                      <a:pos x="connsiteX2" y="connsiteY2"/>
                    </a:cxn>
                    <a:cxn ang="0">
                      <a:pos x="connsiteX3" y="connsiteY3"/>
                    </a:cxn>
                  </a:cxnLst>
                  <a:rect l="l" t="t" r="r" b="b"/>
                  <a:pathLst>
                    <a:path w="108582" h="29416">
                      <a:moveTo>
                        <a:pt x="0" y="0"/>
                      </a:moveTo>
                      <a:lnTo>
                        <a:pt x="108583" y="0"/>
                      </a:lnTo>
                      <a:lnTo>
                        <a:pt x="108583" y="29416"/>
                      </a:lnTo>
                      <a:lnTo>
                        <a:pt x="0" y="29416"/>
                      </a:lnTo>
                      <a:close/>
                    </a:path>
                  </a:pathLst>
                </a:custGeom>
                <a:solidFill>
                  <a:srgbClr val="FFD500"/>
                </a:solidFill>
                <a:ln w="9504" cap="flat">
                  <a:noFill/>
                  <a:prstDash val="solid"/>
                  <a:miter/>
                </a:ln>
              </p:spPr>
              <p:txBody>
                <a:bodyPr rtlCol="0" anchor="ctr"/>
                <a:lstStyle/>
                <a:p>
                  <a:endParaRPr lang="nb-NO"/>
                </a:p>
              </p:txBody>
            </p:sp>
          </p:grpSp>
          <p:sp>
            <p:nvSpPr>
              <p:cNvPr id="1248" name="Friform 1247">
                <a:extLst>
                  <a:ext uri="{FF2B5EF4-FFF2-40B4-BE49-F238E27FC236}">
                    <a16:creationId xmlns:a16="http://schemas.microsoft.com/office/drawing/2014/main" id="{28AA6487-2E79-AB03-1145-611F83A3A585}"/>
                  </a:ext>
                </a:extLst>
              </p:cNvPr>
              <p:cNvSpPr/>
              <p:nvPr/>
            </p:nvSpPr>
            <p:spPr>
              <a:xfrm>
                <a:off x="5493937"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09" y="83249"/>
                      <a:pt x="282331" y="83249"/>
                    </a:cubicBezTo>
                    <a:lnTo>
                      <a:pt x="41620" y="83249"/>
                    </a:lnTo>
                    <a:cubicBezTo>
                      <a:pt x="18632" y="83249"/>
                      <a:pt x="0" y="64607"/>
                      <a:pt x="0" y="41629"/>
                    </a:cubicBezTo>
                    <a:lnTo>
                      <a:pt x="0" y="41629"/>
                    </a:lnTo>
                    <a:cubicBezTo>
                      <a:pt x="0" y="18632"/>
                      <a:pt x="18641" y="0"/>
                      <a:pt x="41620" y="0"/>
                    </a:cubicBezTo>
                    <a:lnTo>
                      <a:pt x="282331" y="0"/>
                    </a:lnTo>
                    <a:cubicBezTo>
                      <a:pt x="305309" y="10"/>
                      <a:pt x="323950" y="18641"/>
                      <a:pt x="323950" y="41629"/>
                    </a:cubicBezTo>
                    <a:lnTo>
                      <a:pt x="323950" y="41629"/>
                    </a:lnTo>
                    <a:close/>
                  </a:path>
                </a:pathLst>
              </a:custGeom>
              <a:solidFill>
                <a:srgbClr val="FFD500"/>
              </a:solidFill>
              <a:ln w="9504" cap="flat">
                <a:noFill/>
                <a:prstDash val="solid"/>
                <a:miter/>
              </a:ln>
            </p:spPr>
            <p:txBody>
              <a:bodyPr rtlCol="0" anchor="ctr"/>
              <a:lstStyle/>
              <a:p>
                <a:endParaRPr lang="nb-NO"/>
              </a:p>
            </p:txBody>
          </p:sp>
          <p:sp>
            <p:nvSpPr>
              <p:cNvPr id="1249" name="Friform 1248">
                <a:extLst>
                  <a:ext uri="{FF2B5EF4-FFF2-40B4-BE49-F238E27FC236}">
                    <a16:creationId xmlns:a16="http://schemas.microsoft.com/office/drawing/2014/main" id="{AAC79BDF-0191-17F4-1AC9-553541617A9F}"/>
                  </a:ext>
                </a:extLst>
              </p:cNvPr>
              <p:cNvSpPr/>
              <p:nvPr/>
            </p:nvSpPr>
            <p:spPr>
              <a:xfrm>
                <a:off x="5247312" y="6666432"/>
                <a:ext cx="339357" cy="313395"/>
              </a:xfrm>
              <a:custGeom>
                <a:avLst/>
                <a:gdLst>
                  <a:gd name="connsiteX0" fmla="*/ 253416 w 339357"/>
                  <a:gd name="connsiteY0" fmla="*/ 13454 h 313395"/>
                  <a:gd name="connsiteX1" fmla="*/ 325908 w 339357"/>
                  <a:gd name="connsiteY1" fmla="*/ 16687 h 313395"/>
                  <a:gd name="connsiteX2" fmla="*/ 325908 w 339357"/>
                  <a:gd name="connsiteY2" fmla="*/ 16687 h 313395"/>
                  <a:gd name="connsiteX3" fmla="*/ 322674 w 339357"/>
                  <a:gd name="connsiteY3" fmla="*/ 89179 h 313395"/>
                  <a:gd name="connsiteX4" fmla="*/ 85948 w 339357"/>
                  <a:gd name="connsiteY4" fmla="*/ 299950 h 313395"/>
                  <a:gd name="connsiteX5" fmla="*/ 13446 w 339357"/>
                  <a:gd name="connsiteY5" fmla="*/ 296707 h 313395"/>
                  <a:gd name="connsiteX6" fmla="*/ 13446 w 339357"/>
                  <a:gd name="connsiteY6" fmla="*/ 296707 h 313395"/>
                  <a:gd name="connsiteX7" fmla="*/ 16680 w 339357"/>
                  <a:gd name="connsiteY7" fmla="*/ 224224 h 313395"/>
                  <a:gd name="connsiteX8" fmla="*/ 253416 w 339357"/>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57" h="313395">
                    <a:moveTo>
                      <a:pt x="253416" y="13454"/>
                    </a:moveTo>
                    <a:cubicBezTo>
                      <a:pt x="274330" y="-5682"/>
                      <a:pt x="306781" y="-4227"/>
                      <a:pt x="325908" y="16687"/>
                    </a:cubicBezTo>
                    <a:lnTo>
                      <a:pt x="325908" y="16687"/>
                    </a:lnTo>
                    <a:cubicBezTo>
                      <a:pt x="345034" y="37592"/>
                      <a:pt x="343588" y="70053"/>
                      <a:pt x="322674" y="89179"/>
                    </a:cubicBezTo>
                    <a:lnTo>
                      <a:pt x="85948" y="299950"/>
                    </a:lnTo>
                    <a:cubicBezTo>
                      <a:pt x="65033" y="319076"/>
                      <a:pt x="32582" y="317621"/>
                      <a:pt x="13446" y="296707"/>
                    </a:cubicBezTo>
                    <a:lnTo>
                      <a:pt x="13446" y="296707"/>
                    </a:lnTo>
                    <a:cubicBezTo>
                      <a:pt x="-5680" y="275802"/>
                      <a:pt x="-4225" y="243351"/>
                      <a:pt x="16680" y="224224"/>
                    </a:cubicBezTo>
                    <a:lnTo>
                      <a:pt x="253416" y="13454"/>
                    </a:lnTo>
                    <a:close/>
                  </a:path>
                </a:pathLst>
              </a:custGeom>
              <a:solidFill>
                <a:srgbClr val="CC8100"/>
              </a:solidFill>
              <a:ln w="9504" cap="flat">
                <a:noFill/>
                <a:prstDash val="solid"/>
                <a:miter/>
              </a:ln>
            </p:spPr>
            <p:txBody>
              <a:bodyPr rtlCol="0" anchor="ctr"/>
              <a:lstStyle/>
              <a:p>
                <a:endParaRPr lang="nb-NO"/>
              </a:p>
            </p:txBody>
          </p:sp>
          <p:sp>
            <p:nvSpPr>
              <p:cNvPr id="1250" name="Friform 1249">
                <a:extLst>
                  <a:ext uri="{FF2B5EF4-FFF2-40B4-BE49-F238E27FC236}">
                    <a16:creationId xmlns:a16="http://schemas.microsoft.com/office/drawing/2014/main" id="{483AF5AE-E216-5FEF-F4CF-C72172820CED}"/>
                  </a:ext>
                </a:extLst>
              </p:cNvPr>
              <p:cNvSpPr/>
              <p:nvPr/>
            </p:nvSpPr>
            <p:spPr>
              <a:xfrm>
                <a:off x="5230088" y="6666432"/>
                <a:ext cx="339348" cy="313395"/>
              </a:xfrm>
              <a:custGeom>
                <a:avLst/>
                <a:gdLst>
                  <a:gd name="connsiteX0" fmla="*/ 253406 w 339348"/>
                  <a:gd name="connsiteY0" fmla="*/ 13454 h 313395"/>
                  <a:gd name="connsiteX1" fmla="*/ 325898 w 339348"/>
                  <a:gd name="connsiteY1" fmla="*/ 16687 h 313395"/>
                  <a:gd name="connsiteX2" fmla="*/ 325898 w 339348"/>
                  <a:gd name="connsiteY2" fmla="*/ 16687 h 313395"/>
                  <a:gd name="connsiteX3" fmla="*/ 322674 w 339348"/>
                  <a:gd name="connsiteY3" fmla="*/ 89179 h 313395"/>
                  <a:gd name="connsiteX4" fmla="*/ 85948 w 339348"/>
                  <a:gd name="connsiteY4" fmla="*/ 299950 h 313395"/>
                  <a:gd name="connsiteX5" fmla="*/ 13446 w 339348"/>
                  <a:gd name="connsiteY5" fmla="*/ 296707 h 313395"/>
                  <a:gd name="connsiteX6" fmla="*/ 13446 w 339348"/>
                  <a:gd name="connsiteY6" fmla="*/ 296707 h 313395"/>
                  <a:gd name="connsiteX7" fmla="*/ 16680 w 339348"/>
                  <a:gd name="connsiteY7" fmla="*/ 224224 h 313395"/>
                  <a:gd name="connsiteX8" fmla="*/ 253406 w 339348"/>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48" h="313395">
                    <a:moveTo>
                      <a:pt x="253406" y="13454"/>
                    </a:moveTo>
                    <a:cubicBezTo>
                      <a:pt x="274321" y="-5682"/>
                      <a:pt x="306772" y="-4227"/>
                      <a:pt x="325898" y="16687"/>
                    </a:cubicBezTo>
                    <a:lnTo>
                      <a:pt x="325898" y="16687"/>
                    </a:lnTo>
                    <a:cubicBezTo>
                      <a:pt x="345025" y="37592"/>
                      <a:pt x="343579" y="70053"/>
                      <a:pt x="322674" y="89179"/>
                    </a:cubicBezTo>
                    <a:lnTo>
                      <a:pt x="85948" y="299950"/>
                    </a:lnTo>
                    <a:cubicBezTo>
                      <a:pt x="65034" y="319076"/>
                      <a:pt x="32582" y="317621"/>
                      <a:pt x="13446" y="296707"/>
                    </a:cubicBezTo>
                    <a:lnTo>
                      <a:pt x="13446" y="296707"/>
                    </a:lnTo>
                    <a:cubicBezTo>
                      <a:pt x="-5680" y="275802"/>
                      <a:pt x="-4225" y="243351"/>
                      <a:pt x="16680" y="224224"/>
                    </a:cubicBezTo>
                    <a:lnTo>
                      <a:pt x="253406" y="13454"/>
                    </a:lnTo>
                    <a:close/>
                  </a:path>
                </a:pathLst>
              </a:custGeom>
              <a:solidFill>
                <a:srgbClr val="FFB300"/>
              </a:solidFill>
              <a:ln w="9504" cap="flat">
                <a:noFill/>
                <a:prstDash val="solid"/>
                <a:miter/>
              </a:ln>
            </p:spPr>
            <p:txBody>
              <a:bodyPr rtlCol="0" anchor="ctr"/>
              <a:lstStyle/>
              <a:p>
                <a:endParaRPr lang="nb-NO"/>
              </a:p>
            </p:txBody>
          </p:sp>
          <p:sp>
            <p:nvSpPr>
              <p:cNvPr id="1251" name="Friform 1250">
                <a:extLst>
                  <a:ext uri="{FF2B5EF4-FFF2-40B4-BE49-F238E27FC236}">
                    <a16:creationId xmlns:a16="http://schemas.microsoft.com/office/drawing/2014/main" id="{C3F9B568-ED12-BFA8-821E-80483A0C0C62}"/>
                  </a:ext>
                </a:extLst>
              </p:cNvPr>
              <p:cNvSpPr/>
              <p:nvPr/>
            </p:nvSpPr>
            <p:spPr>
              <a:xfrm>
                <a:off x="5316632" y="6768555"/>
                <a:ext cx="115794" cy="106919"/>
              </a:xfrm>
              <a:custGeom>
                <a:avLst/>
                <a:gdLst>
                  <a:gd name="connsiteX0" fmla="*/ 35308 w 115794"/>
                  <a:gd name="connsiteY0" fmla="*/ 101616 h 106919"/>
                  <a:gd name="connsiteX1" fmla="*/ 5291 w 115794"/>
                  <a:gd name="connsiteY1" fmla="*/ 99704 h 106919"/>
                  <a:gd name="connsiteX2" fmla="*/ 5291 w 115794"/>
                  <a:gd name="connsiteY2" fmla="*/ 99704 h 106919"/>
                  <a:gd name="connsiteX3" fmla="*/ 7222 w 115794"/>
                  <a:gd name="connsiteY3" fmla="*/ 69688 h 106919"/>
                  <a:gd name="connsiteX4" fmla="*/ 80484 w 115794"/>
                  <a:gd name="connsiteY4" fmla="*/ 5299 h 106919"/>
                  <a:gd name="connsiteX5" fmla="*/ 110491 w 115794"/>
                  <a:gd name="connsiteY5" fmla="*/ 7230 h 106919"/>
                  <a:gd name="connsiteX6" fmla="*/ 110491 w 115794"/>
                  <a:gd name="connsiteY6" fmla="*/ 7230 h 106919"/>
                  <a:gd name="connsiteX7" fmla="*/ 108570 w 115794"/>
                  <a:gd name="connsiteY7" fmla="*/ 37227 h 106919"/>
                  <a:gd name="connsiteX8" fmla="*/ 35308 w 115794"/>
                  <a:gd name="connsiteY8" fmla="*/ 101616 h 10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94" h="106919">
                    <a:moveTo>
                      <a:pt x="35308" y="101616"/>
                    </a:moveTo>
                    <a:cubicBezTo>
                      <a:pt x="26491" y="109377"/>
                      <a:pt x="13052" y="108521"/>
                      <a:pt x="5291" y="99704"/>
                    </a:cubicBezTo>
                    <a:lnTo>
                      <a:pt x="5291" y="99704"/>
                    </a:lnTo>
                    <a:cubicBezTo>
                      <a:pt x="-2451" y="90868"/>
                      <a:pt x="-1604" y="77420"/>
                      <a:pt x="7222" y="69688"/>
                    </a:cubicBezTo>
                    <a:lnTo>
                      <a:pt x="80484" y="5299"/>
                    </a:lnTo>
                    <a:cubicBezTo>
                      <a:pt x="89301" y="-2462"/>
                      <a:pt x="102730" y="-1596"/>
                      <a:pt x="110491" y="7230"/>
                    </a:cubicBezTo>
                    <a:lnTo>
                      <a:pt x="110491" y="7230"/>
                    </a:lnTo>
                    <a:cubicBezTo>
                      <a:pt x="118252" y="16046"/>
                      <a:pt x="117396" y="29504"/>
                      <a:pt x="108570" y="37227"/>
                    </a:cubicBezTo>
                    <a:lnTo>
                      <a:pt x="35308" y="101616"/>
                    </a:lnTo>
                    <a:close/>
                  </a:path>
                </a:pathLst>
              </a:custGeom>
              <a:solidFill>
                <a:srgbClr val="FFB300">
                  <a:alpha val="50000"/>
                </a:srgbClr>
              </a:solidFill>
              <a:ln w="9504" cap="flat">
                <a:noFill/>
                <a:prstDash val="solid"/>
                <a:miter/>
              </a:ln>
            </p:spPr>
            <p:txBody>
              <a:bodyPr rtlCol="0" anchor="ctr"/>
              <a:lstStyle/>
              <a:p>
                <a:endParaRPr lang="nb-NO"/>
              </a:p>
            </p:txBody>
          </p:sp>
          <p:sp>
            <p:nvSpPr>
              <p:cNvPr id="1252" name="Friform 1251">
                <a:extLst>
                  <a:ext uri="{FF2B5EF4-FFF2-40B4-BE49-F238E27FC236}">
                    <a16:creationId xmlns:a16="http://schemas.microsoft.com/office/drawing/2014/main" id="{71C78742-3FCB-DB9E-DA89-BCDAF19550B4}"/>
                  </a:ext>
                </a:extLst>
              </p:cNvPr>
              <p:cNvSpPr/>
              <p:nvPr/>
            </p:nvSpPr>
            <p:spPr>
              <a:xfrm>
                <a:off x="5257610" y="7049707"/>
                <a:ext cx="336454" cy="189628"/>
              </a:xfrm>
              <a:custGeom>
                <a:avLst/>
                <a:gdLst>
                  <a:gd name="connsiteX0" fmla="*/ 305366 w 336454"/>
                  <a:gd name="connsiteY0" fmla="*/ 24215 h 189628"/>
                  <a:gd name="connsiteX1" fmla="*/ 242509 w 336454"/>
                  <a:gd name="connsiteY1" fmla="*/ 19 h 189628"/>
                  <a:gd name="connsiteX2" fmla="*/ 242509 w 336454"/>
                  <a:gd name="connsiteY2" fmla="*/ 0 h 189628"/>
                  <a:gd name="connsiteX3" fmla="*/ 191597 w 336454"/>
                  <a:gd name="connsiteY3" fmla="*/ 0 h 189628"/>
                  <a:gd name="connsiteX4" fmla="*/ 191597 w 336454"/>
                  <a:gd name="connsiteY4" fmla="*/ 14866 h 189628"/>
                  <a:gd name="connsiteX5" fmla="*/ 172490 w 336454"/>
                  <a:gd name="connsiteY5" fmla="*/ 31082 h 189628"/>
                  <a:gd name="connsiteX6" fmla="*/ 0 w 336454"/>
                  <a:gd name="connsiteY6" fmla="*/ 189628 h 189628"/>
                  <a:gd name="connsiteX7" fmla="*/ 288018 w 336454"/>
                  <a:gd name="connsiteY7" fmla="*/ 189628 h 189628"/>
                  <a:gd name="connsiteX8" fmla="*/ 312242 w 336454"/>
                  <a:gd name="connsiteY8" fmla="*/ 157082 h 189628"/>
                  <a:gd name="connsiteX9" fmla="*/ 305366 w 336454"/>
                  <a:gd name="connsiteY9" fmla="*/ 24215 h 18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454" h="189628">
                    <a:moveTo>
                      <a:pt x="305366" y="24215"/>
                    </a:moveTo>
                    <a:cubicBezTo>
                      <a:pt x="287410" y="8018"/>
                      <a:pt x="264926" y="48"/>
                      <a:pt x="242509" y="19"/>
                    </a:cubicBezTo>
                    <a:lnTo>
                      <a:pt x="242509" y="0"/>
                    </a:lnTo>
                    <a:lnTo>
                      <a:pt x="191597" y="0"/>
                    </a:lnTo>
                    <a:lnTo>
                      <a:pt x="191597" y="14866"/>
                    </a:lnTo>
                    <a:cubicBezTo>
                      <a:pt x="184692" y="19307"/>
                      <a:pt x="178244" y="24690"/>
                      <a:pt x="172490" y="31082"/>
                    </a:cubicBezTo>
                    <a:lnTo>
                      <a:pt x="0" y="189628"/>
                    </a:lnTo>
                    <a:lnTo>
                      <a:pt x="288018" y="189628"/>
                    </a:lnTo>
                    <a:lnTo>
                      <a:pt x="312242" y="157082"/>
                    </a:lnTo>
                    <a:cubicBezTo>
                      <a:pt x="347043" y="118496"/>
                      <a:pt x="343961" y="59006"/>
                      <a:pt x="305366" y="24215"/>
                    </a:cubicBezTo>
                    <a:close/>
                  </a:path>
                </a:pathLst>
              </a:custGeom>
              <a:solidFill>
                <a:srgbClr val="CC8100"/>
              </a:solidFill>
              <a:ln w="9504" cap="flat">
                <a:noFill/>
                <a:prstDash val="solid"/>
                <a:miter/>
              </a:ln>
            </p:spPr>
            <p:txBody>
              <a:bodyPr rtlCol="0" anchor="ctr"/>
              <a:lstStyle/>
              <a:p>
                <a:endParaRPr lang="nb-NO"/>
              </a:p>
            </p:txBody>
          </p:sp>
          <p:grpSp>
            <p:nvGrpSpPr>
              <p:cNvPr id="1253" name="Grafikk 362">
                <a:extLst>
                  <a:ext uri="{FF2B5EF4-FFF2-40B4-BE49-F238E27FC236}">
                    <a16:creationId xmlns:a16="http://schemas.microsoft.com/office/drawing/2014/main" id="{7E2270F3-FC45-2012-2547-F61EDC57CCA8}"/>
                  </a:ext>
                </a:extLst>
              </p:cNvPr>
              <p:cNvGrpSpPr/>
              <p:nvPr/>
            </p:nvGrpSpPr>
            <p:grpSpPr>
              <a:xfrm>
                <a:off x="5111637" y="7314020"/>
                <a:ext cx="544260" cy="55809"/>
                <a:chOff x="5111637" y="7314020"/>
                <a:chExt cx="544260" cy="55809"/>
              </a:xfrm>
            </p:grpSpPr>
            <p:sp>
              <p:nvSpPr>
                <p:cNvPr id="1294" name="Friform 1293">
                  <a:extLst>
                    <a:ext uri="{FF2B5EF4-FFF2-40B4-BE49-F238E27FC236}">
                      <a16:creationId xmlns:a16="http://schemas.microsoft.com/office/drawing/2014/main" id="{A01C74FD-4ED3-A6A3-F473-2361F59F0266}"/>
                    </a:ext>
                  </a:extLst>
                </p:cNvPr>
                <p:cNvSpPr/>
                <p:nvPr/>
              </p:nvSpPr>
              <p:spPr>
                <a:xfrm>
                  <a:off x="5310110" y="7314020"/>
                  <a:ext cx="345787" cy="55809"/>
                </a:xfrm>
                <a:custGeom>
                  <a:avLst/>
                  <a:gdLst>
                    <a:gd name="connsiteX0" fmla="*/ 0 w 345787"/>
                    <a:gd name="connsiteY0" fmla="*/ 0 h 55809"/>
                    <a:gd name="connsiteX1" fmla="*/ 345787 w 345787"/>
                    <a:gd name="connsiteY1" fmla="*/ 0 h 55809"/>
                    <a:gd name="connsiteX2" fmla="*/ 345787 w 345787"/>
                    <a:gd name="connsiteY2" fmla="*/ 55810 h 55809"/>
                    <a:gd name="connsiteX3" fmla="*/ 0 w 345787"/>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45787" h="55809">
                      <a:moveTo>
                        <a:pt x="0" y="0"/>
                      </a:moveTo>
                      <a:lnTo>
                        <a:pt x="345787" y="0"/>
                      </a:lnTo>
                      <a:lnTo>
                        <a:pt x="345787" y="55810"/>
                      </a:lnTo>
                      <a:lnTo>
                        <a:pt x="0" y="55810"/>
                      </a:lnTo>
                      <a:close/>
                    </a:path>
                  </a:pathLst>
                </a:custGeom>
                <a:solidFill>
                  <a:srgbClr val="CC8100"/>
                </a:solidFill>
                <a:ln w="9504" cap="flat">
                  <a:noFill/>
                  <a:prstDash val="solid"/>
                  <a:miter/>
                </a:ln>
              </p:spPr>
              <p:txBody>
                <a:bodyPr rtlCol="0" anchor="ctr"/>
                <a:lstStyle/>
                <a:p>
                  <a:endParaRPr lang="nb-NO" dirty="0"/>
                </a:p>
              </p:txBody>
            </p:sp>
            <p:sp>
              <p:nvSpPr>
                <p:cNvPr id="1295" name="Friform 1294">
                  <a:extLst>
                    <a:ext uri="{FF2B5EF4-FFF2-40B4-BE49-F238E27FC236}">
                      <a16:creationId xmlns:a16="http://schemas.microsoft.com/office/drawing/2014/main" id="{4A2D9030-A1BA-2996-9C3A-7E7C80E7EC35}"/>
                    </a:ext>
                  </a:extLst>
                </p:cNvPr>
                <p:cNvSpPr/>
                <p:nvPr/>
              </p:nvSpPr>
              <p:spPr>
                <a:xfrm>
                  <a:off x="5111637" y="7314020"/>
                  <a:ext cx="371371" cy="55809"/>
                </a:xfrm>
                <a:custGeom>
                  <a:avLst/>
                  <a:gdLst>
                    <a:gd name="connsiteX0" fmla="*/ 0 w 371371"/>
                    <a:gd name="connsiteY0" fmla="*/ 0 h 55809"/>
                    <a:gd name="connsiteX1" fmla="*/ 371372 w 371371"/>
                    <a:gd name="connsiteY1" fmla="*/ 0 h 55809"/>
                    <a:gd name="connsiteX2" fmla="*/ 371372 w 371371"/>
                    <a:gd name="connsiteY2" fmla="*/ 55810 h 55809"/>
                    <a:gd name="connsiteX3" fmla="*/ 0 w 371371"/>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71371" h="55809">
                      <a:moveTo>
                        <a:pt x="0" y="0"/>
                      </a:moveTo>
                      <a:lnTo>
                        <a:pt x="371372" y="0"/>
                      </a:lnTo>
                      <a:lnTo>
                        <a:pt x="371372" y="55810"/>
                      </a:lnTo>
                      <a:lnTo>
                        <a:pt x="0" y="55810"/>
                      </a:lnTo>
                      <a:close/>
                    </a:path>
                  </a:pathLst>
                </a:custGeom>
                <a:solidFill>
                  <a:srgbClr val="FFB300"/>
                </a:solidFill>
                <a:ln w="9504" cap="flat">
                  <a:noFill/>
                  <a:prstDash val="solid"/>
                  <a:miter/>
                </a:ln>
              </p:spPr>
              <p:txBody>
                <a:bodyPr rtlCol="0" anchor="ctr"/>
                <a:lstStyle/>
                <a:p>
                  <a:endParaRPr lang="nb-NO"/>
                </a:p>
              </p:txBody>
            </p:sp>
          </p:grpSp>
          <p:sp>
            <p:nvSpPr>
              <p:cNvPr id="1254" name="Friform 1253">
                <a:extLst>
                  <a:ext uri="{FF2B5EF4-FFF2-40B4-BE49-F238E27FC236}">
                    <a16:creationId xmlns:a16="http://schemas.microsoft.com/office/drawing/2014/main" id="{C8A3B851-18B0-924A-D767-C4FBC244795B}"/>
                  </a:ext>
                </a:extLst>
              </p:cNvPr>
              <p:cNvSpPr/>
              <p:nvPr/>
            </p:nvSpPr>
            <p:spPr>
              <a:xfrm>
                <a:off x="5206318" y="7049714"/>
                <a:ext cx="336440" cy="189630"/>
              </a:xfrm>
              <a:custGeom>
                <a:avLst/>
                <a:gdLst>
                  <a:gd name="connsiteX0" fmla="*/ 288009 w 336440"/>
                  <a:gd name="connsiteY0" fmla="*/ 189631 h 189630"/>
                  <a:gd name="connsiteX1" fmla="*/ 312233 w 336440"/>
                  <a:gd name="connsiteY1" fmla="*/ 157084 h 189630"/>
                  <a:gd name="connsiteX2" fmla="*/ 305357 w 336440"/>
                  <a:gd name="connsiteY2" fmla="*/ 24208 h 189630"/>
                  <a:gd name="connsiteX3" fmla="*/ 172480 w 336440"/>
                  <a:gd name="connsiteY3" fmla="*/ 31084 h 189630"/>
                  <a:gd name="connsiteX4" fmla="*/ 0 w 336440"/>
                  <a:gd name="connsiteY4" fmla="*/ 189631 h 189630"/>
                  <a:gd name="connsiteX5" fmla="*/ 288009 w 336440"/>
                  <a:gd name="connsiteY5" fmla="*/ 189631 h 18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440" h="189630">
                    <a:moveTo>
                      <a:pt x="288009" y="189631"/>
                    </a:moveTo>
                    <a:lnTo>
                      <a:pt x="312233" y="157084"/>
                    </a:lnTo>
                    <a:cubicBezTo>
                      <a:pt x="347024" y="118489"/>
                      <a:pt x="343952" y="58999"/>
                      <a:pt x="305357" y="24208"/>
                    </a:cubicBezTo>
                    <a:cubicBezTo>
                      <a:pt x="266771" y="-10583"/>
                      <a:pt x="207271" y="-7511"/>
                      <a:pt x="172480" y="31084"/>
                    </a:cubicBezTo>
                    <a:lnTo>
                      <a:pt x="0" y="189631"/>
                    </a:lnTo>
                    <a:lnTo>
                      <a:pt x="288009" y="189631"/>
                    </a:lnTo>
                    <a:close/>
                  </a:path>
                </a:pathLst>
              </a:custGeom>
              <a:solidFill>
                <a:srgbClr val="FFB300"/>
              </a:solidFill>
              <a:ln w="9504" cap="flat">
                <a:noFill/>
                <a:prstDash val="solid"/>
                <a:miter/>
              </a:ln>
            </p:spPr>
            <p:txBody>
              <a:bodyPr rtlCol="0" anchor="ctr"/>
              <a:lstStyle/>
              <a:p>
                <a:endParaRPr lang="nb-NO"/>
              </a:p>
            </p:txBody>
          </p:sp>
          <p:grpSp>
            <p:nvGrpSpPr>
              <p:cNvPr id="1255" name="Grafikk 362">
                <a:extLst>
                  <a:ext uri="{FF2B5EF4-FFF2-40B4-BE49-F238E27FC236}">
                    <a16:creationId xmlns:a16="http://schemas.microsoft.com/office/drawing/2014/main" id="{D16FEA1C-1C88-0E53-EC10-824F558EC8FB}"/>
                  </a:ext>
                </a:extLst>
              </p:cNvPr>
              <p:cNvGrpSpPr/>
              <p:nvPr/>
            </p:nvGrpSpPr>
            <p:grpSpPr>
              <a:xfrm>
                <a:off x="5192204" y="7239345"/>
                <a:ext cx="383136" cy="74565"/>
                <a:chOff x="5192204" y="7239345"/>
                <a:chExt cx="383136" cy="74565"/>
              </a:xfrm>
            </p:grpSpPr>
            <p:sp>
              <p:nvSpPr>
                <p:cNvPr id="1284" name="Friform 1283">
                  <a:extLst>
                    <a:ext uri="{FF2B5EF4-FFF2-40B4-BE49-F238E27FC236}">
                      <a16:creationId xmlns:a16="http://schemas.microsoft.com/office/drawing/2014/main" id="{5F473A73-F9B1-874A-E96D-28F6DFD508A3}"/>
                    </a:ext>
                  </a:extLst>
                </p:cNvPr>
                <p:cNvSpPr/>
                <p:nvPr/>
              </p:nvSpPr>
              <p:spPr>
                <a:xfrm>
                  <a:off x="5276337" y="7298997"/>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1285" name="Friform 1284">
                  <a:extLst>
                    <a:ext uri="{FF2B5EF4-FFF2-40B4-BE49-F238E27FC236}">
                      <a16:creationId xmlns:a16="http://schemas.microsoft.com/office/drawing/2014/main" id="{7C0273F8-9558-A5FA-EB2D-9E45CA2D457F}"/>
                    </a:ext>
                  </a:extLst>
                </p:cNvPr>
                <p:cNvSpPr/>
                <p:nvPr/>
              </p:nvSpPr>
              <p:spPr>
                <a:xfrm>
                  <a:off x="5295692"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1286" name="Friform 1285">
                  <a:extLst>
                    <a:ext uri="{FF2B5EF4-FFF2-40B4-BE49-F238E27FC236}">
                      <a16:creationId xmlns:a16="http://schemas.microsoft.com/office/drawing/2014/main" id="{1DA5B859-661C-6A9B-2C11-DE145552171B}"/>
                    </a:ext>
                  </a:extLst>
                </p:cNvPr>
                <p:cNvSpPr/>
                <p:nvPr/>
              </p:nvSpPr>
              <p:spPr>
                <a:xfrm>
                  <a:off x="5276337" y="7269171"/>
                  <a:ext cx="299003" cy="14903"/>
                </a:xfrm>
                <a:custGeom>
                  <a:avLst/>
                  <a:gdLst>
                    <a:gd name="connsiteX0" fmla="*/ 0 w 299003"/>
                    <a:gd name="connsiteY0" fmla="*/ 0 h 14903"/>
                    <a:gd name="connsiteX1" fmla="*/ 299003 w 299003"/>
                    <a:gd name="connsiteY1" fmla="*/ 0 h 14903"/>
                    <a:gd name="connsiteX2" fmla="*/ 299003 w 299003"/>
                    <a:gd name="connsiteY2" fmla="*/ 14903 h 14903"/>
                    <a:gd name="connsiteX3" fmla="*/ 0 w 29900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9003" h="14903">
                      <a:moveTo>
                        <a:pt x="0" y="0"/>
                      </a:moveTo>
                      <a:lnTo>
                        <a:pt x="299003" y="0"/>
                      </a:lnTo>
                      <a:lnTo>
                        <a:pt x="299003" y="14903"/>
                      </a:lnTo>
                      <a:lnTo>
                        <a:pt x="0" y="14903"/>
                      </a:lnTo>
                      <a:close/>
                    </a:path>
                  </a:pathLst>
                </a:custGeom>
                <a:solidFill>
                  <a:srgbClr val="070807"/>
                </a:solidFill>
                <a:ln w="9504" cap="flat">
                  <a:noFill/>
                  <a:prstDash val="solid"/>
                  <a:miter/>
                </a:ln>
              </p:spPr>
              <p:txBody>
                <a:bodyPr rtlCol="0" anchor="ctr"/>
                <a:lstStyle/>
                <a:p>
                  <a:endParaRPr lang="nb-NO"/>
                </a:p>
              </p:txBody>
            </p:sp>
            <p:sp>
              <p:nvSpPr>
                <p:cNvPr id="1287" name="Friform 1286">
                  <a:extLst>
                    <a:ext uri="{FF2B5EF4-FFF2-40B4-BE49-F238E27FC236}">
                      <a16:creationId xmlns:a16="http://schemas.microsoft.com/office/drawing/2014/main" id="{353732A4-3C0D-7160-24F4-776CB448A431}"/>
                    </a:ext>
                  </a:extLst>
                </p:cNvPr>
                <p:cNvSpPr/>
                <p:nvPr/>
              </p:nvSpPr>
              <p:spPr>
                <a:xfrm>
                  <a:off x="5276337" y="7239345"/>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1288" name="Friform 1287">
                  <a:extLst>
                    <a:ext uri="{FF2B5EF4-FFF2-40B4-BE49-F238E27FC236}">
                      <a16:creationId xmlns:a16="http://schemas.microsoft.com/office/drawing/2014/main" id="{7E8A3200-FA11-5435-B9F2-FB88CAD13D4F}"/>
                    </a:ext>
                  </a:extLst>
                </p:cNvPr>
                <p:cNvSpPr/>
                <p:nvPr/>
              </p:nvSpPr>
              <p:spPr>
                <a:xfrm>
                  <a:off x="5295692"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1289" name="Friform 1288">
                  <a:extLst>
                    <a:ext uri="{FF2B5EF4-FFF2-40B4-BE49-F238E27FC236}">
                      <a16:creationId xmlns:a16="http://schemas.microsoft.com/office/drawing/2014/main" id="{CDF380CF-631A-E7B6-1D53-38A8A214F94F}"/>
                    </a:ext>
                  </a:extLst>
                </p:cNvPr>
                <p:cNvSpPr/>
                <p:nvPr/>
              </p:nvSpPr>
              <p:spPr>
                <a:xfrm>
                  <a:off x="5192204" y="7298997"/>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1290" name="Friform 1289">
                  <a:extLst>
                    <a:ext uri="{FF2B5EF4-FFF2-40B4-BE49-F238E27FC236}">
                      <a16:creationId xmlns:a16="http://schemas.microsoft.com/office/drawing/2014/main" id="{C5F67C23-C7A7-352F-ACCB-B13D13CEB299}"/>
                    </a:ext>
                  </a:extLst>
                </p:cNvPr>
                <p:cNvSpPr/>
                <p:nvPr/>
              </p:nvSpPr>
              <p:spPr>
                <a:xfrm>
                  <a:off x="5211558"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sp>
              <p:nvSpPr>
                <p:cNvPr id="1291" name="Friform 1290">
                  <a:extLst>
                    <a:ext uri="{FF2B5EF4-FFF2-40B4-BE49-F238E27FC236}">
                      <a16:creationId xmlns:a16="http://schemas.microsoft.com/office/drawing/2014/main" id="{E9CE39B3-00E4-D42B-C954-EB784BC1583D}"/>
                    </a:ext>
                  </a:extLst>
                </p:cNvPr>
                <p:cNvSpPr/>
                <p:nvPr/>
              </p:nvSpPr>
              <p:spPr>
                <a:xfrm>
                  <a:off x="5192204" y="7269171"/>
                  <a:ext cx="298993" cy="14903"/>
                </a:xfrm>
                <a:custGeom>
                  <a:avLst/>
                  <a:gdLst>
                    <a:gd name="connsiteX0" fmla="*/ 0 w 298993"/>
                    <a:gd name="connsiteY0" fmla="*/ 0 h 14903"/>
                    <a:gd name="connsiteX1" fmla="*/ 298994 w 298993"/>
                    <a:gd name="connsiteY1" fmla="*/ 0 h 14903"/>
                    <a:gd name="connsiteX2" fmla="*/ 298994 w 298993"/>
                    <a:gd name="connsiteY2" fmla="*/ 14903 h 14903"/>
                    <a:gd name="connsiteX3" fmla="*/ 0 w 29899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8993" h="14903">
                      <a:moveTo>
                        <a:pt x="0" y="0"/>
                      </a:moveTo>
                      <a:lnTo>
                        <a:pt x="298994" y="0"/>
                      </a:lnTo>
                      <a:lnTo>
                        <a:pt x="298994" y="14903"/>
                      </a:lnTo>
                      <a:lnTo>
                        <a:pt x="0" y="14903"/>
                      </a:lnTo>
                      <a:close/>
                    </a:path>
                  </a:pathLst>
                </a:custGeom>
                <a:solidFill>
                  <a:srgbClr val="2E2F2E"/>
                </a:solidFill>
                <a:ln w="9504" cap="flat">
                  <a:noFill/>
                  <a:prstDash val="solid"/>
                  <a:miter/>
                </a:ln>
              </p:spPr>
              <p:txBody>
                <a:bodyPr rtlCol="0" anchor="ctr"/>
                <a:lstStyle/>
                <a:p>
                  <a:endParaRPr lang="nb-NO"/>
                </a:p>
              </p:txBody>
            </p:sp>
            <p:sp>
              <p:nvSpPr>
                <p:cNvPr id="1292" name="Friform 1291">
                  <a:extLst>
                    <a:ext uri="{FF2B5EF4-FFF2-40B4-BE49-F238E27FC236}">
                      <a16:creationId xmlns:a16="http://schemas.microsoft.com/office/drawing/2014/main" id="{ADE63C33-6C35-FB64-0941-E543354762C5}"/>
                    </a:ext>
                  </a:extLst>
                </p:cNvPr>
                <p:cNvSpPr/>
                <p:nvPr/>
              </p:nvSpPr>
              <p:spPr>
                <a:xfrm>
                  <a:off x="5192204" y="7239345"/>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1293" name="Friform 1292">
                  <a:extLst>
                    <a:ext uri="{FF2B5EF4-FFF2-40B4-BE49-F238E27FC236}">
                      <a16:creationId xmlns:a16="http://schemas.microsoft.com/office/drawing/2014/main" id="{C3910FEC-C289-3816-F620-2D2C1451C4E0}"/>
                    </a:ext>
                  </a:extLst>
                </p:cNvPr>
                <p:cNvSpPr/>
                <p:nvPr/>
              </p:nvSpPr>
              <p:spPr>
                <a:xfrm>
                  <a:off x="5211558"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grpSp>
          <p:sp>
            <p:nvSpPr>
              <p:cNvPr id="1256" name="Friform 1255">
                <a:extLst>
                  <a:ext uri="{FF2B5EF4-FFF2-40B4-BE49-F238E27FC236}">
                    <a16:creationId xmlns:a16="http://schemas.microsoft.com/office/drawing/2014/main" id="{5B48FAB4-3A09-1673-4E88-4BBE6C5A93DC}"/>
                  </a:ext>
                </a:extLst>
              </p:cNvPr>
              <p:cNvSpPr/>
              <p:nvPr/>
            </p:nvSpPr>
            <p:spPr>
              <a:xfrm>
                <a:off x="5230088" y="6873062"/>
                <a:ext cx="310186" cy="351526"/>
              </a:xfrm>
              <a:custGeom>
                <a:avLst/>
                <a:gdLst>
                  <a:gd name="connsiteX0" fmla="*/ 12010 w 310186"/>
                  <a:gd name="connsiteY0" fmla="*/ 98760 h 351526"/>
                  <a:gd name="connsiteX1" fmla="*/ 25382 w 310186"/>
                  <a:gd name="connsiteY1" fmla="*/ 12011 h 351526"/>
                  <a:gd name="connsiteX2" fmla="*/ 25382 w 310186"/>
                  <a:gd name="connsiteY2" fmla="*/ 12011 h 351526"/>
                  <a:gd name="connsiteX3" fmla="*/ 112140 w 310186"/>
                  <a:gd name="connsiteY3" fmla="*/ 25384 h 351526"/>
                  <a:gd name="connsiteX4" fmla="*/ 294578 w 310186"/>
                  <a:gd name="connsiteY4" fmla="*/ 223144 h 351526"/>
                  <a:gd name="connsiteX5" fmla="*/ 277193 w 310186"/>
                  <a:gd name="connsiteY5" fmla="*/ 335914 h 351526"/>
                  <a:gd name="connsiteX6" fmla="*/ 277193 w 310186"/>
                  <a:gd name="connsiteY6" fmla="*/ 335914 h 351526"/>
                  <a:gd name="connsiteX7" fmla="*/ 164412 w 310186"/>
                  <a:gd name="connsiteY7" fmla="*/ 318528 h 351526"/>
                  <a:gd name="connsiteX8" fmla="*/ 12010 w 310186"/>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6" h="351526">
                    <a:moveTo>
                      <a:pt x="12010" y="98760"/>
                    </a:moveTo>
                    <a:cubicBezTo>
                      <a:pt x="-8248" y="71112"/>
                      <a:pt x="-2276" y="32279"/>
                      <a:pt x="25382" y="12011"/>
                    </a:cubicBezTo>
                    <a:lnTo>
                      <a:pt x="25382" y="12011"/>
                    </a:lnTo>
                    <a:cubicBezTo>
                      <a:pt x="53030" y="-8256"/>
                      <a:pt x="91873" y="-2265"/>
                      <a:pt x="112140" y="25384"/>
                    </a:cubicBezTo>
                    <a:lnTo>
                      <a:pt x="294578" y="223144"/>
                    </a:lnTo>
                    <a:cubicBezTo>
                      <a:pt x="320914" y="259085"/>
                      <a:pt x="313134" y="309579"/>
                      <a:pt x="277193" y="335914"/>
                    </a:cubicBezTo>
                    <a:lnTo>
                      <a:pt x="277193" y="335914"/>
                    </a:lnTo>
                    <a:cubicBezTo>
                      <a:pt x="241251" y="362259"/>
                      <a:pt x="190758" y="354470"/>
                      <a:pt x="164412" y="318528"/>
                    </a:cubicBezTo>
                    <a:lnTo>
                      <a:pt x="12010" y="98760"/>
                    </a:lnTo>
                    <a:close/>
                  </a:path>
                </a:pathLst>
              </a:custGeom>
              <a:solidFill>
                <a:srgbClr val="E0B000"/>
              </a:solidFill>
              <a:ln w="9504" cap="flat">
                <a:noFill/>
                <a:prstDash val="solid"/>
                <a:miter/>
              </a:ln>
            </p:spPr>
            <p:txBody>
              <a:bodyPr rtlCol="0" anchor="ctr"/>
              <a:lstStyle/>
              <a:p>
                <a:endParaRPr lang="nb-NO"/>
              </a:p>
            </p:txBody>
          </p:sp>
          <p:sp>
            <p:nvSpPr>
              <p:cNvPr id="1257" name="Friform 1256">
                <a:extLst>
                  <a:ext uri="{FF2B5EF4-FFF2-40B4-BE49-F238E27FC236}">
                    <a16:creationId xmlns:a16="http://schemas.microsoft.com/office/drawing/2014/main" id="{9F4AADB0-CE74-7E57-0A87-5DBFF7F5B15F}"/>
                  </a:ext>
                </a:extLst>
              </p:cNvPr>
              <p:cNvSpPr/>
              <p:nvPr/>
            </p:nvSpPr>
            <p:spPr>
              <a:xfrm>
                <a:off x="5218046" y="6873062"/>
                <a:ext cx="310185" cy="351526"/>
              </a:xfrm>
              <a:custGeom>
                <a:avLst/>
                <a:gdLst>
                  <a:gd name="connsiteX0" fmla="*/ 12011 w 310185"/>
                  <a:gd name="connsiteY0" fmla="*/ 98760 h 351526"/>
                  <a:gd name="connsiteX1" fmla="*/ 25383 w 310185"/>
                  <a:gd name="connsiteY1" fmla="*/ 12011 h 351526"/>
                  <a:gd name="connsiteX2" fmla="*/ 25383 w 310185"/>
                  <a:gd name="connsiteY2" fmla="*/ 12011 h 351526"/>
                  <a:gd name="connsiteX3" fmla="*/ 112132 w 310185"/>
                  <a:gd name="connsiteY3" fmla="*/ 25384 h 351526"/>
                  <a:gd name="connsiteX4" fmla="*/ 294570 w 310185"/>
                  <a:gd name="connsiteY4" fmla="*/ 223144 h 351526"/>
                  <a:gd name="connsiteX5" fmla="*/ 277184 w 310185"/>
                  <a:gd name="connsiteY5" fmla="*/ 335914 h 351526"/>
                  <a:gd name="connsiteX6" fmla="*/ 277184 w 310185"/>
                  <a:gd name="connsiteY6" fmla="*/ 335914 h 351526"/>
                  <a:gd name="connsiteX7" fmla="*/ 164404 w 310185"/>
                  <a:gd name="connsiteY7" fmla="*/ 318528 h 351526"/>
                  <a:gd name="connsiteX8" fmla="*/ 12011 w 310185"/>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5" h="351526">
                    <a:moveTo>
                      <a:pt x="12011" y="98760"/>
                    </a:moveTo>
                    <a:cubicBezTo>
                      <a:pt x="-8256" y="71112"/>
                      <a:pt x="-2265" y="32279"/>
                      <a:pt x="25383" y="12011"/>
                    </a:cubicBezTo>
                    <a:lnTo>
                      <a:pt x="25383" y="12011"/>
                    </a:lnTo>
                    <a:cubicBezTo>
                      <a:pt x="53032" y="-8256"/>
                      <a:pt x="91874" y="-2265"/>
                      <a:pt x="112132" y="25384"/>
                    </a:cubicBezTo>
                    <a:lnTo>
                      <a:pt x="294570" y="223144"/>
                    </a:lnTo>
                    <a:cubicBezTo>
                      <a:pt x="320915" y="259085"/>
                      <a:pt x="313136" y="309579"/>
                      <a:pt x="277184" y="335914"/>
                    </a:cubicBezTo>
                    <a:lnTo>
                      <a:pt x="277184" y="335914"/>
                    </a:lnTo>
                    <a:cubicBezTo>
                      <a:pt x="241243" y="362259"/>
                      <a:pt x="190749" y="354470"/>
                      <a:pt x="164404" y="318528"/>
                    </a:cubicBezTo>
                    <a:lnTo>
                      <a:pt x="12011" y="98760"/>
                    </a:lnTo>
                    <a:close/>
                  </a:path>
                </a:pathLst>
              </a:custGeom>
              <a:solidFill>
                <a:srgbClr val="FFD500"/>
              </a:solidFill>
              <a:ln w="9504" cap="flat">
                <a:noFill/>
                <a:prstDash val="solid"/>
                <a:miter/>
              </a:ln>
            </p:spPr>
            <p:txBody>
              <a:bodyPr rtlCol="0" anchor="ctr"/>
              <a:lstStyle/>
              <a:p>
                <a:endParaRPr lang="nb-NO"/>
              </a:p>
            </p:txBody>
          </p:sp>
          <p:grpSp>
            <p:nvGrpSpPr>
              <p:cNvPr id="1258" name="Grafikk 362">
                <a:extLst>
                  <a:ext uri="{FF2B5EF4-FFF2-40B4-BE49-F238E27FC236}">
                    <a16:creationId xmlns:a16="http://schemas.microsoft.com/office/drawing/2014/main" id="{92889975-2C9A-E3E3-8E36-D03ADAE0CC06}"/>
                  </a:ext>
                </a:extLst>
              </p:cNvPr>
              <p:cNvGrpSpPr/>
              <p:nvPr/>
            </p:nvGrpSpPr>
            <p:grpSpPr>
              <a:xfrm>
                <a:off x="5391162" y="7091679"/>
                <a:ext cx="105704" cy="105704"/>
                <a:chOff x="5391162" y="7091679"/>
                <a:chExt cx="105704" cy="105704"/>
              </a:xfrm>
            </p:grpSpPr>
            <p:sp>
              <p:nvSpPr>
                <p:cNvPr id="1282" name="Friform 1281">
                  <a:extLst>
                    <a:ext uri="{FF2B5EF4-FFF2-40B4-BE49-F238E27FC236}">
                      <a16:creationId xmlns:a16="http://schemas.microsoft.com/office/drawing/2014/main" id="{2D1F9DD8-F5AC-3CE6-624C-CB51878E5CDE}"/>
                    </a:ext>
                  </a:extLst>
                </p:cNvPr>
                <p:cNvSpPr/>
                <p:nvPr/>
              </p:nvSpPr>
              <p:spPr>
                <a:xfrm>
                  <a:off x="5391162" y="7091679"/>
                  <a:ext cx="105704" cy="105704"/>
                </a:xfrm>
                <a:custGeom>
                  <a:avLst/>
                  <a:gdLst>
                    <a:gd name="connsiteX0" fmla="*/ 105704 w 105704"/>
                    <a:gd name="connsiteY0" fmla="*/ 52842 h 105704"/>
                    <a:gd name="connsiteX1" fmla="*/ 52852 w 105704"/>
                    <a:gd name="connsiteY1" fmla="*/ 0 h 105704"/>
                    <a:gd name="connsiteX2" fmla="*/ 0 w 105704"/>
                    <a:gd name="connsiteY2" fmla="*/ 52842 h 105704"/>
                    <a:gd name="connsiteX3" fmla="*/ 52852 w 105704"/>
                    <a:gd name="connsiteY3" fmla="*/ 105704 h 105704"/>
                    <a:gd name="connsiteX4" fmla="*/ 105704 w 105704"/>
                    <a:gd name="connsiteY4" fmla="*/ 52842 h 105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04" h="105704">
                      <a:moveTo>
                        <a:pt x="105704" y="52842"/>
                      </a:moveTo>
                      <a:cubicBezTo>
                        <a:pt x="105704" y="23673"/>
                        <a:pt x="82041" y="0"/>
                        <a:pt x="52852" y="0"/>
                      </a:cubicBezTo>
                      <a:cubicBezTo>
                        <a:pt x="23663" y="0"/>
                        <a:pt x="0" y="23663"/>
                        <a:pt x="0" y="52842"/>
                      </a:cubicBezTo>
                      <a:cubicBezTo>
                        <a:pt x="0" y="82031"/>
                        <a:pt x="23663" y="105704"/>
                        <a:pt x="52852" y="105704"/>
                      </a:cubicBezTo>
                      <a:cubicBezTo>
                        <a:pt x="82041" y="105695"/>
                        <a:pt x="105704" y="82031"/>
                        <a:pt x="105704" y="52842"/>
                      </a:cubicBezTo>
                      <a:close/>
                    </a:path>
                  </a:pathLst>
                </a:custGeom>
                <a:solidFill>
                  <a:srgbClr val="4D4D4D"/>
                </a:solidFill>
                <a:ln w="9504" cap="flat">
                  <a:noFill/>
                  <a:prstDash val="solid"/>
                  <a:miter/>
                </a:ln>
              </p:spPr>
              <p:txBody>
                <a:bodyPr rtlCol="0" anchor="ctr"/>
                <a:lstStyle/>
                <a:p>
                  <a:endParaRPr lang="nb-NO"/>
                </a:p>
              </p:txBody>
            </p:sp>
            <p:sp>
              <p:nvSpPr>
                <p:cNvPr id="1283" name="Friform 1282">
                  <a:extLst>
                    <a:ext uri="{FF2B5EF4-FFF2-40B4-BE49-F238E27FC236}">
                      <a16:creationId xmlns:a16="http://schemas.microsoft.com/office/drawing/2014/main" id="{CA7D38B4-2BE9-C564-F62E-197B547E05E4}"/>
                    </a:ext>
                  </a:extLst>
                </p:cNvPr>
                <p:cNvSpPr/>
                <p:nvPr/>
              </p:nvSpPr>
              <p:spPr>
                <a:xfrm>
                  <a:off x="5403602" y="7104109"/>
                  <a:ext cx="80823" cy="80823"/>
                </a:xfrm>
                <a:custGeom>
                  <a:avLst/>
                  <a:gdLst>
                    <a:gd name="connsiteX0" fmla="*/ 40412 w 80823"/>
                    <a:gd name="connsiteY0" fmla="*/ 80824 h 80823"/>
                    <a:gd name="connsiteX1" fmla="*/ 0 w 80823"/>
                    <a:gd name="connsiteY1" fmla="*/ 40412 h 80823"/>
                    <a:gd name="connsiteX2" fmla="*/ 40412 w 80823"/>
                    <a:gd name="connsiteY2" fmla="*/ 0 h 80823"/>
                    <a:gd name="connsiteX3" fmla="*/ 80824 w 80823"/>
                    <a:gd name="connsiteY3" fmla="*/ 40412 h 80823"/>
                    <a:gd name="connsiteX4" fmla="*/ 40412 w 80823"/>
                    <a:gd name="connsiteY4" fmla="*/ 80824 h 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23" h="80823">
                      <a:moveTo>
                        <a:pt x="40412" y="80824"/>
                      </a:moveTo>
                      <a:cubicBezTo>
                        <a:pt x="18128" y="80824"/>
                        <a:pt x="0" y="62696"/>
                        <a:pt x="0" y="40412"/>
                      </a:cubicBezTo>
                      <a:cubicBezTo>
                        <a:pt x="0" y="18128"/>
                        <a:pt x="18128" y="0"/>
                        <a:pt x="40412" y="0"/>
                      </a:cubicBezTo>
                      <a:cubicBezTo>
                        <a:pt x="62696" y="0"/>
                        <a:pt x="80824" y="18128"/>
                        <a:pt x="80824" y="40412"/>
                      </a:cubicBezTo>
                      <a:cubicBezTo>
                        <a:pt x="80824" y="62696"/>
                        <a:pt x="62696" y="80824"/>
                        <a:pt x="40412" y="80824"/>
                      </a:cubicBezTo>
                      <a:close/>
                    </a:path>
                  </a:pathLst>
                </a:custGeom>
                <a:solidFill>
                  <a:srgbClr val="2E2F2E"/>
                </a:solidFill>
                <a:ln w="9504" cap="flat">
                  <a:noFill/>
                  <a:prstDash val="solid"/>
                  <a:miter/>
                </a:ln>
              </p:spPr>
              <p:txBody>
                <a:bodyPr rtlCol="0" anchor="ctr"/>
                <a:lstStyle/>
                <a:p>
                  <a:endParaRPr lang="nb-NO"/>
                </a:p>
              </p:txBody>
            </p:sp>
          </p:grpSp>
          <p:grpSp>
            <p:nvGrpSpPr>
              <p:cNvPr id="1259" name="Grafikk 362">
                <a:extLst>
                  <a:ext uri="{FF2B5EF4-FFF2-40B4-BE49-F238E27FC236}">
                    <a16:creationId xmlns:a16="http://schemas.microsoft.com/office/drawing/2014/main" id="{74622660-7B64-DED9-D793-D7A768E99ADA}"/>
                  </a:ext>
                </a:extLst>
              </p:cNvPr>
              <p:cNvGrpSpPr/>
              <p:nvPr/>
            </p:nvGrpSpPr>
            <p:grpSpPr>
              <a:xfrm>
                <a:off x="5236639" y="6889924"/>
                <a:ext cx="90733" cy="90733"/>
                <a:chOff x="5236639" y="6889924"/>
                <a:chExt cx="90733" cy="90733"/>
              </a:xfrm>
            </p:grpSpPr>
            <p:sp>
              <p:nvSpPr>
                <p:cNvPr id="1280" name="Friform 1279">
                  <a:extLst>
                    <a:ext uri="{FF2B5EF4-FFF2-40B4-BE49-F238E27FC236}">
                      <a16:creationId xmlns:a16="http://schemas.microsoft.com/office/drawing/2014/main" id="{7CDE420E-A554-7457-9953-845D602681C4}"/>
                    </a:ext>
                  </a:extLst>
                </p:cNvPr>
                <p:cNvSpPr/>
                <p:nvPr/>
              </p:nvSpPr>
              <p:spPr>
                <a:xfrm>
                  <a:off x="5236639" y="6889924"/>
                  <a:ext cx="90733" cy="90733"/>
                </a:xfrm>
                <a:custGeom>
                  <a:avLst/>
                  <a:gdLst>
                    <a:gd name="connsiteX0" fmla="*/ 90734 w 90733"/>
                    <a:gd name="connsiteY0" fmla="*/ 45367 h 90733"/>
                    <a:gd name="connsiteX1" fmla="*/ 45367 w 90733"/>
                    <a:gd name="connsiteY1" fmla="*/ 0 h 90733"/>
                    <a:gd name="connsiteX2" fmla="*/ 0 w 90733"/>
                    <a:gd name="connsiteY2" fmla="*/ 45367 h 90733"/>
                    <a:gd name="connsiteX3" fmla="*/ 45367 w 90733"/>
                    <a:gd name="connsiteY3" fmla="*/ 90734 h 90733"/>
                    <a:gd name="connsiteX4" fmla="*/ 90734 w 90733"/>
                    <a:gd name="connsiteY4" fmla="*/ 45367 h 90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33" h="90733">
                      <a:moveTo>
                        <a:pt x="90734" y="45367"/>
                      </a:moveTo>
                      <a:cubicBezTo>
                        <a:pt x="90734" y="20315"/>
                        <a:pt x="70419" y="0"/>
                        <a:pt x="45367" y="0"/>
                      </a:cubicBezTo>
                      <a:cubicBezTo>
                        <a:pt x="20315" y="0"/>
                        <a:pt x="0" y="20315"/>
                        <a:pt x="0" y="45367"/>
                      </a:cubicBezTo>
                      <a:cubicBezTo>
                        <a:pt x="0" y="70428"/>
                        <a:pt x="20306" y="90734"/>
                        <a:pt x="45367" y="90734"/>
                      </a:cubicBezTo>
                      <a:cubicBezTo>
                        <a:pt x="70419" y="90734"/>
                        <a:pt x="90734" y="70419"/>
                        <a:pt x="90734" y="45367"/>
                      </a:cubicBezTo>
                      <a:close/>
                    </a:path>
                  </a:pathLst>
                </a:custGeom>
                <a:solidFill>
                  <a:srgbClr val="4D4D4D"/>
                </a:solidFill>
                <a:ln w="9504" cap="flat">
                  <a:noFill/>
                  <a:prstDash val="solid"/>
                  <a:miter/>
                </a:ln>
              </p:spPr>
              <p:txBody>
                <a:bodyPr rtlCol="0" anchor="ctr"/>
                <a:lstStyle/>
                <a:p>
                  <a:endParaRPr lang="nb-NO"/>
                </a:p>
              </p:txBody>
            </p:sp>
            <p:sp>
              <p:nvSpPr>
                <p:cNvPr id="1281" name="Friform 1280">
                  <a:extLst>
                    <a:ext uri="{FF2B5EF4-FFF2-40B4-BE49-F238E27FC236}">
                      <a16:creationId xmlns:a16="http://schemas.microsoft.com/office/drawing/2014/main" id="{CC729141-1D91-525C-10C0-620761B7EBAE}"/>
                    </a:ext>
                  </a:extLst>
                </p:cNvPr>
                <p:cNvSpPr/>
                <p:nvPr/>
              </p:nvSpPr>
              <p:spPr>
                <a:xfrm>
                  <a:off x="5247319" y="6900596"/>
                  <a:ext cx="69372" cy="69391"/>
                </a:xfrm>
                <a:custGeom>
                  <a:avLst/>
                  <a:gdLst>
                    <a:gd name="connsiteX0" fmla="*/ 34686 w 69372"/>
                    <a:gd name="connsiteY0" fmla="*/ 69391 h 69391"/>
                    <a:gd name="connsiteX1" fmla="*/ 0 w 69372"/>
                    <a:gd name="connsiteY1" fmla="*/ 34696 h 69391"/>
                    <a:gd name="connsiteX2" fmla="*/ 34686 w 69372"/>
                    <a:gd name="connsiteY2" fmla="*/ 0 h 69391"/>
                    <a:gd name="connsiteX3" fmla="*/ 69372 w 69372"/>
                    <a:gd name="connsiteY3" fmla="*/ 34696 h 69391"/>
                    <a:gd name="connsiteX4" fmla="*/ 34686 w 69372"/>
                    <a:gd name="connsiteY4" fmla="*/ 69391 h 69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72" h="69391">
                      <a:moveTo>
                        <a:pt x="34686" y="69391"/>
                      </a:moveTo>
                      <a:cubicBezTo>
                        <a:pt x="15560" y="69391"/>
                        <a:pt x="0" y="53813"/>
                        <a:pt x="0" y="34696"/>
                      </a:cubicBezTo>
                      <a:cubicBezTo>
                        <a:pt x="0" y="15569"/>
                        <a:pt x="15560" y="0"/>
                        <a:pt x="34686" y="0"/>
                      </a:cubicBezTo>
                      <a:cubicBezTo>
                        <a:pt x="53822" y="0"/>
                        <a:pt x="69372" y="15569"/>
                        <a:pt x="69372" y="34696"/>
                      </a:cubicBezTo>
                      <a:cubicBezTo>
                        <a:pt x="69372" y="53813"/>
                        <a:pt x="53822" y="69391"/>
                        <a:pt x="34686" y="69391"/>
                      </a:cubicBezTo>
                      <a:close/>
                    </a:path>
                  </a:pathLst>
                </a:custGeom>
                <a:solidFill>
                  <a:srgbClr val="2E2F2E"/>
                </a:solidFill>
                <a:ln w="9504" cap="flat">
                  <a:noFill/>
                  <a:prstDash val="solid"/>
                  <a:miter/>
                </a:ln>
              </p:spPr>
              <p:txBody>
                <a:bodyPr rtlCol="0" anchor="ctr"/>
                <a:lstStyle/>
                <a:p>
                  <a:endParaRPr lang="nb-NO"/>
                </a:p>
              </p:txBody>
            </p:sp>
          </p:grpSp>
          <p:grpSp>
            <p:nvGrpSpPr>
              <p:cNvPr id="1260" name="Grafikk 362">
                <a:extLst>
                  <a:ext uri="{FF2B5EF4-FFF2-40B4-BE49-F238E27FC236}">
                    <a16:creationId xmlns:a16="http://schemas.microsoft.com/office/drawing/2014/main" id="{BD08383B-137A-3F56-7C28-BD7B704F6745}"/>
                  </a:ext>
                </a:extLst>
              </p:cNvPr>
              <p:cNvGrpSpPr/>
              <p:nvPr/>
            </p:nvGrpSpPr>
            <p:grpSpPr>
              <a:xfrm>
                <a:off x="5484426" y="6680485"/>
                <a:ext cx="70570" cy="70570"/>
                <a:chOff x="5484426" y="6680485"/>
                <a:chExt cx="70570" cy="70570"/>
              </a:xfrm>
            </p:grpSpPr>
            <p:sp>
              <p:nvSpPr>
                <p:cNvPr id="1278" name="Friform 1277">
                  <a:extLst>
                    <a:ext uri="{FF2B5EF4-FFF2-40B4-BE49-F238E27FC236}">
                      <a16:creationId xmlns:a16="http://schemas.microsoft.com/office/drawing/2014/main" id="{EA95DF19-C0D4-B264-17F0-4516AE16F90F}"/>
                    </a:ext>
                  </a:extLst>
                </p:cNvPr>
                <p:cNvSpPr/>
                <p:nvPr/>
              </p:nvSpPr>
              <p:spPr>
                <a:xfrm>
                  <a:off x="5484426"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73" y="0"/>
                        <a:pt x="35285" y="0"/>
                      </a:cubicBezTo>
                      <a:cubicBezTo>
                        <a:pt x="15798" y="0"/>
                        <a:pt x="0" y="15798"/>
                        <a:pt x="0" y="35285"/>
                      </a:cubicBezTo>
                      <a:cubicBezTo>
                        <a:pt x="0" y="54773"/>
                        <a:pt x="15798" y="70571"/>
                        <a:pt x="35285" y="70571"/>
                      </a:cubicBezTo>
                      <a:cubicBezTo>
                        <a:pt x="54773"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1279" name="Friform 1278">
                  <a:extLst>
                    <a:ext uri="{FF2B5EF4-FFF2-40B4-BE49-F238E27FC236}">
                      <a16:creationId xmlns:a16="http://schemas.microsoft.com/office/drawing/2014/main" id="{B405161A-E457-B249-F760-22D04B36D81D}"/>
                    </a:ext>
                  </a:extLst>
                </p:cNvPr>
                <p:cNvSpPr/>
                <p:nvPr/>
              </p:nvSpPr>
              <p:spPr>
                <a:xfrm>
                  <a:off x="5492729"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6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1261" name="Grafikk 362">
                <a:extLst>
                  <a:ext uri="{FF2B5EF4-FFF2-40B4-BE49-F238E27FC236}">
                    <a16:creationId xmlns:a16="http://schemas.microsoft.com/office/drawing/2014/main" id="{44834876-3EC3-3AE9-F3BC-DB741971A0A7}"/>
                  </a:ext>
                </a:extLst>
              </p:cNvPr>
              <p:cNvGrpSpPr/>
              <p:nvPr/>
            </p:nvGrpSpPr>
            <p:grpSpPr>
              <a:xfrm>
                <a:off x="5733887" y="6680485"/>
                <a:ext cx="70570" cy="70570"/>
                <a:chOff x="5733887" y="6680485"/>
                <a:chExt cx="70570" cy="70570"/>
              </a:xfrm>
            </p:grpSpPr>
            <p:sp>
              <p:nvSpPr>
                <p:cNvPr id="1276" name="Friform 1275">
                  <a:extLst>
                    <a:ext uri="{FF2B5EF4-FFF2-40B4-BE49-F238E27FC236}">
                      <a16:creationId xmlns:a16="http://schemas.microsoft.com/office/drawing/2014/main" id="{46193C54-2145-1D2B-C187-271408783F7E}"/>
                    </a:ext>
                  </a:extLst>
                </p:cNvPr>
                <p:cNvSpPr/>
                <p:nvPr/>
              </p:nvSpPr>
              <p:spPr>
                <a:xfrm>
                  <a:off x="5733887"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64" y="0"/>
                        <a:pt x="35285" y="0"/>
                      </a:cubicBezTo>
                      <a:cubicBezTo>
                        <a:pt x="15798" y="0"/>
                        <a:pt x="0" y="15798"/>
                        <a:pt x="0" y="35285"/>
                      </a:cubicBezTo>
                      <a:cubicBezTo>
                        <a:pt x="0" y="54773"/>
                        <a:pt x="15798" y="70571"/>
                        <a:pt x="35285" y="70571"/>
                      </a:cubicBezTo>
                      <a:cubicBezTo>
                        <a:pt x="54764"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1277" name="Friform 1276">
                  <a:extLst>
                    <a:ext uri="{FF2B5EF4-FFF2-40B4-BE49-F238E27FC236}">
                      <a16:creationId xmlns:a16="http://schemas.microsoft.com/office/drawing/2014/main" id="{C7B2CB3E-E658-D610-3A1C-2261D383C247}"/>
                    </a:ext>
                  </a:extLst>
                </p:cNvPr>
                <p:cNvSpPr/>
                <p:nvPr/>
              </p:nvSpPr>
              <p:spPr>
                <a:xfrm>
                  <a:off x="5742190"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5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1262" name="Grafikk 362">
                <a:extLst>
                  <a:ext uri="{FF2B5EF4-FFF2-40B4-BE49-F238E27FC236}">
                    <a16:creationId xmlns:a16="http://schemas.microsoft.com/office/drawing/2014/main" id="{3A2F064E-378A-14DB-524F-C20F4E3089C7}"/>
                  </a:ext>
                </a:extLst>
              </p:cNvPr>
              <p:cNvGrpSpPr/>
              <p:nvPr/>
            </p:nvGrpSpPr>
            <p:grpSpPr>
              <a:xfrm>
                <a:off x="5812675" y="6791030"/>
                <a:ext cx="92350" cy="106864"/>
                <a:chOff x="5812675" y="6791030"/>
                <a:chExt cx="92350" cy="106864"/>
              </a:xfrm>
              <a:solidFill>
                <a:srgbClr val="2E2F2E"/>
              </a:solidFill>
            </p:grpSpPr>
            <p:sp>
              <p:nvSpPr>
                <p:cNvPr id="1274" name="Friform 1273">
                  <a:extLst>
                    <a:ext uri="{FF2B5EF4-FFF2-40B4-BE49-F238E27FC236}">
                      <a16:creationId xmlns:a16="http://schemas.microsoft.com/office/drawing/2014/main" id="{6A66F088-D897-7CA3-A1D6-092646B9F4A6}"/>
                    </a:ext>
                  </a:extLst>
                </p:cNvPr>
                <p:cNvSpPr/>
                <p:nvPr/>
              </p:nvSpPr>
              <p:spPr>
                <a:xfrm>
                  <a:off x="5812675" y="6822017"/>
                  <a:ext cx="51976" cy="75877"/>
                </a:xfrm>
                <a:custGeom>
                  <a:avLst/>
                  <a:gdLst>
                    <a:gd name="connsiteX0" fmla="*/ 51977 w 51976"/>
                    <a:gd name="connsiteY0" fmla="*/ 60442 h 75877"/>
                    <a:gd name="connsiteX1" fmla="*/ 28694 w 51976"/>
                    <a:gd name="connsiteY1" fmla="*/ 42961 h 75877"/>
                    <a:gd name="connsiteX2" fmla="*/ 7228 w 51976"/>
                    <a:gd name="connsiteY2" fmla="*/ 0 h 75877"/>
                    <a:gd name="connsiteX3" fmla="*/ 0 w 51976"/>
                    <a:gd name="connsiteY3" fmla="*/ 0 h 75877"/>
                    <a:gd name="connsiteX4" fmla="*/ 7048 w 51976"/>
                    <a:gd name="connsiteY4" fmla="*/ 53689 h 75877"/>
                    <a:gd name="connsiteX5" fmla="*/ 16863 w 51976"/>
                    <a:gd name="connsiteY5" fmla="*/ 62382 h 75877"/>
                    <a:gd name="connsiteX6" fmla="*/ 10452 w 51976"/>
                    <a:gd name="connsiteY6" fmla="*/ 56133 h 75877"/>
                    <a:gd name="connsiteX7" fmla="*/ 10481 w 51976"/>
                    <a:gd name="connsiteY7" fmla="*/ 56181 h 75877"/>
                    <a:gd name="connsiteX8" fmla="*/ 29522 w 51976"/>
                    <a:gd name="connsiteY8" fmla="*/ 75878 h 75877"/>
                    <a:gd name="connsiteX9" fmla="*/ 36741 w 51976"/>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976" h="75877">
                      <a:moveTo>
                        <a:pt x="51977" y="60442"/>
                      </a:moveTo>
                      <a:lnTo>
                        <a:pt x="28694" y="42961"/>
                      </a:lnTo>
                      <a:lnTo>
                        <a:pt x="7228" y="0"/>
                      </a:lnTo>
                      <a:lnTo>
                        <a:pt x="0" y="0"/>
                      </a:lnTo>
                      <a:lnTo>
                        <a:pt x="7048" y="53689"/>
                      </a:lnTo>
                      <a:lnTo>
                        <a:pt x="16863" y="62382"/>
                      </a:lnTo>
                      <a:lnTo>
                        <a:pt x="10452" y="56133"/>
                      </a:lnTo>
                      <a:lnTo>
                        <a:pt x="10481" y="56181"/>
                      </a:lnTo>
                      <a:lnTo>
                        <a:pt x="29522" y="75878"/>
                      </a:lnTo>
                      <a:lnTo>
                        <a:pt x="36741" y="75878"/>
                      </a:lnTo>
                      <a:close/>
                    </a:path>
                  </a:pathLst>
                </a:custGeom>
                <a:solidFill>
                  <a:srgbClr val="2E2F2E"/>
                </a:solidFill>
                <a:ln w="9504" cap="flat">
                  <a:noFill/>
                  <a:prstDash val="solid"/>
                  <a:miter/>
                </a:ln>
              </p:spPr>
              <p:txBody>
                <a:bodyPr rtlCol="0" anchor="ctr"/>
                <a:lstStyle/>
                <a:p>
                  <a:endParaRPr lang="nb-NO"/>
                </a:p>
              </p:txBody>
            </p:sp>
            <p:sp>
              <p:nvSpPr>
                <p:cNvPr id="1275" name="Friform 1274">
                  <a:extLst>
                    <a:ext uri="{FF2B5EF4-FFF2-40B4-BE49-F238E27FC236}">
                      <a16:creationId xmlns:a16="http://schemas.microsoft.com/office/drawing/2014/main" id="{EC7210E6-164A-3C25-27E7-7A52777858D8}"/>
                    </a:ext>
                  </a:extLst>
                </p:cNvPr>
                <p:cNvSpPr/>
                <p:nvPr/>
              </p:nvSpPr>
              <p:spPr>
                <a:xfrm>
                  <a:off x="5874686" y="6791030"/>
                  <a:ext cx="30339" cy="82002"/>
                </a:xfrm>
                <a:custGeom>
                  <a:avLst/>
                  <a:gdLst>
                    <a:gd name="connsiteX0" fmla="*/ 30340 w 30339"/>
                    <a:gd name="connsiteY0" fmla="*/ 46252 h 82002"/>
                    <a:gd name="connsiteX1" fmla="*/ 30321 w 30339"/>
                    <a:gd name="connsiteY1" fmla="*/ 46213 h 82002"/>
                    <a:gd name="connsiteX2" fmla="*/ 30321 w 30339"/>
                    <a:gd name="connsiteY2" fmla="*/ 46213 h 82002"/>
                    <a:gd name="connsiteX3" fmla="*/ 30321 w 30339"/>
                    <a:gd name="connsiteY3" fmla="*/ 46213 h 82002"/>
                    <a:gd name="connsiteX4" fmla="*/ 7219 w 30339"/>
                    <a:gd name="connsiteY4" fmla="*/ 0 h 82002"/>
                    <a:gd name="connsiteX5" fmla="*/ 0 w 30339"/>
                    <a:gd name="connsiteY5" fmla="*/ 0 h 82002"/>
                    <a:gd name="connsiteX6" fmla="*/ 10034 w 30339"/>
                    <a:gd name="connsiteY6" fmla="*/ 56894 h 82002"/>
                    <a:gd name="connsiteX7" fmla="*/ 1607 w 30339"/>
                    <a:gd name="connsiteY7" fmla="*/ 82003 h 82002"/>
                    <a:gd name="connsiteX8" fmla="*/ 8836 w 30339"/>
                    <a:gd name="connsiteY8" fmla="*/ 82003 h 82002"/>
                    <a:gd name="connsiteX9" fmla="*/ 30321 w 30339"/>
                    <a:gd name="connsiteY9" fmla="*/ 79083 h 82002"/>
                    <a:gd name="connsiteX10" fmla="*/ 30321 w 30339"/>
                    <a:gd name="connsiteY10"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9" h="82002">
                      <a:moveTo>
                        <a:pt x="30340" y="46252"/>
                      </a:moveTo>
                      <a:lnTo>
                        <a:pt x="30321" y="46213"/>
                      </a:lnTo>
                      <a:lnTo>
                        <a:pt x="30321" y="46213"/>
                      </a:lnTo>
                      <a:lnTo>
                        <a:pt x="30321" y="46213"/>
                      </a:lnTo>
                      <a:lnTo>
                        <a:pt x="7219" y="0"/>
                      </a:lnTo>
                      <a:lnTo>
                        <a:pt x="0" y="0"/>
                      </a:lnTo>
                      <a:lnTo>
                        <a:pt x="10034" y="56894"/>
                      </a:lnTo>
                      <a:lnTo>
                        <a:pt x="1607" y="82003"/>
                      </a:lnTo>
                      <a:lnTo>
                        <a:pt x="8836" y="82003"/>
                      </a:lnTo>
                      <a:lnTo>
                        <a:pt x="30321" y="79083"/>
                      </a:lnTo>
                      <a:lnTo>
                        <a:pt x="30321" y="46261"/>
                      </a:lnTo>
                      <a:close/>
                    </a:path>
                  </a:pathLst>
                </a:custGeom>
                <a:solidFill>
                  <a:srgbClr val="2E2F2E"/>
                </a:solidFill>
                <a:ln w="9504" cap="flat">
                  <a:noFill/>
                  <a:prstDash val="solid"/>
                  <a:miter/>
                </a:ln>
              </p:spPr>
              <p:txBody>
                <a:bodyPr rtlCol="0" anchor="ctr"/>
                <a:lstStyle/>
                <a:p>
                  <a:endParaRPr lang="nb-NO"/>
                </a:p>
              </p:txBody>
            </p:sp>
          </p:grpSp>
          <p:grpSp>
            <p:nvGrpSpPr>
              <p:cNvPr id="1263" name="Grafikk 362">
                <a:extLst>
                  <a:ext uri="{FF2B5EF4-FFF2-40B4-BE49-F238E27FC236}">
                    <a16:creationId xmlns:a16="http://schemas.microsoft.com/office/drawing/2014/main" id="{0F83A58F-BFDA-58EC-D0C6-E75035448059}"/>
                  </a:ext>
                </a:extLst>
              </p:cNvPr>
              <p:cNvGrpSpPr/>
              <p:nvPr/>
            </p:nvGrpSpPr>
            <p:grpSpPr>
              <a:xfrm>
                <a:off x="5792816" y="6791030"/>
                <a:ext cx="104981" cy="106864"/>
                <a:chOff x="5792816" y="6791030"/>
                <a:chExt cx="104981" cy="106864"/>
              </a:xfrm>
              <a:solidFill>
                <a:srgbClr val="454645"/>
              </a:solidFill>
            </p:grpSpPr>
            <p:sp>
              <p:nvSpPr>
                <p:cNvPr id="1264" name="Friform 1263">
                  <a:extLst>
                    <a:ext uri="{FF2B5EF4-FFF2-40B4-BE49-F238E27FC236}">
                      <a16:creationId xmlns:a16="http://schemas.microsoft.com/office/drawing/2014/main" id="{AEA3B238-D163-F14D-4285-AC2327565778}"/>
                    </a:ext>
                  </a:extLst>
                </p:cNvPr>
                <p:cNvSpPr/>
                <p:nvPr/>
              </p:nvSpPr>
              <p:spPr>
                <a:xfrm>
                  <a:off x="5792816" y="6822017"/>
                  <a:ext cx="64617" cy="75877"/>
                </a:xfrm>
                <a:custGeom>
                  <a:avLst/>
                  <a:gdLst>
                    <a:gd name="connsiteX0" fmla="*/ 64617 w 64617"/>
                    <a:gd name="connsiteY0" fmla="*/ 60442 h 75877"/>
                    <a:gd name="connsiteX1" fmla="*/ 41334 w 64617"/>
                    <a:gd name="connsiteY1" fmla="*/ 42961 h 75877"/>
                    <a:gd name="connsiteX2" fmla="*/ 19859 w 64617"/>
                    <a:gd name="connsiteY2" fmla="*/ 0 h 75877"/>
                    <a:gd name="connsiteX3" fmla="*/ 0 w 64617"/>
                    <a:gd name="connsiteY3" fmla="*/ 9929 h 75877"/>
                    <a:gd name="connsiteX4" fmla="*/ 23092 w 64617"/>
                    <a:gd name="connsiteY4" fmla="*/ 56133 h 75877"/>
                    <a:gd name="connsiteX5" fmla="*/ 23092 w 64617"/>
                    <a:gd name="connsiteY5" fmla="*/ 56133 h 75877"/>
                    <a:gd name="connsiteX6" fmla="*/ 23092 w 64617"/>
                    <a:gd name="connsiteY6" fmla="*/ 56133 h 75877"/>
                    <a:gd name="connsiteX7" fmla="*/ 23111 w 64617"/>
                    <a:gd name="connsiteY7" fmla="*/ 56181 h 75877"/>
                    <a:gd name="connsiteX8" fmla="*/ 23130 w 64617"/>
                    <a:gd name="connsiteY8" fmla="*/ 56171 h 75877"/>
                    <a:gd name="connsiteX9" fmla="*/ 49381 w 64617"/>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17" h="75877">
                      <a:moveTo>
                        <a:pt x="64617" y="60442"/>
                      </a:moveTo>
                      <a:lnTo>
                        <a:pt x="41334" y="42961"/>
                      </a:lnTo>
                      <a:lnTo>
                        <a:pt x="19859" y="0"/>
                      </a:lnTo>
                      <a:lnTo>
                        <a:pt x="0" y="9929"/>
                      </a:lnTo>
                      <a:lnTo>
                        <a:pt x="23092" y="56133"/>
                      </a:lnTo>
                      <a:lnTo>
                        <a:pt x="23092" y="56133"/>
                      </a:lnTo>
                      <a:lnTo>
                        <a:pt x="23092" y="56133"/>
                      </a:lnTo>
                      <a:lnTo>
                        <a:pt x="23111" y="56181"/>
                      </a:lnTo>
                      <a:lnTo>
                        <a:pt x="23130" y="56171"/>
                      </a:lnTo>
                      <a:lnTo>
                        <a:pt x="49381" y="75878"/>
                      </a:lnTo>
                      <a:close/>
                    </a:path>
                  </a:pathLst>
                </a:custGeom>
                <a:solidFill>
                  <a:srgbClr val="454645"/>
                </a:solidFill>
                <a:ln w="9504" cap="flat">
                  <a:noFill/>
                  <a:prstDash val="solid"/>
                  <a:miter/>
                </a:ln>
              </p:spPr>
              <p:txBody>
                <a:bodyPr rtlCol="0" anchor="ctr"/>
                <a:lstStyle/>
                <a:p>
                  <a:endParaRPr lang="nb-NO"/>
                </a:p>
              </p:txBody>
            </p:sp>
            <p:sp>
              <p:nvSpPr>
                <p:cNvPr id="1265" name="Friform 1264">
                  <a:extLst>
                    <a:ext uri="{FF2B5EF4-FFF2-40B4-BE49-F238E27FC236}">
                      <a16:creationId xmlns:a16="http://schemas.microsoft.com/office/drawing/2014/main" id="{2EF69FB0-B877-C37F-BD40-A4F77CA69A8C}"/>
                    </a:ext>
                  </a:extLst>
                </p:cNvPr>
                <p:cNvSpPr/>
                <p:nvPr/>
              </p:nvSpPr>
              <p:spPr>
                <a:xfrm>
                  <a:off x="5854827" y="6791030"/>
                  <a:ext cx="42970" cy="82002"/>
                </a:xfrm>
                <a:custGeom>
                  <a:avLst/>
                  <a:gdLst>
                    <a:gd name="connsiteX0" fmla="*/ 42970 w 42970"/>
                    <a:gd name="connsiteY0" fmla="*/ 46252 h 82002"/>
                    <a:gd name="connsiteX1" fmla="*/ 42961 w 42970"/>
                    <a:gd name="connsiteY1" fmla="*/ 46213 h 82002"/>
                    <a:gd name="connsiteX2" fmla="*/ 42961 w 42970"/>
                    <a:gd name="connsiteY2" fmla="*/ 46213 h 82002"/>
                    <a:gd name="connsiteX3" fmla="*/ 42961 w 42970"/>
                    <a:gd name="connsiteY3" fmla="*/ 46213 h 82002"/>
                    <a:gd name="connsiteX4" fmla="*/ 19859 w 42970"/>
                    <a:gd name="connsiteY4" fmla="*/ 0 h 82002"/>
                    <a:gd name="connsiteX5" fmla="*/ 0 w 42970"/>
                    <a:gd name="connsiteY5" fmla="*/ 9929 h 82002"/>
                    <a:gd name="connsiteX6" fmla="*/ 21466 w 42970"/>
                    <a:gd name="connsiteY6" fmla="*/ 52881 h 82002"/>
                    <a:gd name="connsiteX7" fmla="*/ 21466 w 42970"/>
                    <a:gd name="connsiteY7" fmla="*/ 82003 h 82002"/>
                    <a:gd name="connsiteX8" fmla="*/ 42961 w 42970"/>
                    <a:gd name="connsiteY8" fmla="*/ 79083 h 82002"/>
                    <a:gd name="connsiteX9" fmla="*/ 42961 w 42970"/>
                    <a:gd name="connsiteY9"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0" h="82002">
                      <a:moveTo>
                        <a:pt x="42970" y="46252"/>
                      </a:moveTo>
                      <a:lnTo>
                        <a:pt x="42961" y="46213"/>
                      </a:lnTo>
                      <a:lnTo>
                        <a:pt x="42961" y="46213"/>
                      </a:lnTo>
                      <a:lnTo>
                        <a:pt x="42961" y="46213"/>
                      </a:lnTo>
                      <a:lnTo>
                        <a:pt x="19859" y="0"/>
                      </a:lnTo>
                      <a:lnTo>
                        <a:pt x="0" y="9929"/>
                      </a:lnTo>
                      <a:lnTo>
                        <a:pt x="21466" y="52881"/>
                      </a:lnTo>
                      <a:lnTo>
                        <a:pt x="21466" y="82003"/>
                      </a:lnTo>
                      <a:lnTo>
                        <a:pt x="42961" y="79083"/>
                      </a:lnTo>
                      <a:lnTo>
                        <a:pt x="42961" y="46261"/>
                      </a:lnTo>
                      <a:close/>
                    </a:path>
                  </a:pathLst>
                </a:custGeom>
                <a:solidFill>
                  <a:srgbClr val="454645"/>
                </a:solidFill>
                <a:ln w="9504" cap="flat">
                  <a:noFill/>
                  <a:prstDash val="solid"/>
                  <a:miter/>
                </a:ln>
              </p:spPr>
              <p:txBody>
                <a:bodyPr rtlCol="0" anchor="ctr"/>
                <a:lstStyle/>
                <a:p>
                  <a:endParaRPr lang="nb-NO"/>
                </a:p>
              </p:txBody>
            </p:sp>
          </p:grpSp>
        </p:grpSp>
        <p:grpSp>
          <p:nvGrpSpPr>
            <p:cNvPr id="1218" name="Grafikk 1263">
              <a:extLst>
                <a:ext uri="{FF2B5EF4-FFF2-40B4-BE49-F238E27FC236}">
                  <a16:creationId xmlns:a16="http://schemas.microsoft.com/office/drawing/2014/main" id="{DFE909A1-3D0D-D0D4-5385-5A27E5725E71}"/>
                </a:ext>
              </a:extLst>
            </p:cNvPr>
            <p:cNvGrpSpPr/>
            <p:nvPr/>
          </p:nvGrpSpPr>
          <p:grpSpPr>
            <a:xfrm>
              <a:off x="8350362" y="5875240"/>
              <a:ext cx="381309" cy="575094"/>
              <a:chOff x="3883382" y="3249495"/>
              <a:chExt cx="462076" cy="696907"/>
            </a:xfrm>
          </p:grpSpPr>
          <p:sp>
            <p:nvSpPr>
              <p:cNvPr id="1239" name="Friform 1238">
                <a:extLst>
                  <a:ext uri="{FF2B5EF4-FFF2-40B4-BE49-F238E27FC236}">
                    <a16:creationId xmlns:a16="http://schemas.microsoft.com/office/drawing/2014/main" id="{C1BB3DD2-F2D3-A98B-49DD-49AA59964230}"/>
                  </a:ext>
                </a:extLst>
              </p:cNvPr>
              <p:cNvSpPr/>
              <p:nvPr/>
            </p:nvSpPr>
            <p:spPr>
              <a:xfrm>
                <a:off x="3883382" y="3489078"/>
                <a:ext cx="462076" cy="457324"/>
              </a:xfrm>
              <a:custGeom>
                <a:avLst/>
                <a:gdLst>
                  <a:gd name="connsiteX0" fmla="*/ 462077 w 462076"/>
                  <a:gd name="connsiteY0" fmla="*/ 159106 h 457324"/>
                  <a:gd name="connsiteX1" fmla="*/ 231038 w 462076"/>
                  <a:gd name="connsiteY1" fmla="*/ 438779 h 457324"/>
                  <a:gd name="connsiteX2" fmla="*/ 0 w 462076"/>
                  <a:gd name="connsiteY2" fmla="*/ 159106 h 457324"/>
                  <a:gd name="connsiteX3" fmla="*/ 222933 w 462076"/>
                  <a:gd name="connsiteY3" fmla="*/ 9134 h 457324"/>
                  <a:gd name="connsiteX4" fmla="*/ 462077 w 462076"/>
                  <a:gd name="connsiteY4" fmla="*/ 159106 h 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076" h="457324">
                    <a:moveTo>
                      <a:pt x="462077" y="159106"/>
                    </a:moveTo>
                    <a:cubicBezTo>
                      <a:pt x="462077" y="369875"/>
                      <a:pt x="331013" y="508987"/>
                      <a:pt x="231038" y="438779"/>
                    </a:cubicBezTo>
                    <a:cubicBezTo>
                      <a:pt x="141865" y="507683"/>
                      <a:pt x="0" y="377981"/>
                      <a:pt x="0" y="159106"/>
                    </a:cubicBezTo>
                    <a:cubicBezTo>
                      <a:pt x="0" y="31509"/>
                      <a:pt x="109442" y="-23289"/>
                      <a:pt x="222933" y="9134"/>
                    </a:cubicBezTo>
                    <a:cubicBezTo>
                      <a:pt x="352635" y="-23289"/>
                      <a:pt x="462077" y="31509"/>
                      <a:pt x="462077" y="159106"/>
                    </a:cubicBezTo>
                    <a:close/>
                  </a:path>
                </a:pathLst>
              </a:custGeom>
              <a:solidFill>
                <a:srgbClr val="D10008"/>
              </a:solidFill>
              <a:ln w="9525" cap="flat">
                <a:noFill/>
                <a:prstDash val="solid"/>
                <a:miter/>
              </a:ln>
            </p:spPr>
            <p:txBody>
              <a:bodyPr rtlCol="0" anchor="ctr"/>
              <a:lstStyle/>
              <a:p>
                <a:endParaRPr lang="nb-NO"/>
              </a:p>
            </p:txBody>
          </p:sp>
          <p:grpSp>
            <p:nvGrpSpPr>
              <p:cNvPr id="1240" name="Grafikk 1263">
                <a:extLst>
                  <a:ext uri="{FF2B5EF4-FFF2-40B4-BE49-F238E27FC236}">
                    <a16:creationId xmlns:a16="http://schemas.microsoft.com/office/drawing/2014/main" id="{0C847804-438E-343E-8B85-299D309C058E}"/>
                  </a:ext>
                </a:extLst>
              </p:cNvPr>
              <p:cNvGrpSpPr/>
              <p:nvPr/>
            </p:nvGrpSpPr>
            <p:grpSpPr>
              <a:xfrm>
                <a:off x="3952289" y="3249495"/>
                <a:ext cx="352804" cy="257772"/>
                <a:chOff x="3952289" y="3249495"/>
                <a:chExt cx="352804" cy="257772"/>
              </a:xfrm>
            </p:grpSpPr>
            <p:sp>
              <p:nvSpPr>
                <p:cNvPr id="1243" name="Friform 1242">
                  <a:extLst>
                    <a:ext uri="{FF2B5EF4-FFF2-40B4-BE49-F238E27FC236}">
                      <a16:creationId xmlns:a16="http://schemas.microsoft.com/office/drawing/2014/main" id="{A34B39E8-10AB-7A54-A650-889432F9B987}"/>
                    </a:ext>
                  </a:extLst>
                </p:cNvPr>
                <p:cNvSpPr/>
                <p:nvPr/>
              </p:nvSpPr>
              <p:spPr>
                <a:xfrm>
                  <a:off x="3952289" y="3323431"/>
                  <a:ext cx="166624" cy="183836"/>
                </a:xfrm>
                <a:custGeom>
                  <a:avLst/>
                  <a:gdLst>
                    <a:gd name="connsiteX0" fmla="*/ 144567 w 166624"/>
                    <a:gd name="connsiteY0" fmla="*/ 174782 h 183836"/>
                    <a:gd name="connsiteX1" fmla="*/ 112144 w 166624"/>
                    <a:gd name="connsiteY1" fmla="*/ 76151 h 183836"/>
                    <a:gd name="connsiteX2" fmla="*/ 23133 w 166624"/>
                    <a:gd name="connsiteY2" fmla="*/ 40822 h 183836"/>
                    <a:gd name="connsiteX3" fmla="*/ 206 w 166624"/>
                    <a:gd name="connsiteY3" fmla="*/ 23620 h 183836"/>
                    <a:gd name="connsiteX4" fmla="*/ 17399 w 166624"/>
                    <a:gd name="connsiteY4" fmla="*/ 694 h 183836"/>
                    <a:gd name="connsiteX5" fmla="*/ 133108 w 166624"/>
                    <a:gd name="connsiteY5" fmla="*/ 48319 h 183836"/>
                    <a:gd name="connsiteX6" fmla="*/ 166103 w 166624"/>
                    <a:gd name="connsiteY6" fmla="*/ 176544 h 183836"/>
                    <a:gd name="connsiteX7" fmla="*/ 144567 w 166624"/>
                    <a:gd name="connsiteY7" fmla="*/ 174782 h 18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24" h="183836">
                      <a:moveTo>
                        <a:pt x="144567" y="174782"/>
                      </a:moveTo>
                      <a:cubicBezTo>
                        <a:pt x="144614" y="174172"/>
                        <a:pt x="140890" y="110641"/>
                        <a:pt x="112144" y="76151"/>
                      </a:cubicBezTo>
                      <a:cubicBezTo>
                        <a:pt x="79235" y="36660"/>
                        <a:pt x="23599" y="40756"/>
                        <a:pt x="23133" y="40822"/>
                      </a:cubicBezTo>
                      <a:cubicBezTo>
                        <a:pt x="12055" y="42384"/>
                        <a:pt x="1787" y="34698"/>
                        <a:pt x="206" y="23620"/>
                      </a:cubicBezTo>
                      <a:cubicBezTo>
                        <a:pt x="-1375" y="12543"/>
                        <a:pt x="6321" y="2275"/>
                        <a:pt x="17399" y="694"/>
                      </a:cubicBezTo>
                      <a:cubicBezTo>
                        <a:pt x="20170" y="303"/>
                        <a:pt x="85883" y="-8355"/>
                        <a:pt x="133108" y="48319"/>
                      </a:cubicBezTo>
                      <a:cubicBezTo>
                        <a:pt x="172618" y="95724"/>
                        <a:pt x="166389" y="173258"/>
                        <a:pt x="166103" y="176544"/>
                      </a:cubicBezTo>
                      <a:cubicBezTo>
                        <a:pt x="165188" y="187088"/>
                        <a:pt x="143595" y="185936"/>
                        <a:pt x="144567" y="174782"/>
                      </a:cubicBezTo>
                      <a:close/>
                    </a:path>
                  </a:pathLst>
                </a:custGeom>
                <a:solidFill>
                  <a:srgbClr val="8D4706"/>
                </a:solidFill>
                <a:ln w="9525" cap="flat">
                  <a:noFill/>
                  <a:prstDash val="solid"/>
                  <a:miter/>
                </a:ln>
              </p:spPr>
              <p:txBody>
                <a:bodyPr rtlCol="0" anchor="ctr"/>
                <a:lstStyle/>
                <a:p>
                  <a:endParaRPr lang="nb-NO"/>
                </a:p>
              </p:txBody>
            </p:sp>
            <p:sp>
              <p:nvSpPr>
                <p:cNvPr id="1244" name="Friform 1243">
                  <a:extLst>
                    <a:ext uri="{FF2B5EF4-FFF2-40B4-BE49-F238E27FC236}">
                      <a16:creationId xmlns:a16="http://schemas.microsoft.com/office/drawing/2014/main" id="{1712DC25-3316-87C4-4875-30E3468F8B5F}"/>
                    </a:ext>
                  </a:extLst>
                </p:cNvPr>
                <p:cNvSpPr/>
                <p:nvPr/>
              </p:nvSpPr>
              <p:spPr>
                <a:xfrm>
                  <a:off x="4117126" y="3249495"/>
                  <a:ext cx="187965" cy="209656"/>
                </a:xfrm>
                <a:custGeom>
                  <a:avLst/>
                  <a:gdLst>
                    <a:gd name="connsiteX0" fmla="*/ 148237 w 187965"/>
                    <a:gd name="connsiteY0" fmla="*/ 152725 h 209656"/>
                    <a:gd name="connsiteX1" fmla="*/ 1428 w 187965"/>
                    <a:gd name="connsiteY1" fmla="*/ 209656 h 209656"/>
                    <a:gd name="connsiteX2" fmla="*/ 39728 w 187965"/>
                    <a:gd name="connsiteY2" fmla="*/ 56932 h 209656"/>
                    <a:gd name="connsiteX3" fmla="*/ 186537 w 187965"/>
                    <a:gd name="connsiteY3" fmla="*/ 1 h 209656"/>
                    <a:gd name="connsiteX4" fmla="*/ 148237 w 187965"/>
                    <a:gd name="connsiteY4" fmla="*/ 152725 h 20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65" h="209656">
                      <a:moveTo>
                        <a:pt x="148237" y="152725"/>
                      </a:moveTo>
                      <a:cubicBezTo>
                        <a:pt x="97126" y="210618"/>
                        <a:pt x="1428" y="209656"/>
                        <a:pt x="1428" y="209656"/>
                      </a:cubicBezTo>
                      <a:cubicBezTo>
                        <a:pt x="1428" y="209656"/>
                        <a:pt x="-11383" y="114825"/>
                        <a:pt x="39728" y="56932"/>
                      </a:cubicBezTo>
                      <a:cubicBezTo>
                        <a:pt x="90840" y="-961"/>
                        <a:pt x="186537" y="1"/>
                        <a:pt x="186537" y="1"/>
                      </a:cubicBezTo>
                      <a:cubicBezTo>
                        <a:pt x="186537" y="1"/>
                        <a:pt x="199348" y="94832"/>
                        <a:pt x="148237" y="152725"/>
                      </a:cubicBezTo>
                      <a:close/>
                    </a:path>
                  </a:pathLst>
                </a:custGeom>
                <a:solidFill>
                  <a:srgbClr val="50A822"/>
                </a:solidFill>
                <a:ln w="9525" cap="flat">
                  <a:noFill/>
                  <a:prstDash val="solid"/>
                  <a:miter/>
                </a:ln>
              </p:spPr>
              <p:txBody>
                <a:bodyPr rtlCol="0" anchor="ctr"/>
                <a:lstStyle/>
                <a:p>
                  <a:endParaRPr lang="nb-NO"/>
                </a:p>
              </p:txBody>
            </p:sp>
            <p:sp>
              <p:nvSpPr>
                <p:cNvPr id="1245" name="Friform 1244">
                  <a:extLst>
                    <a:ext uri="{FF2B5EF4-FFF2-40B4-BE49-F238E27FC236}">
                      <a16:creationId xmlns:a16="http://schemas.microsoft.com/office/drawing/2014/main" id="{1E86EDA8-A5CF-B2A9-9085-E11805A3B08A}"/>
                    </a:ext>
                  </a:extLst>
                </p:cNvPr>
                <p:cNvSpPr/>
                <p:nvPr/>
              </p:nvSpPr>
              <p:spPr>
                <a:xfrm>
                  <a:off x="4118554" y="3249496"/>
                  <a:ext cx="186539" cy="209655"/>
                </a:xfrm>
                <a:custGeom>
                  <a:avLst/>
                  <a:gdLst>
                    <a:gd name="connsiteX0" fmla="*/ 185109 w 186539"/>
                    <a:gd name="connsiteY0" fmla="*/ 0 h 209655"/>
                    <a:gd name="connsiteX1" fmla="*/ 0 w 186539"/>
                    <a:gd name="connsiteY1" fmla="*/ 209655 h 209655"/>
                    <a:gd name="connsiteX2" fmla="*/ 146809 w 186539"/>
                    <a:gd name="connsiteY2" fmla="*/ 152724 h 209655"/>
                    <a:gd name="connsiteX3" fmla="*/ 185109 w 186539"/>
                    <a:gd name="connsiteY3" fmla="*/ 0 h 209655"/>
                  </a:gdLst>
                  <a:ahLst/>
                  <a:cxnLst>
                    <a:cxn ang="0">
                      <a:pos x="connsiteX0" y="connsiteY0"/>
                    </a:cxn>
                    <a:cxn ang="0">
                      <a:pos x="connsiteX1" y="connsiteY1"/>
                    </a:cxn>
                    <a:cxn ang="0">
                      <a:pos x="connsiteX2" y="connsiteY2"/>
                    </a:cxn>
                    <a:cxn ang="0">
                      <a:pos x="connsiteX3" y="connsiteY3"/>
                    </a:cxn>
                  </a:cxnLst>
                  <a:rect l="l" t="t" r="r" b="b"/>
                  <a:pathLst>
                    <a:path w="186539" h="209655">
                      <a:moveTo>
                        <a:pt x="185109" y="0"/>
                      </a:moveTo>
                      <a:lnTo>
                        <a:pt x="0" y="209655"/>
                      </a:lnTo>
                      <a:cubicBezTo>
                        <a:pt x="0" y="209655"/>
                        <a:pt x="95688" y="210626"/>
                        <a:pt x="146809" y="152724"/>
                      </a:cubicBezTo>
                      <a:cubicBezTo>
                        <a:pt x="197930" y="94831"/>
                        <a:pt x="185109" y="0"/>
                        <a:pt x="185109" y="0"/>
                      </a:cubicBezTo>
                      <a:close/>
                    </a:path>
                  </a:pathLst>
                </a:custGeom>
                <a:solidFill>
                  <a:srgbClr val="578D38"/>
                </a:solidFill>
                <a:ln w="9525" cap="flat">
                  <a:noFill/>
                  <a:prstDash val="solid"/>
                  <a:miter/>
                </a:ln>
              </p:spPr>
              <p:txBody>
                <a:bodyPr rtlCol="0" anchor="ctr"/>
                <a:lstStyle/>
                <a:p>
                  <a:endParaRPr lang="nb-NO"/>
                </a:p>
              </p:txBody>
            </p:sp>
          </p:grpSp>
          <p:sp>
            <p:nvSpPr>
              <p:cNvPr id="1241" name="Friform 1240">
                <a:extLst>
                  <a:ext uri="{FF2B5EF4-FFF2-40B4-BE49-F238E27FC236}">
                    <a16:creationId xmlns:a16="http://schemas.microsoft.com/office/drawing/2014/main" id="{0D4F0F64-6D92-F5B2-FBC1-E5A106F1CAE6}"/>
                  </a:ext>
                </a:extLst>
              </p:cNvPr>
              <p:cNvSpPr/>
              <p:nvPr/>
            </p:nvSpPr>
            <p:spPr>
              <a:xfrm>
                <a:off x="3883382" y="3489078"/>
                <a:ext cx="387753" cy="388743"/>
              </a:xfrm>
              <a:custGeom>
                <a:avLst/>
                <a:gdLst>
                  <a:gd name="connsiteX0" fmla="*/ 387753 w 387753"/>
                  <a:gd name="connsiteY0" fmla="*/ 183375 h 388743"/>
                  <a:gd name="connsiteX1" fmla="*/ 277730 w 387753"/>
                  <a:gd name="connsiteY1" fmla="*/ 543 h 388743"/>
                  <a:gd name="connsiteX2" fmla="*/ 222933 w 387753"/>
                  <a:gd name="connsiteY2" fmla="*/ 9134 h 388743"/>
                  <a:gd name="connsiteX3" fmla="*/ 0 w 387753"/>
                  <a:gd name="connsiteY3" fmla="*/ 159106 h 388743"/>
                  <a:gd name="connsiteX4" fmla="*/ 26146 w 387753"/>
                  <a:gd name="connsiteY4" fmla="*/ 309153 h 388743"/>
                  <a:gd name="connsiteX5" fmla="*/ 185757 w 387753"/>
                  <a:gd name="connsiteY5" fmla="*/ 388744 h 388743"/>
                  <a:gd name="connsiteX6" fmla="*/ 387753 w 387753"/>
                  <a:gd name="connsiteY6" fmla="*/ 183375 h 38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53" h="388743">
                    <a:moveTo>
                      <a:pt x="387753" y="183375"/>
                    </a:moveTo>
                    <a:cubicBezTo>
                      <a:pt x="387753" y="103642"/>
                      <a:pt x="343033" y="34576"/>
                      <a:pt x="277730" y="543"/>
                    </a:cubicBezTo>
                    <a:cubicBezTo>
                      <a:pt x="260061" y="1629"/>
                      <a:pt x="241725" y="4429"/>
                      <a:pt x="222933" y="9134"/>
                    </a:cubicBezTo>
                    <a:cubicBezTo>
                      <a:pt x="109442" y="-23289"/>
                      <a:pt x="0" y="31509"/>
                      <a:pt x="0" y="159106"/>
                    </a:cubicBezTo>
                    <a:cubicBezTo>
                      <a:pt x="0" y="216960"/>
                      <a:pt x="9916" y="267452"/>
                      <a:pt x="26146" y="309153"/>
                    </a:cubicBezTo>
                    <a:cubicBezTo>
                      <a:pt x="63103" y="357559"/>
                      <a:pt x="120834" y="388744"/>
                      <a:pt x="185757" y="388744"/>
                    </a:cubicBezTo>
                    <a:cubicBezTo>
                      <a:pt x="297323" y="388744"/>
                      <a:pt x="387753" y="296799"/>
                      <a:pt x="387753" y="183375"/>
                    </a:cubicBezTo>
                    <a:close/>
                  </a:path>
                </a:pathLst>
              </a:custGeom>
              <a:solidFill>
                <a:srgbClr val="ED1C24"/>
              </a:solidFill>
              <a:ln w="9525" cap="flat">
                <a:noFill/>
                <a:prstDash val="solid"/>
                <a:miter/>
              </a:ln>
            </p:spPr>
            <p:txBody>
              <a:bodyPr rtlCol="0" anchor="ctr"/>
              <a:lstStyle/>
              <a:p>
                <a:endParaRPr lang="nb-NO"/>
              </a:p>
            </p:txBody>
          </p:sp>
          <p:sp>
            <p:nvSpPr>
              <p:cNvPr id="1242" name="Friform 1241">
                <a:extLst>
                  <a:ext uri="{FF2B5EF4-FFF2-40B4-BE49-F238E27FC236}">
                    <a16:creationId xmlns:a16="http://schemas.microsoft.com/office/drawing/2014/main" id="{CF04232B-B6FB-2B15-19B0-BCD743202698}"/>
                  </a:ext>
                </a:extLst>
              </p:cNvPr>
              <p:cNvSpPr/>
              <p:nvPr/>
            </p:nvSpPr>
            <p:spPr>
              <a:xfrm>
                <a:off x="3938538" y="3556178"/>
                <a:ext cx="140003" cy="169406"/>
              </a:xfrm>
              <a:custGeom>
                <a:avLst/>
                <a:gdLst>
                  <a:gd name="connsiteX0" fmla="*/ 134515 w 140003"/>
                  <a:gd name="connsiteY0" fmla="*/ 106046 h 169406"/>
                  <a:gd name="connsiteX1" fmla="*/ 42884 w 140003"/>
                  <a:gd name="connsiteY1" fmla="*/ 166653 h 169406"/>
                  <a:gd name="connsiteX2" fmla="*/ 5489 w 140003"/>
                  <a:gd name="connsiteY2" fmla="*/ 63355 h 169406"/>
                  <a:gd name="connsiteX3" fmla="*/ 97119 w 140003"/>
                  <a:gd name="connsiteY3" fmla="*/ 2757 h 169406"/>
                  <a:gd name="connsiteX4" fmla="*/ 134515 w 140003"/>
                  <a:gd name="connsiteY4" fmla="*/ 106046 h 16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03" h="169406">
                    <a:moveTo>
                      <a:pt x="134515" y="106046"/>
                    </a:moveTo>
                    <a:cubicBezTo>
                      <a:pt x="119541" y="151309"/>
                      <a:pt x="78517" y="178436"/>
                      <a:pt x="42884" y="166653"/>
                    </a:cubicBezTo>
                    <a:cubicBezTo>
                      <a:pt x="7251" y="154871"/>
                      <a:pt x="-9494" y="108617"/>
                      <a:pt x="5489" y="63355"/>
                    </a:cubicBezTo>
                    <a:cubicBezTo>
                      <a:pt x="20462" y="18092"/>
                      <a:pt x="61486" y="-9035"/>
                      <a:pt x="97119" y="2757"/>
                    </a:cubicBezTo>
                    <a:cubicBezTo>
                      <a:pt x="132752" y="14539"/>
                      <a:pt x="149497" y="60783"/>
                      <a:pt x="134515" y="106046"/>
                    </a:cubicBezTo>
                    <a:close/>
                  </a:path>
                </a:pathLst>
              </a:custGeom>
              <a:solidFill>
                <a:srgbClr val="FF787F"/>
              </a:solidFill>
              <a:ln w="9525" cap="flat">
                <a:noFill/>
                <a:prstDash val="solid"/>
                <a:miter/>
              </a:ln>
            </p:spPr>
            <p:txBody>
              <a:bodyPr rtlCol="0" anchor="ctr"/>
              <a:lstStyle/>
              <a:p>
                <a:endParaRPr lang="nb-NO"/>
              </a:p>
            </p:txBody>
          </p:sp>
        </p:grpSp>
        <p:grpSp>
          <p:nvGrpSpPr>
            <p:cNvPr id="1219" name="Grafikk 1263">
              <a:extLst>
                <a:ext uri="{FF2B5EF4-FFF2-40B4-BE49-F238E27FC236}">
                  <a16:creationId xmlns:a16="http://schemas.microsoft.com/office/drawing/2014/main" id="{097F2FF0-5447-666C-C67F-1A7BF981C950}"/>
                </a:ext>
              </a:extLst>
            </p:cNvPr>
            <p:cNvGrpSpPr/>
            <p:nvPr/>
          </p:nvGrpSpPr>
          <p:grpSpPr>
            <a:xfrm>
              <a:off x="8992519" y="5854773"/>
              <a:ext cx="363956" cy="579559"/>
              <a:chOff x="6205653" y="6008889"/>
              <a:chExt cx="437654" cy="696915"/>
            </a:xfrm>
          </p:grpSpPr>
          <p:grpSp>
            <p:nvGrpSpPr>
              <p:cNvPr id="1232" name="Grafikk 1263">
                <a:extLst>
                  <a:ext uri="{FF2B5EF4-FFF2-40B4-BE49-F238E27FC236}">
                    <a16:creationId xmlns:a16="http://schemas.microsoft.com/office/drawing/2014/main" id="{E620F55C-50BC-7740-295D-A472710B0BF0}"/>
                  </a:ext>
                </a:extLst>
              </p:cNvPr>
              <p:cNvGrpSpPr/>
              <p:nvPr/>
            </p:nvGrpSpPr>
            <p:grpSpPr>
              <a:xfrm>
                <a:off x="6205653" y="6008889"/>
                <a:ext cx="437654" cy="696915"/>
                <a:chOff x="6205653" y="6008889"/>
                <a:chExt cx="437654" cy="696915"/>
              </a:xfrm>
            </p:grpSpPr>
            <p:sp>
              <p:nvSpPr>
                <p:cNvPr id="1234" name="Friform 1233">
                  <a:extLst>
                    <a:ext uri="{FF2B5EF4-FFF2-40B4-BE49-F238E27FC236}">
                      <a16:creationId xmlns:a16="http://schemas.microsoft.com/office/drawing/2014/main" id="{60DD20DB-1A6D-6EE7-2E32-936E5F6DCB51}"/>
                    </a:ext>
                  </a:extLst>
                </p:cNvPr>
                <p:cNvSpPr/>
                <p:nvPr/>
              </p:nvSpPr>
              <p:spPr>
                <a:xfrm>
                  <a:off x="6413859" y="6058155"/>
                  <a:ext cx="30301" cy="118268"/>
                </a:xfrm>
                <a:custGeom>
                  <a:avLst/>
                  <a:gdLst>
                    <a:gd name="connsiteX0" fmla="*/ 21928 w 30301"/>
                    <a:gd name="connsiteY0" fmla="*/ 118268 h 118268"/>
                    <a:gd name="connsiteX1" fmla="*/ 14117 w 30301"/>
                    <a:gd name="connsiteY1" fmla="*/ 112906 h 118268"/>
                    <a:gd name="connsiteX2" fmla="*/ 192 w 30301"/>
                    <a:gd name="connsiteY2" fmla="*/ 46850 h 118268"/>
                    <a:gd name="connsiteX3" fmla="*/ 4992 w 30301"/>
                    <a:gd name="connsiteY3" fmla="*/ 5959 h 118268"/>
                    <a:gd name="connsiteX4" fmla="*/ 15422 w 30301"/>
                    <a:gd name="connsiteY4" fmla="*/ 358 h 118268"/>
                    <a:gd name="connsiteX5" fmla="*/ 21023 w 30301"/>
                    <a:gd name="connsiteY5" fmla="*/ 10779 h 118268"/>
                    <a:gd name="connsiteX6" fmla="*/ 16899 w 30301"/>
                    <a:gd name="connsiteY6" fmla="*/ 45764 h 118268"/>
                    <a:gd name="connsiteX7" fmla="*/ 29748 w 30301"/>
                    <a:gd name="connsiteY7" fmla="*/ 106895 h 118268"/>
                    <a:gd name="connsiteX8" fmla="*/ 24938 w 30301"/>
                    <a:gd name="connsiteY8" fmla="*/ 117706 h 118268"/>
                    <a:gd name="connsiteX9" fmla="*/ 21928 w 30301"/>
                    <a:gd name="connsiteY9" fmla="*/ 118268 h 11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01" h="118268">
                      <a:moveTo>
                        <a:pt x="21928" y="118268"/>
                      </a:moveTo>
                      <a:cubicBezTo>
                        <a:pt x="18566" y="118268"/>
                        <a:pt x="15394" y="116230"/>
                        <a:pt x="14117" y="112906"/>
                      </a:cubicBezTo>
                      <a:cubicBezTo>
                        <a:pt x="13641" y="111667"/>
                        <a:pt x="2478" y="82302"/>
                        <a:pt x="192" y="46850"/>
                      </a:cubicBezTo>
                      <a:cubicBezTo>
                        <a:pt x="-1123" y="26514"/>
                        <a:pt x="4745" y="6797"/>
                        <a:pt x="4992" y="5959"/>
                      </a:cubicBezTo>
                      <a:cubicBezTo>
                        <a:pt x="6326" y="1530"/>
                        <a:pt x="10993" y="-975"/>
                        <a:pt x="15422" y="358"/>
                      </a:cubicBezTo>
                      <a:cubicBezTo>
                        <a:pt x="19842" y="1692"/>
                        <a:pt x="22347" y="6359"/>
                        <a:pt x="21023" y="10779"/>
                      </a:cubicBezTo>
                      <a:cubicBezTo>
                        <a:pt x="20928" y="11102"/>
                        <a:pt x="15794" y="28600"/>
                        <a:pt x="16899" y="45764"/>
                      </a:cubicBezTo>
                      <a:cubicBezTo>
                        <a:pt x="19013" y="78568"/>
                        <a:pt x="29643" y="106619"/>
                        <a:pt x="29748" y="106895"/>
                      </a:cubicBezTo>
                      <a:cubicBezTo>
                        <a:pt x="31396" y="111210"/>
                        <a:pt x="29243" y="116049"/>
                        <a:pt x="24938" y="117706"/>
                      </a:cubicBezTo>
                      <a:cubicBezTo>
                        <a:pt x="23938" y="118087"/>
                        <a:pt x="22918" y="118268"/>
                        <a:pt x="21928" y="118268"/>
                      </a:cubicBezTo>
                      <a:close/>
                    </a:path>
                  </a:pathLst>
                </a:custGeom>
                <a:solidFill>
                  <a:srgbClr val="8D4706"/>
                </a:solidFill>
                <a:ln w="9525" cap="flat">
                  <a:noFill/>
                  <a:prstDash val="solid"/>
                  <a:miter/>
                </a:ln>
              </p:spPr>
              <p:txBody>
                <a:bodyPr rtlCol="0" anchor="ctr"/>
                <a:lstStyle/>
                <a:p>
                  <a:endParaRPr lang="nb-NO"/>
                </a:p>
              </p:txBody>
            </p:sp>
            <p:sp>
              <p:nvSpPr>
                <p:cNvPr id="1235" name="Friform 1234">
                  <a:extLst>
                    <a:ext uri="{FF2B5EF4-FFF2-40B4-BE49-F238E27FC236}">
                      <a16:creationId xmlns:a16="http://schemas.microsoft.com/office/drawing/2014/main" id="{6929B546-E5D3-578C-EFE9-D4A9524BB2D9}"/>
                    </a:ext>
                  </a:extLst>
                </p:cNvPr>
                <p:cNvSpPr/>
                <p:nvPr/>
              </p:nvSpPr>
              <p:spPr>
                <a:xfrm>
                  <a:off x="6234963" y="6151325"/>
                  <a:ext cx="408344" cy="554478"/>
                </a:xfrm>
                <a:custGeom>
                  <a:avLst/>
                  <a:gdLst>
                    <a:gd name="connsiteX0" fmla="*/ 309037 w 408344"/>
                    <a:gd name="connsiteY0" fmla="*/ 119929 h 554478"/>
                    <a:gd name="connsiteX1" fmla="*/ 204167 w 408344"/>
                    <a:gd name="connsiteY1" fmla="*/ 0 h 554478"/>
                    <a:gd name="connsiteX2" fmla="*/ 99297 w 408344"/>
                    <a:gd name="connsiteY2" fmla="*/ 119929 h 554478"/>
                    <a:gd name="connsiteX3" fmla="*/ 8 w 408344"/>
                    <a:gd name="connsiteY3" fmla="*/ 350311 h 554478"/>
                    <a:gd name="connsiteX4" fmla="*/ 204176 w 408344"/>
                    <a:gd name="connsiteY4" fmla="*/ 554479 h 554478"/>
                    <a:gd name="connsiteX5" fmla="*/ 408345 w 408344"/>
                    <a:gd name="connsiteY5" fmla="*/ 350311 h 554478"/>
                    <a:gd name="connsiteX6" fmla="*/ 309037 w 408344"/>
                    <a:gd name="connsiteY6" fmla="*/ 119929 h 55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44" h="554478">
                      <a:moveTo>
                        <a:pt x="309037" y="119929"/>
                      </a:moveTo>
                      <a:cubicBezTo>
                        <a:pt x="309037" y="53693"/>
                        <a:pt x="262088" y="0"/>
                        <a:pt x="204167" y="0"/>
                      </a:cubicBezTo>
                      <a:cubicBezTo>
                        <a:pt x="146245" y="0"/>
                        <a:pt x="99297" y="53693"/>
                        <a:pt x="99297" y="119929"/>
                      </a:cubicBezTo>
                      <a:cubicBezTo>
                        <a:pt x="99297" y="180737"/>
                        <a:pt x="1122" y="223123"/>
                        <a:pt x="8" y="350311"/>
                      </a:cubicBezTo>
                      <a:cubicBezTo>
                        <a:pt x="-983" y="463058"/>
                        <a:pt x="91419" y="554479"/>
                        <a:pt x="204176" y="554479"/>
                      </a:cubicBezTo>
                      <a:cubicBezTo>
                        <a:pt x="316933" y="554479"/>
                        <a:pt x="408345" y="463067"/>
                        <a:pt x="408345" y="350311"/>
                      </a:cubicBezTo>
                      <a:cubicBezTo>
                        <a:pt x="408335" y="207512"/>
                        <a:pt x="309037" y="180737"/>
                        <a:pt x="309037" y="119929"/>
                      </a:cubicBezTo>
                      <a:close/>
                    </a:path>
                  </a:pathLst>
                </a:custGeom>
                <a:solidFill>
                  <a:srgbClr val="A2B00A"/>
                </a:solidFill>
                <a:ln w="9525" cap="flat">
                  <a:noFill/>
                  <a:prstDash val="solid"/>
                  <a:miter/>
                </a:ln>
              </p:spPr>
              <p:txBody>
                <a:bodyPr rtlCol="0" anchor="ctr"/>
                <a:lstStyle/>
                <a:p>
                  <a:endParaRPr lang="nb-NO"/>
                </a:p>
              </p:txBody>
            </p:sp>
            <p:sp>
              <p:nvSpPr>
                <p:cNvPr id="1236" name="Friform 1235">
                  <a:extLst>
                    <a:ext uri="{FF2B5EF4-FFF2-40B4-BE49-F238E27FC236}">
                      <a16:creationId xmlns:a16="http://schemas.microsoft.com/office/drawing/2014/main" id="{79E6A60A-3864-2E7B-E7E1-6A6D563F729D}"/>
                    </a:ext>
                  </a:extLst>
                </p:cNvPr>
                <p:cNvSpPr/>
                <p:nvPr/>
              </p:nvSpPr>
              <p:spPr>
                <a:xfrm>
                  <a:off x="6234963" y="6152020"/>
                  <a:ext cx="338059" cy="533695"/>
                </a:xfrm>
                <a:custGeom>
                  <a:avLst/>
                  <a:gdLst>
                    <a:gd name="connsiteX0" fmla="*/ 192889 w 338059"/>
                    <a:gd name="connsiteY0" fmla="*/ 0 h 533695"/>
                    <a:gd name="connsiteX1" fmla="*/ 99297 w 338059"/>
                    <a:gd name="connsiteY1" fmla="*/ 119234 h 533695"/>
                    <a:gd name="connsiteX2" fmla="*/ 8 w 338059"/>
                    <a:gd name="connsiteY2" fmla="*/ 349615 h 533695"/>
                    <a:gd name="connsiteX3" fmla="*/ 113622 w 338059"/>
                    <a:gd name="connsiteY3" fmla="*/ 532686 h 533695"/>
                    <a:gd name="connsiteX4" fmla="*/ 133891 w 338059"/>
                    <a:gd name="connsiteY4" fmla="*/ 533695 h 533695"/>
                    <a:gd name="connsiteX5" fmla="*/ 338060 w 338059"/>
                    <a:gd name="connsiteY5" fmla="*/ 329527 h 533695"/>
                    <a:gd name="connsiteX6" fmla="*/ 238771 w 338059"/>
                    <a:gd name="connsiteY6" fmla="*/ 99146 h 533695"/>
                    <a:gd name="connsiteX7" fmla="*/ 192889 w 338059"/>
                    <a:gd name="connsiteY7" fmla="*/ 0 h 53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59" h="533695">
                      <a:moveTo>
                        <a:pt x="192889" y="0"/>
                      </a:moveTo>
                      <a:cubicBezTo>
                        <a:pt x="140283" y="6439"/>
                        <a:pt x="99297" y="57360"/>
                        <a:pt x="99297" y="119234"/>
                      </a:cubicBezTo>
                      <a:cubicBezTo>
                        <a:pt x="99297" y="180042"/>
                        <a:pt x="1122" y="222428"/>
                        <a:pt x="8" y="349615"/>
                      </a:cubicBezTo>
                      <a:cubicBezTo>
                        <a:pt x="-697" y="429911"/>
                        <a:pt x="45976" y="499348"/>
                        <a:pt x="113622" y="532686"/>
                      </a:cubicBezTo>
                      <a:cubicBezTo>
                        <a:pt x="120290" y="533343"/>
                        <a:pt x="127052" y="533695"/>
                        <a:pt x="133891" y="533695"/>
                      </a:cubicBezTo>
                      <a:cubicBezTo>
                        <a:pt x="246648" y="533695"/>
                        <a:pt x="338060" y="442284"/>
                        <a:pt x="338060" y="329527"/>
                      </a:cubicBezTo>
                      <a:cubicBezTo>
                        <a:pt x="338060" y="186728"/>
                        <a:pt x="238771" y="159953"/>
                        <a:pt x="238771" y="99146"/>
                      </a:cubicBezTo>
                      <a:cubicBezTo>
                        <a:pt x="238752" y="57941"/>
                        <a:pt x="220569" y="21593"/>
                        <a:pt x="192889" y="0"/>
                      </a:cubicBezTo>
                      <a:close/>
                    </a:path>
                  </a:pathLst>
                </a:custGeom>
                <a:solidFill>
                  <a:srgbClr val="BAC733"/>
                </a:solidFill>
                <a:ln w="9525" cap="flat">
                  <a:noFill/>
                  <a:prstDash val="solid"/>
                  <a:miter/>
                </a:ln>
              </p:spPr>
              <p:txBody>
                <a:bodyPr rtlCol="0" anchor="ctr"/>
                <a:lstStyle/>
                <a:p>
                  <a:endParaRPr lang="nb-NO"/>
                </a:p>
              </p:txBody>
            </p:sp>
            <p:sp>
              <p:nvSpPr>
                <p:cNvPr id="1237" name="Friform 1236">
                  <a:extLst>
                    <a:ext uri="{FF2B5EF4-FFF2-40B4-BE49-F238E27FC236}">
                      <a16:creationId xmlns:a16="http://schemas.microsoft.com/office/drawing/2014/main" id="{7ACC9108-4B2C-C28F-A9EE-2CE6133BD6A1}"/>
                    </a:ext>
                  </a:extLst>
                </p:cNvPr>
                <p:cNvSpPr/>
                <p:nvPr/>
              </p:nvSpPr>
              <p:spPr>
                <a:xfrm>
                  <a:off x="6205662" y="6008889"/>
                  <a:ext cx="209218" cy="137271"/>
                </a:xfrm>
                <a:custGeom>
                  <a:avLst/>
                  <a:gdLst>
                    <a:gd name="connsiteX0" fmla="*/ 209217 w 209218"/>
                    <a:gd name="connsiteY0" fmla="*/ 100802 h 137271"/>
                    <a:gd name="connsiteX1" fmla="*/ 111033 w 209218"/>
                    <a:gd name="connsiteY1" fmla="*/ 132711 h 137271"/>
                    <a:gd name="connsiteX2" fmla="*/ 0 w 209218"/>
                    <a:gd name="connsiteY2" fmla="*/ 26527 h 137271"/>
                    <a:gd name="connsiteX3" fmla="*/ 153143 w 209218"/>
                    <a:gd name="connsiteY3" fmla="*/ 14125 h 137271"/>
                    <a:gd name="connsiteX4" fmla="*/ 209217 w 209218"/>
                    <a:gd name="connsiteY4" fmla="*/ 100802 h 13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18" h="137271">
                      <a:moveTo>
                        <a:pt x="209217" y="100802"/>
                      </a:moveTo>
                      <a:cubicBezTo>
                        <a:pt x="209217" y="100802"/>
                        <a:pt x="169011" y="152638"/>
                        <a:pt x="111033" y="132711"/>
                      </a:cubicBezTo>
                      <a:cubicBezTo>
                        <a:pt x="16202" y="100126"/>
                        <a:pt x="0" y="26527"/>
                        <a:pt x="0" y="26527"/>
                      </a:cubicBezTo>
                      <a:cubicBezTo>
                        <a:pt x="0" y="26527"/>
                        <a:pt x="52587" y="-23746"/>
                        <a:pt x="153143" y="14125"/>
                      </a:cubicBezTo>
                      <a:cubicBezTo>
                        <a:pt x="210503" y="35728"/>
                        <a:pt x="209217" y="100802"/>
                        <a:pt x="209217" y="100802"/>
                      </a:cubicBezTo>
                      <a:close/>
                    </a:path>
                  </a:pathLst>
                </a:custGeom>
                <a:solidFill>
                  <a:srgbClr val="50A822"/>
                </a:solidFill>
                <a:ln w="9525" cap="flat">
                  <a:noFill/>
                  <a:prstDash val="solid"/>
                  <a:miter/>
                </a:ln>
              </p:spPr>
              <p:txBody>
                <a:bodyPr rtlCol="0" anchor="ctr"/>
                <a:lstStyle/>
                <a:p>
                  <a:endParaRPr lang="nb-NO"/>
                </a:p>
              </p:txBody>
            </p:sp>
            <p:sp>
              <p:nvSpPr>
                <p:cNvPr id="1238" name="Friform 1237">
                  <a:extLst>
                    <a:ext uri="{FF2B5EF4-FFF2-40B4-BE49-F238E27FC236}">
                      <a16:creationId xmlns:a16="http://schemas.microsoft.com/office/drawing/2014/main" id="{B71F7524-92D8-5F95-0B66-0B27E62A2302}"/>
                    </a:ext>
                  </a:extLst>
                </p:cNvPr>
                <p:cNvSpPr/>
                <p:nvPr/>
              </p:nvSpPr>
              <p:spPr>
                <a:xfrm>
                  <a:off x="6205653" y="6008889"/>
                  <a:ext cx="209226" cy="100183"/>
                </a:xfrm>
                <a:custGeom>
                  <a:avLst/>
                  <a:gdLst>
                    <a:gd name="connsiteX0" fmla="*/ 153143 w 209226"/>
                    <a:gd name="connsiteY0" fmla="*/ 14125 h 100183"/>
                    <a:gd name="connsiteX1" fmla="*/ 0 w 209226"/>
                    <a:gd name="connsiteY1" fmla="*/ 26527 h 100183"/>
                    <a:gd name="connsiteX2" fmla="*/ 86 w 209226"/>
                    <a:gd name="connsiteY2" fmla="*/ 26869 h 100183"/>
                    <a:gd name="connsiteX3" fmla="*/ 209226 w 209226"/>
                    <a:gd name="connsiteY3" fmla="*/ 100183 h 100183"/>
                    <a:gd name="connsiteX4" fmla="*/ 153143 w 209226"/>
                    <a:gd name="connsiteY4" fmla="*/ 14125 h 10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26" h="100183">
                      <a:moveTo>
                        <a:pt x="153143" y="14125"/>
                      </a:moveTo>
                      <a:cubicBezTo>
                        <a:pt x="52597" y="-23746"/>
                        <a:pt x="0" y="26527"/>
                        <a:pt x="0" y="26527"/>
                      </a:cubicBezTo>
                      <a:cubicBezTo>
                        <a:pt x="0" y="26527"/>
                        <a:pt x="29" y="26669"/>
                        <a:pt x="86" y="26869"/>
                      </a:cubicBezTo>
                      <a:lnTo>
                        <a:pt x="209226" y="100183"/>
                      </a:lnTo>
                      <a:cubicBezTo>
                        <a:pt x="209188" y="93630"/>
                        <a:pt x="207312" y="34518"/>
                        <a:pt x="153143" y="14125"/>
                      </a:cubicBezTo>
                      <a:close/>
                    </a:path>
                  </a:pathLst>
                </a:custGeom>
                <a:solidFill>
                  <a:srgbClr val="578D38"/>
                </a:solidFill>
                <a:ln w="9525" cap="flat">
                  <a:noFill/>
                  <a:prstDash val="solid"/>
                  <a:miter/>
                </a:ln>
              </p:spPr>
              <p:txBody>
                <a:bodyPr rtlCol="0" anchor="ctr"/>
                <a:lstStyle/>
                <a:p>
                  <a:endParaRPr lang="nb-NO"/>
                </a:p>
              </p:txBody>
            </p:sp>
          </p:grpSp>
          <p:sp>
            <p:nvSpPr>
              <p:cNvPr id="1233" name="Friform 1232">
                <a:extLst>
                  <a:ext uri="{FF2B5EF4-FFF2-40B4-BE49-F238E27FC236}">
                    <a16:creationId xmlns:a16="http://schemas.microsoft.com/office/drawing/2014/main" id="{E4DF5D3A-AC6A-5F0A-D779-D1E6773B3930}"/>
                  </a:ext>
                </a:extLst>
              </p:cNvPr>
              <p:cNvSpPr/>
              <p:nvPr/>
            </p:nvSpPr>
            <p:spPr>
              <a:xfrm>
                <a:off x="6291907" y="6373031"/>
                <a:ext cx="108284" cy="130355"/>
              </a:xfrm>
              <a:custGeom>
                <a:avLst/>
                <a:gdLst>
                  <a:gd name="connsiteX0" fmla="*/ 104713 w 108284"/>
                  <a:gd name="connsiteY0" fmla="*/ 80589 h 130355"/>
                  <a:gd name="connsiteX1" fmla="*/ 34847 w 108284"/>
                  <a:gd name="connsiteY1" fmla="*/ 128490 h 130355"/>
                  <a:gd name="connsiteX2" fmla="*/ 3567 w 108284"/>
                  <a:gd name="connsiteY2" fmla="*/ 49766 h 130355"/>
                  <a:gd name="connsiteX3" fmla="*/ 73433 w 108284"/>
                  <a:gd name="connsiteY3" fmla="*/ 1865 h 130355"/>
                  <a:gd name="connsiteX4" fmla="*/ 104713 w 108284"/>
                  <a:gd name="connsiteY4" fmla="*/ 80589 h 13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84" h="130355">
                    <a:moveTo>
                      <a:pt x="104713" y="80589"/>
                    </a:moveTo>
                    <a:cubicBezTo>
                      <a:pt x="94054" y="115556"/>
                      <a:pt x="62774" y="137006"/>
                      <a:pt x="34847" y="128490"/>
                    </a:cubicBezTo>
                    <a:cubicBezTo>
                      <a:pt x="6919" y="119985"/>
                      <a:pt x="-7082" y="84732"/>
                      <a:pt x="3567" y="49766"/>
                    </a:cubicBezTo>
                    <a:cubicBezTo>
                      <a:pt x="14225" y="14800"/>
                      <a:pt x="45505" y="-6650"/>
                      <a:pt x="73433" y="1865"/>
                    </a:cubicBezTo>
                    <a:cubicBezTo>
                      <a:pt x="101369" y="10371"/>
                      <a:pt x="115371" y="45623"/>
                      <a:pt x="104713" y="80589"/>
                    </a:cubicBezTo>
                    <a:close/>
                  </a:path>
                </a:pathLst>
              </a:custGeom>
              <a:solidFill>
                <a:srgbClr val="D5DE71"/>
              </a:solidFill>
              <a:ln w="9525" cap="flat">
                <a:noFill/>
                <a:prstDash val="solid"/>
                <a:miter/>
              </a:ln>
            </p:spPr>
            <p:txBody>
              <a:bodyPr rtlCol="0" anchor="ctr"/>
              <a:lstStyle/>
              <a:p>
                <a:endParaRPr lang="nb-NO"/>
              </a:p>
            </p:txBody>
          </p:sp>
        </p:grpSp>
        <p:grpSp>
          <p:nvGrpSpPr>
            <p:cNvPr id="1220" name="Grafikk 1263">
              <a:extLst>
                <a:ext uri="{FF2B5EF4-FFF2-40B4-BE49-F238E27FC236}">
                  <a16:creationId xmlns:a16="http://schemas.microsoft.com/office/drawing/2014/main" id="{06B95FC3-CBD4-1D9D-93C4-806EF7B063A7}"/>
                </a:ext>
              </a:extLst>
            </p:cNvPr>
            <p:cNvGrpSpPr/>
            <p:nvPr/>
          </p:nvGrpSpPr>
          <p:grpSpPr>
            <a:xfrm>
              <a:off x="7529872" y="5927103"/>
              <a:ext cx="597890" cy="531859"/>
              <a:chOff x="7569728" y="4236962"/>
              <a:chExt cx="725829" cy="645669"/>
            </a:xfrm>
          </p:grpSpPr>
          <p:sp>
            <p:nvSpPr>
              <p:cNvPr id="1221" name="Friform 1220">
                <a:extLst>
                  <a:ext uri="{FF2B5EF4-FFF2-40B4-BE49-F238E27FC236}">
                    <a16:creationId xmlns:a16="http://schemas.microsoft.com/office/drawing/2014/main" id="{9115B339-3D08-6FFD-1980-F058BDE9B0D6}"/>
                  </a:ext>
                </a:extLst>
              </p:cNvPr>
              <p:cNvSpPr/>
              <p:nvPr/>
            </p:nvSpPr>
            <p:spPr>
              <a:xfrm>
                <a:off x="7998658" y="4255145"/>
                <a:ext cx="296899" cy="627486"/>
              </a:xfrm>
              <a:custGeom>
                <a:avLst/>
                <a:gdLst>
                  <a:gd name="connsiteX0" fmla="*/ 161782 w 296899"/>
                  <a:gd name="connsiteY0" fmla="*/ 0 h 627486"/>
                  <a:gd name="connsiteX1" fmla="*/ 209750 w 296899"/>
                  <a:gd name="connsiteY1" fmla="*/ 112881 h 627486"/>
                  <a:gd name="connsiteX2" fmla="*/ 258661 w 296899"/>
                  <a:gd name="connsiteY2" fmla="*/ 139217 h 627486"/>
                  <a:gd name="connsiteX3" fmla="*/ 245498 w 296899"/>
                  <a:gd name="connsiteY3" fmla="*/ 496653 h 627486"/>
                  <a:gd name="connsiteX4" fmla="*/ 21631 w 296899"/>
                  <a:gd name="connsiteY4" fmla="*/ 614229 h 627486"/>
                  <a:gd name="connsiteX5" fmla="*/ 0 w 296899"/>
                  <a:gd name="connsiteY5" fmla="*/ 582244 h 627486"/>
                  <a:gd name="connsiteX6" fmla="*/ 57379 w 296899"/>
                  <a:gd name="connsiteY6" fmla="*/ 506054 h 627486"/>
                  <a:gd name="connsiteX7" fmla="*/ 152381 w 296899"/>
                  <a:gd name="connsiteY7" fmla="*/ 292532 h 627486"/>
                  <a:gd name="connsiteX8" fmla="*/ 147676 w 296899"/>
                  <a:gd name="connsiteY8" fmla="*/ 152381 h 627486"/>
                  <a:gd name="connsiteX9" fmla="*/ 163668 w 296899"/>
                  <a:gd name="connsiteY9" fmla="*/ 119463 h 627486"/>
                  <a:gd name="connsiteX10" fmla="*/ 133569 w 296899"/>
                  <a:gd name="connsiteY10" fmla="*/ 0 h 627486"/>
                  <a:gd name="connsiteX11" fmla="*/ 161782 w 296899"/>
                  <a:gd name="connsiteY11" fmla="*/ 0 h 62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6899" h="627486">
                    <a:moveTo>
                      <a:pt x="161782" y="0"/>
                    </a:moveTo>
                    <a:lnTo>
                      <a:pt x="209750" y="112881"/>
                    </a:lnTo>
                    <a:cubicBezTo>
                      <a:pt x="209750" y="112881"/>
                      <a:pt x="237973" y="111938"/>
                      <a:pt x="258661" y="139217"/>
                    </a:cubicBezTo>
                    <a:cubicBezTo>
                      <a:pt x="279359" y="166497"/>
                      <a:pt x="339900" y="351806"/>
                      <a:pt x="245498" y="496653"/>
                    </a:cubicBezTo>
                    <a:cubicBezTo>
                      <a:pt x="122272" y="685724"/>
                      <a:pt x="21631" y="614229"/>
                      <a:pt x="21631" y="614229"/>
                    </a:cubicBezTo>
                    <a:lnTo>
                      <a:pt x="0" y="582244"/>
                    </a:lnTo>
                    <a:cubicBezTo>
                      <a:pt x="0" y="582244"/>
                      <a:pt x="23517" y="538972"/>
                      <a:pt x="57379" y="506054"/>
                    </a:cubicBezTo>
                    <a:cubicBezTo>
                      <a:pt x="91240" y="473135"/>
                      <a:pt x="162725" y="427044"/>
                      <a:pt x="152381" y="292532"/>
                    </a:cubicBezTo>
                    <a:cubicBezTo>
                      <a:pt x="142037" y="158020"/>
                      <a:pt x="150495" y="171193"/>
                      <a:pt x="147676" y="152381"/>
                    </a:cubicBezTo>
                    <a:cubicBezTo>
                      <a:pt x="143770" y="126340"/>
                      <a:pt x="163668" y="119463"/>
                      <a:pt x="163668" y="119463"/>
                    </a:cubicBezTo>
                    <a:lnTo>
                      <a:pt x="133569" y="0"/>
                    </a:lnTo>
                    <a:lnTo>
                      <a:pt x="161782" y="0"/>
                    </a:lnTo>
                    <a:close/>
                  </a:path>
                </a:pathLst>
              </a:custGeom>
              <a:solidFill>
                <a:srgbClr val="E8BE17"/>
              </a:solidFill>
              <a:ln w="9525" cap="flat">
                <a:noFill/>
                <a:prstDash val="solid"/>
                <a:miter/>
              </a:ln>
            </p:spPr>
            <p:txBody>
              <a:bodyPr rtlCol="0" anchor="ctr"/>
              <a:lstStyle/>
              <a:p>
                <a:endParaRPr lang="nb-NO"/>
              </a:p>
            </p:txBody>
          </p:sp>
          <p:sp>
            <p:nvSpPr>
              <p:cNvPr id="1222" name="Friform 1221">
                <a:extLst>
                  <a:ext uri="{FF2B5EF4-FFF2-40B4-BE49-F238E27FC236}">
                    <a16:creationId xmlns:a16="http://schemas.microsoft.com/office/drawing/2014/main" id="{3B91CA2B-B1A2-5E0B-D909-20D113C72D9F}"/>
                  </a:ext>
                </a:extLst>
              </p:cNvPr>
              <p:cNvSpPr/>
              <p:nvPr/>
            </p:nvSpPr>
            <p:spPr>
              <a:xfrm>
                <a:off x="7998668" y="4254831"/>
                <a:ext cx="275259" cy="604282"/>
              </a:xfrm>
              <a:custGeom>
                <a:avLst/>
                <a:gdLst>
                  <a:gd name="connsiteX0" fmla="*/ 223856 w 275259"/>
                  <a:gd name="connsiteY0" fmla="*/ 482860 h 604282"/>
                  <a:gd name="connsiteX1" fmla="*/ 237030 w 275259"/>
                  <a:gd name="connsiteY1" fmla="*/ 151143 h 604282"/>
                  <a:gd name="connsiteX2" fmla="*/ 188119 w 275259"/>
                  <a:gd name="connsiteY2" fmla="*/ 126702 h 604282"/>
                  <a:gd name="connsiteX3" fmla="*/ 161468 w 275259"/>
                  <a:gd name="connsiteY3" fmla="*/ 0 h 604282"/>
                  <a:gd name="connsiteX4" fmla="*/ 133093 w 275259"/>
                  <a:gd name="connsiteY4" fmla="*/ 314 h 604282"/>
                  <a:gd name="connsiteX5" fmla="*/ 163668 w 275259"/>
                  <a:gd name="connsiteY5" fmla="*/ 119777 h 604282"/>
                  <a:gd name="connsiteX6" fmla="*/ 147676 w 275259"/>
                  <a:gd name="connsiteY6" fmla="*/ 152695 h 604282"/>
                  <a:gd name="connsiteX7" fmla="*/ 152381 w 275259"/>
                  <a:gd name="connsiteY7" fmla="*/ 292846 h 604282"/>
                  <a:gd name="connsiteX8" fmla="*/ 57378 w 275259"/>
                  <a:gd name="connsiteY8" fmla="*/ 506368 h 604282"/>
                  <a:gd name="connsiteX9" fmla="*/ 0 w 275259"/>
                  <a:gd name="connsiteY9" fmla="*/ 582559 h 604282"/>
                  <a:gd name="connsiteX10" fmla="*/ 9592 w 275259"/>
                  <a:gd name="connsiteY10" fmla="*/ 596732 h 604282"/>
                  <a:gd name="connsiteX11" fmla="*/ 223856 w 275259"/>
                  <a:gd name="connsiteY11" fmla="*/ 482860 h 60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259" h="604282">
                    <a:moveTo>
                      <a:pt x="223856" y="482860"/>
                    </a:moveTo>
                    <a:cubicBezTo>
                      <a:pt x="318259" y="348434"/>
                      <a:pt x="257718" y="176460"/>
                      <a:pt x="237030" y="151143"/>
                    </a:cubicBezTo>
                    <a:cubicBezTo>
                      <a:pt x="216332" y="125825"/>
                      <a:pt x="188119" y="126702"/>
                      <a:pt x="188119" y="126702"/>
                    </a:cubicBezTo>
                    <a:lnTo>
                      <a:pt x="161468" y="0"/>
                    </a:lnTo>
                    <a:lnTo>
                      <a:pt x="133093" y="314"/>
                    </a:lnTo>
                    <a:lnTo>
                      <a:pt x="163668" y="119777"/>
                    </a:lnTo>
                    <a:cubicBezTo>
                      <a:pt x="163668" y="119777"/>
                      <a:pt x="143770" y="126654"/>
                      <a:pt x="147676" y="152695"/>
                    </a:cubicBezTo>
                    <a:cubicBezTo>
                      <a:pt x="150495" y="171507"/>
                      <a:pt x="142037" y="158334"/>
                      <a:pt x="152381" y="292846"/>
                    </a:cubicBezTo>
                    <a:cubicBezTo>
                      <a:pt x="162725" y="427358"/>
                      <a:pt x="91240" y="473450"/>
                      <a:pt x="57378" y="506368"/>
                    </a:cubicBezTo>
                    <a:cubicBezTo>
                      <a:pt x="23517" y="539287"/>
                      <a:pt x="0" y="582559"/>
                      <a:pt x="0" y="582559"/>
                    </a:cubicBezTo>
                    <a:lnTo>
                      <a:pt x="9592" y="596732"/>
                    </a:lnTo>
                    <a:cubicBezTo>
                      <a:pt x="37471" y="608143"/>
                      <a:pt x="123111" y="626316"/>
                      <a:pt x="223856" y="482860"/>
                    </a:cubicBezTo>
                    <a:close/>
                  </a:path>
                </a:pathLst>
              </a:custGeom>
              <a:solidFill>
                <a:srgbClr val="FFE342"/>
              </a:solidFill>
              <a:ln w="9525" cap="flat">
                <a:noFill/>
                <a:prstDash val="solid"/>
                <a:miter/>
              </a:ln>
            </p:spPr>
            <p:txBody>
              <a:bodyPr rtlCol="0" anchor="ctr"/>
              <a:lstStyle/>
              <a:p>
                <a:endParaRPr lang="nb-NO"/>
              </a:p>
            </p:txBody>
          </p:sp>
          <p:sp>
            <p:nvSpPr>
              <p:cNvPr id="1223" name="Friform 1222">
                <a:extLst>
                  <a:ext uri="{FF2B5EF4-FFF2-40B4-BE49-F238E27FC236}">
                    <a16:creationId xmlns:a16="http://schemas.microsoft.com/office/drawing/2014/main" id="{AC5AF7FC-D7C6-4A3E-FE31-A00B052318D9}"/>
                  </a:ext>
                </a:extLst>
              </p:cNvPr>
              <p:cNvSpPr/>
              <p:nvPr/>
            </p:nvSpPr>
            <p:spPr>
              <a:xfrm>
                <a:off x="7575357" y="4237267"/>
                <a:ext cx="568776" cy="542784"/>
              </a:xfrm>
              <a:custGeom>
                <a:avLst/>
                <a:gdLst>
                  <a:gd name="connsiteX0" fmla="*/ 475964 w 568776"/>
                  <a:gd name="connsiteY0" fmla="*/ 156153 h 542784"/>
                  <a:gd name="connsiteX1" fmla="*/ 296304 w 568776"/>
                  <a:gd name="connsiteY1" fmla="*/ 326403 h 542784"/>
                  <a:gd name="connsiteX2" fmla="*/ 49854 w 568776"/>
                  <a:gd name="connsiteY2" fmla="*/ 418586 h 542784"/>
                  <a:gd name="connsiteX3" fmla="*/ 0 w 568776"/>
                  <a:gd name="connsiteY3" fmla="*/ 460915 h 542784"/>
                  <a:gd name="connsiteX4" fmla="*/ 943 w 568776"/>
                  <a:gd name="connsiteY4" fmla="*/ 511712 h 542784"/>
                  <a:gd name="connsiteX5" fmla="*/ 38567 w 568776"/>
                  <a:gd name="connsiteY5" fmla="*/ 516417 h 542784"/>
                  <a:gd name="connsiteX6" fmla="*/ 126987 w 568776"/>
                  <a:gd name="connsiteY6" fmla="*/ 542754 h 542784"/>
                  <a:gd name="connsiteX7" fmla="*/ 503234 w 568776"/>
                  <a:gd name="connsiteY7" fmla="*/ 380962 h 542784"/>
                  <a:gd name="connsiteX8" fmla="*/ 554965 w 568776"/>
                  <a:gd name="connsiteY8" fmla="*/ 165554 h 542784"/>
                  <a:gd name="connsiteX9" fmla="*/ 535210 w 568776"/>
                  <a:gd name="connsiteY9" fmla="*/ 146742 h 542784"/>
                  <a:gd name="connsiteX10" fmla="*/ 529562 w 568776"/>
                  <a:gd name="connsiteY10" fmla="*/ 0 h 542784"/>
                  <a:gd name="connsiteX11" fmla="*/ 491938 w 568776"/>
                  <a:gd name="connsiteY11" fmla="*/ 6582 h 542784"/>
                  <a:gd name="connsiteX12" fmla="*/ 475964 w 568776"/>
                  <a:gd name="connsiteY12" fmla="*/ 156153 h 54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776" h="542784">
                    <a:moveTo>
                      <a:pt x="475964" y="156153"/>
                    </a:moveTo>
                    <a:cubicBezTo>
                      <a:pt x="421405" y="167440"/>
                      <a:pt x="432692" y="270910"/>
                      <a:pt x="296304" y="326403"/>
                    </a:cubicBezTo>
                    <a:cubicBezTo>
                      <a:pt x="135655" y="391773"/>
                      <a:pt x="68675" y="398831"/>
                      <a:pt x="49854" y="418586"/>
                    </a:cubicBezTo>
                    <a:cubicBezTo>
                      <a:pt x="31042" y="438341"/>
                      <a:pt x="0" y="460915"/>
                      <a:pt x="0" y="460915"/>
                    </a:cubicBezTo>
                    <a:lnTo>
                      <a:pt x="943" y="511712"/>
                    </a:lnTo>
                    <a:cubicBezTo>
                      <a:pt x="943" y="511712"/>
                      <a:pt x="24460" y="506073"/>
                      <a:pt x="38567" y="516417"/>
                    </a:cubicBezTo>
                    <a:cubicBezTo>
                      <a:pt x="52674" y="526761"/>
                      <a:pt x="61141" y="541811"/>
                      <a:pt x="126987" y="542754"/>
                    </a:cubicBezTo>
                    <a:cubicBezTo>
                      <a:pt x="192834" y="543696"/>
                      <a:pt x="405184" y="523884"/>
                      <a:pt x="503234" y="380962"/>
                    </a:cubicBezTo>
                    <a:cubicBezTo>
                      <a:pt x="591655" y="252098"/>
                      <a:pt x="570024" y="179670"/>
                      <a:pt x="554965" y="165554"/>
                    </a:cubicBezTo>
                    <a:cubicBezTo>
                      <a:pt x="539915" y="151447"/>
                      <a:pt x="537096" y="155210"/>
                      <a:pt x="535210" y="146742"/>
                    </a:cubicBezTo>
                    <a:cubicBezTo>
                      <a:pt x="533324" y="138274"/>
                      <a:pt x="529562" y="0"/>
                      <a:pt x="529562" y="0"/>
                    </a:cubicBezTo>
                    <a:lnTo>
                      <a:pt x="491938" y="6582"/>
                    </a:lnTo>
                    <a:cubicBezTo>
                      <a:pt x="491957" y="6591"/>
                      <a:pt x="502311" y="147685"/>
                      <a:pt x="475964" y="156153"/>
                    </a:cubicBezTo>
                    <a:close/>
                  </a:path>
                </a:pathLst>
              </a:custGeom>
              <a:solidFill>
                <a:srgbClr val="E8BE17"/>
              </a:solidFill>
              <a:ln w="9525" cap="flat">
                <a:noFill/>
                <a:prstDash val="solid"/>
                <a:miter/>
              </a:ln>
            </p:spPr>
            <p:txBody>
              <a:bodyPr rtlCol="0" anchor="ctr"/>
              <a:lstStyle/>
              <a:p>
                <a:endParaRPr lang="nb-NO"/>
              </a:p>
            </p:txBody>
          </p:sp>
          <p:sp>
            <p:nvSpPr>
              <p:cNvPr id="1224" name="Friform 1223">
                <a:extLst>
                  <a:ext uri="{FF2B5EF4-FFF2-40B4-BE49-F238E27FC236}">
                    <a16:creationId xmlns:a16="http://schemas.microsoft.com/office/drawing/2014/main" id="{6880D1F6-210D-8072-6DC6-EEE221A026ED}"/>
                  </a:ext>
                </a:extLst>
              </p:cNvPr>
              <p:cNvSpPr/>
              <p:nvPr/>
            </p:nvSpPr>
            <p:spPr>
              <a:xfrm>
                <a:off x="7700111" y="4247630"/>
                <a:ext cx="511924" cy="629923"/>
              </a:xfrm>
              <a:custGeom>
                <a:avLst/>
                <a:gdLst>
                  <a:gd name="connsiteX0" fmla="*/ 501677 w 511924"/>
                  <a:gd name="connsiteY0" fmla="*/ 187595 h 629923"/>
                  <a:gd name="connsiteX1" fmla="*/ 468559 w 511924"/>
                  <a:gd name="connsiteY1" fmla="*/ 142589 h 629923"/>
                  <a:gd name="connsiteX2" fmla="*/ 433050 w 511924"/>
                  <a:gd name="connsiteY2" fmla="*/ 2819 h 629923"/>
                  <a:gd name="connsiteX3" fmla="*/ 402008 w 511924"/>
                  <a:gd name="connsiteY3" fmla="*/ 0 h 629923"/>
                  <a:gd name="connsiteX4" fmla="*/ 407227 w 511924"/>
                  <a:gd name="connsiteY4" fmla="*/ 144418 h 629923"/>
                  <a:gd name="connsiteX5" fmla="*/ 386958 w 511924"/>
                  <a:gd name="connsiteY5" fmla="*/ 182480 h 629923"/>
                  <a:gd name="connsiteX6" fmla="*/ 284431 w 511924"/>
                  <a:gd name="connsiteY6" fmla="*/ 358378 h 629923"/>
                  <a:gd name="connsiteX7" fmla="*/ 47392 w 511924"/>
                  <a:gd name="connsiteY7" fmla="*/ 519227 h 629923"/>
                  <a:gd name="connsiteX8" fmla="*/ 357 w 511924"/>
                  <a:gd name="connsiteY8" fmla="*/ 574729 h 629923"/>
                  <a:gd name="connsiteX9" fmla="*/ 81253 w 511924"/>
                  <a:gd name="connsiteY9" fmla="*/ 627402 h 629923"/>
                  <a:gd name="connsiteX10" fmla="*/ 390721 w 511924"/>
                  <a:gd name="connsiteY10" fmla="*/ 498538 h 629923"/>
                  <a:gd name="connsiteX11" fmla="*/ 501677 w 511924"/>
                  <a:gd name="connsiteY11" fmla="*/ 187595 h 6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924" h="629923">
                    <a:moveTo>
                      <a:pt x="501677" y="187595"/>
                    </a:moveTo>
                    <a:cubicBezTo>
                      <a:pt x="495305" y="170736"/>
                      <a:pt x="486390" y="151809"/>
                      <a:pt x="468559" y="142589"/>
                    </a:cubicBezTo>
                    <a:cubicBezTo>
                      <a:pt x="456205" y="100108"/>
                      <a:pt x="431592" y="5010"/>
                      <a:pt x="433050" y="2819"/>
                    </a:cubicBezTo>
                    <a:lnTo>
                      <a:pt x="402008" y="0"/>
                    </a:lnTo>
                    <a:lnTo>
                      <a:pt x="407227" y="144418"/>
                    </a:lnTo>
                    <a:cubicBezTo>
                      <a:pt x="392988" y="151876"/>
                      <a:pt x="391492" y="164354"/>
                      <a:pt x="386958" y="182480"/>
                    </a:cubicBezTo>
                    <a:cubicBezTo>
                      <a:pt x="380376" y="208817"/>
                      <a:pt x="386015" y="261490"/>
                      <a:pt x="284431" y="358378"/>
                    </a:cubicBezTo>
                    <a:cubicBezTo>
                      <a:pt x="160825" y="476260"/>
                      <a:pt x="86902" y="481603"/>
                      <a:pt x="47392" y="519227"/>
                    </a:cubicBezTo>
                    <a:cubicBezTo>
                      <a:pt x="29913" y="535876"/>
                      <a:pt x="996" y="554365"/>
                      <a:pt x="357" y="574729"/>
                    </a:cubicBezTo>
                    <a:cubicBezTo>
                      <a:pt x="-586" y="604828"/>
                      <a:pt x="-5281" y="608590"/>
                      <a:pt x="81253" y="627402"/>
                    </a:cubicBezTo>
                    <a:cubicBezTo>
                      <a:pt x="125230" y="636965"/>
                      <a:pt x="234720" y="624459"/>
                      <a:pt x="390721" y="498538"/>
                    </a:cubicBezTo>
                    <a:cubicBezTo>
                      <a:pt x="546864" y="372475"/>
                      <a:pt x="511126" y="212569"/>
                      <a:pt x="501677" y="187595"/>
                    </a:cubicBezTo>
                    <a:close/>
                  </a:path>
                </a:pathLst>
              </a:custGeom>
              <a:solidFill>
                <a:srgbClr val="E8BE17"/>
              </a:solidFill>
              <a:ln w="9525" cap="flat">
                <a:noFill/>
                <a:prstDash val="solid"/>
                <a:miter/>
              </a:ln>
            </p:spPr>
            <p:txBody>
              <a:bodyPr rtlCol="0" anchor="ctr"/>
              <a:lstStyle/>
              <a:p>
                <a:endParaRPr lang="nb-NO"/>
              </a:p>
            </p:txBody>
          </p:sp>
          <p:sp>
            <p:nvSpPr>
              <p:cNvPr id="1225" name="Friform 1224">
                <a:extLst>
                  <a:ext uri="{FF2B5EF4-FFF2-40B4-BE49-F238E27FC236}">
                    <a16:creationId xmlns:a16="http://schemas.microsoft.com/office/drawing/2014/main" id="{5D11F095-A4BE-65FB-DE92-F08927A97AFB}"/>
                  </a:ext>
                </a:extLst>
              </p:cNvPr>
              <p:cNvSpPr/>
              <p:nvPr/>
            </p:nvSpPr>
            <p:spPr>
              <a:xfrm>
                <a:off x="7701411" y="4247763"/>
                <a:ext cx="486696" cy="583073"/>
              </a:xfrm>
              <a:custGeom>
                <a:avLst/>
                <a:gdLst>
                  <a:gd name="connsiteX0" fmla="*/ 376257 w 486696"/>
                  <a:gd name="connsiteY0" fmla="*/ 457000 h 583073"/>
                  <a:gd name="connsiteX1" fmla="*/ 485365 w 486696"/>
                  <a:gd name="connsiteY1" fmla="*/ 245354 h 583073"/>
                  <a:gd name="connsiteX2" fmla="*/ 454638 w 486696"/>
                  <a:gd name="connsiteY2" fmla="*/ 142513 h 583073"/>
                  <a:gd name="connsiteX3" fmla="*/ 433159 w 486696"/>
                  <a:gd name="connsiteY3" fmla="*/ 2677 h 583073"/>
                  <a:gd name="connsiteX4" fmla="*/ 402346 w 486696"/>
                  <a:gd name="connsiteY4" fmla="*/ 0 h 583073"/>
                  <a:gd name="connsiteX5" fmla="*/ 405927 w 486696"/>
                  <a:gd name="connsiteY5" fmla="*/ 144266 h 583073"/>
                  <a:gd name="connsiteX6" fmla="*/ 385658 w 486696"/>
                  <a:gd name="connsiteY6" fmla="*/ 182328 h 583073"/>
                  <a:gd name="connsiteX7" fmla="*/ 283131 w 486696"/>
                  <a:gd name="connsiteY7" fmla="*/ 358226 h 583073"/>
                  <a:gd name="connsiteX8" fmla="*/ 0 w 486696"/>
                  <a:gd name="connsiteY8" fmla="*/ 548230 h 583073"/>
                  <a:gd name="connsiteX9" fmla="*/ 79953 w 486696"/>
                  <a:gd name="connsiteY9" fmla="*/ 582092 h 583073"/>
                  <a:gd name="connsiteX10" fmla="*/ 376257 w 486696"/>
                  <a:gd name="connsiteY10" fmla="*/ 457000 h 58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96" h="583073">
                    <a:moveTo>
                      <a:pt x="376257" y="457000"/>
                    </a:moveTo>
                    <a:cubicBezTo>
                      <a:pt x="464887" y="385458"/>
                      <a:pt x="480670" y="298971"/>
                      <a:pt x="485365" y="245354"/>
                    </a:cubicBezTo>
                    <a:cubicBezTo>
                      <a:pt x="488595" y="208512"/>
                      <a:pt x="488499" y="155677"/>
                      <a:pt x="454638" y="142513"/>
                    </a:cubicBezTo>
                    <a:cubicBezTo>
                      <a:pt x="448056" y="95164"/>
                      <a:pt x="436454" y="22117"/>
                      <a:pt x="433159" y="2677"/>
                    </a:cubicBezTo>
                    <a:lnTo>
                      <a:pt x="402346" y="0"/>
                    </a:lnTo>
                    <a:lnTo>
                      <a:pt x="405927" y="144266"/>
                    </a:lnTo>
                    <a:cubicBezTo>
                      <a:pt x="391687" y="151724"/>
                      <a:pt x="390192" y="164202"/>
                      <a:pt x="385658" y="182328"/>
                    </a:cubicBezTo>
                    <a:cubicBezTo>
                      <a:pt x="379076" y="208664"/>
                      <a:pt x="384715" y="261337"/>
                      <a:pt x="283131" y="358226"/>
                    </a:cubicBezTo>
                    <a:cubicBezTo>
                      <a:pt x="159525" y="476107"/>
                      <a:pt x="12049" y="535143"/>
                      <a:pt x="0" y="548230"/>
                    </a:cubicBezTo>
                    <a:cubicBezTo>
                      <a:pt x="14107" y="576453"/>
                      <a:pt x="49168" y="579272"/>
                      <a:pt x="79953" y="582092"/>
                    </a:cubicBezTo>
                    <a:cubicBezTo>
                      <a:pt x="124768" y="586216"/>
                      <a:pt x="220256" y="582930"/>
                      <a:pt x="376257" y="457000"/>
                    </a:cubicBezTo>
                    <a:close/>
                  </a:path>
                </a:pathLst>
              </a:custGeom>
              <a:solidFill>
                <a:srgbClr val="FFE342"/>
              </a:solidFill>
              <a:ln w="9525" cap="flat">
                <a:noFill/>
                <a:prstDash val="solid"/>
                <a:miter/>
              </a:ln>
            </p:spPr>
            <p:txBody>
              <a:bodyPr rtlCol="0" anchor="ctr"/>
              <a:lstStyle/>
              <a:p>
                <a:endParaRPr lang="nb-NO"/>
              </a:p>
            </p:txBody>
          </p:sp>
          <p:sp>
            <p:nvSpPr>
              <p:cNvPr id="1226" name="Friform 1225">
                <a:extLst>
                  <a:ext uri="{FF2B5EF4-FFF2-40B4-BE49-F238E27FC236}">
                    <a16:creationId xmlns:a16="http://schemas.microsoft.com/office/drawing/2014/main" id="{A96DFE55-4EB4-88FC-5BED-B89C9A98BA0B}"/>
                  </a:ext>
                </a:extLst>
              </p:cNvPr>
              <p:cNvSpPr/>
              <p:nvPr/>
            </p:nvSpPr>
            <p:spPr>
              <a:xfrm>
                <a:off x="7575053" y="4236962"/>
                <a:ext cx="531820" cy="477228"/>
              </a:xfrm>
              <a:custGeom>
                <a:avLst/>
                <a:gdLst>
                  <a:gd name="connsiteX0" fmla="*/ 529885 w 531820"/>
                  <a:gd name="connsiteY0" fmla="*/ 0 h 477228"/>
                  <a:gd name="connsiteX1" fmla="*/ 492262 w 531820"/>
                  <a:gd name="connsiteY1" fmla="*/ 6896 h 477228"/>
                  <a:gd name="connsiteX2" fmla="*/ 494376 w 531820"/>
                  <a:gd name="connsiteY2" fmla="*/ 65218 h 477228"/>
                  <a:gd name="connsiteX3" fmla="*/ 492976 w 531820"/>
                  <a:gd name="connsiteY3" fmla="*/ 104356 h 477228"/>
                  <a:gd name="connsiteX4" fmla="*/ 476269 w 531820"/>
                  <a:gd name="connsiteY4" fmla="*/ 156458 h 477228"/>
                  <a:gd name="connsiteX5" fmla="*/ 296608 w 531820"/>
                  <a:gd name="connsiteY5" fmla="*/ 326708 h 477228"/>
                  <a:gd name="connsiteX6" fmla="*/ 72428 w 531820"/>
                  <a:gd name="connsiteY6" fmla="*/ 401021 h 477228"/>
                  <a:gd name="connsiteX7" fmla="*/ 0 w 531820"/>
                  <a:gd name="connsiteY7" fmla="*/ 459657 h 477228"/>
                  <a:gd name="connsiteX8" fmla="*/ 1257 w 531820"/>
                  <a:gd name="connsiteY8" fmla="*/ 469687 h 477228"/>
                  <a:gd name="connsiteX9" fmla="*/ 61455 w 531820"/>
                  <a:gd name="connsiteY9" fmla="*/ 477212 h 477228"/>
                  <a:gd name="connsiteX10" fmla="*/ 438645 w 531820"/>
                  <a:gd name="connsiteY10" fmla="*/ 297551 h 477228"/>
                  <a:gd name="connsiteX11" fmla="*/ 509188 w 531820"/>
                  <a:gd name="connsiteY11" fmla="*/ 158963 h 477228"/>
                  <a:gd name="connsiteX12" fmla="*/ 529885 w 531820"/>
                  <a:gd name="connsiteY12" fmla="*/ 0 h 47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820" h="477228">
                    <a:moveTo>
                      <a:pt x="529885" y="0"/>
                    </a:moveTo>
                    <a:lnTo>
                      <a:pt x="492262" y="6896"/>
                    </a:lnTo>
                    <a:cubicBezTo>
                      <a:pt x="492262" y="6896"/>
                      <a:pt x="494852" y="47577"/>
                      <a:pt x="494376" y="65218"/>
                    </a:cubicBezTo>
                    <a:cubicBezTo>
                      <a:pt x="493909" y="82858"/>
                      <a:pt x="492976" y="104356"/>
                      <a:pt x="492976" y="104356"/>
                    </a:cubicBezTo>
                    <a:cubicBezTo>
                      <a:pt x="490985" y="130854"/>
                      <a:pt x="486280" y="153238"/>
                      <a:pt x="476269" y="156458"/>
                    </a:cubicBezTo>
                    <a:cubicBezTo>
                      <a:pt x="421710" y="167745"/>
                      <a:pt x="432997" y="271215"/>
                      <a:pt x="296608" y="326708"/>
                    </a:cubicBezTo>
                    <a:cubicBezTo>
                      <a:pt x="135960" y="392078"/>
                      <a:pt x="108166" y="382829"/>
                      <a:pt x="72428" y="401021"/>
                    </a:cubicBezTo>
                    <a:cubicBezTo>
                      <a:pt x="36614" y="419243"/>
                      <a:pt x="0" y="459657"/>
                      <a:pt x="0" y="459657"/>
                    </a:cubicBezTo>
                    <a:lnTo>
                      <a:pt x="1257" y="469687"/>
                    </a:lnTo>
                    <a:cubicBezTo>
                      <a:pt x="13316" y="475250"/>
                      <a:pt x="26841" y="476717"/>
                      <a:pt x="61455" y="477212"/>
                    </a:cubicBezTo>
                    <a:cubicBezTo>
                      <a:pt x="127302" y="478155"/>
                      <a:pt x="339119" y="439445"/>
                      <a:pt x="438645" y="297551"/>
                    </a:cubicBezTo>
                    <a:cubicBezTo>
                      <a:pt x="471554" y="250631"/>
                      <a:pt x="513997" y="209074"/>
                      <a:pt x="509188" y="158963"/>
                    </a:cubicBezTo>
                    <a:cubicBezTo>
                      <a:pt x="541182" y="131683"/>
                      <a:pt x="529885" y="0"/>
                      <a:pt x="529885" y="0"/>
                    </a:cubicBezTo>
                    <a:close/>
                  </a:path>
                </a:pathLst>
              </a:custGeom>
              <a:solidFill>
                <a:srgbClr val="FFE342"/>
              </a:solidFill>
              <a:ln w="9525" cap="flat">
                <a:noFill/>
                <a:prstDash val="solid"/>
                <a:miter/>
              </a:ln>
            </p:spPr>
            <p:txBody>
              <a:bodyPr rtlCol="0" anchor="ctr"/>
              <a:lstStyle/>
              <a:p>
                <a:endParaRPr lang="nb-NO"/>
              </a:p>
            </p:txBody>
          </p:sp>
          <p:sp>
            <p:nvSpPr>
              <p:cNvPr id="1227" name="Friform 1226">
                <a:extLst>
                  <a:ext uri="{FF2B5EF4-FFF2-40B4-BE49-F238E27FC236}">
                    <a16:creationId xmlns:a16="http://schemas.microsoft.com/office/drawing/2014/main" id="{27D83B19-37F1-D7E7-70A0-6A86569FDE07}"/>
                  </a:ext>
                </a:extLst>
              </p:cNvPr>
              <p:cNvSpPr/>
              <p:nvPr/>
            </p:nvSpPr>
            <p:spPr>
              <a:xfrm>
                <a:off x="8041631" y="4454183"/>
                <a:ext cx="92788" cy="150897"/>
              </a:xfrm>
              <a:custGeom>
                <a:avLst/>
                <a:gdLst>
                  <a:gd name="connsiteX0" fmla="*/ 1309 w 92788"/>
                  <a:gd name="connsiteY0" fmla="*/ 150177 h 150897"/>
                  <a:gd name="connsiteX1" fmla="*/ 50344 w 92788"/>
                  <a:gd name="connsiteY1" fmla="*/ 79854 h 150897"/>
                  <a:gd name="connsiteX2" fmla="*/ 82529 w 92788"/>
                  <a:gd name="connsiteY2" fmla="*/ 387 h 150897"/>
                  <a:gd name="connsiteX3" fmla="*/ 78795 w 92788"/>
                  <a:gd name="connsiteY3" fmla="*/ 95285 h 150897"/>
                  <a:gd name="connsiteX4" fmla="*/ 1309 w 92788"/>
                  <a:gd name="connsiteY4" fmla="*/ 150177 h 15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88" h="150897">
                    <a:moveTo>
                      <a:pt x="1309" y="150177"/>
                    </a:moveTo>
                    <a:cubicBezTo>
                      <a:pt x="-7121" y="146044"/>
                      <a:pt x="27026" y="123774"/>
                      <a:pt x="50344" y="79854"/>
                    </a:cubicBezTo>
                    <a:cubicBezTo>
                      <a:pt x="74423" y="36354"/>
                      <a:pt x="74461" y="-4423"/>
                      <a:pt x="82529" y="387"/>
                    </a:cubicBezTo>
                    <a:cubicBezTo>
                      <a:pt x="90177" y="4092"/>
                      <a:pt x="102884" y="51775"/>
                      <a:pt x="78795" y="95285"/>
                    </a:cubicBezTo>
                    <a:cubicBezTo>
                      <a:pt x="55478" y="139195"/>
                      <a:pt x="8596" y="154568"/>
                      <a:pt x="1309" y="150177"/>
                    </a:cubicBezTo>
                    <a:close/>
                  </a:path>
                </a:pathLst>
              </a:custGeom>
              <a:solidFill>
                <a:srgbClr val="FFEF94"/>
              </a:solidFill>
              <a:ln w="9525" cap="flat">
                <a:noFill/>
                <a:prstDash val="solid"/>
                <a:miter/>
              </a:ln>
            </p:spPr>
            <p:txBody>
              <a:bodyPr rtlCol="0" anchor="ctr"/>
              <a:lstStyle/>
              <a:p>
                <a:endParaRPr lang="nb-NO"/>
              </a:p>
            </p:txBody>
          </p:sp>
          <p:sp>
            <p:nvSpPr>
              <p:cNvPr id="1228" name="Friform 1227">
                <a:extLst>
                  <a:ext uri="{FF2B5EF4-FFF2-40B4-BE49-F238E27FC236}">
                    <a16:creationId xmlns:a16="http://schemas.microsoft.com/office/drawing/2014/main" id="{C8CBE29A-2202-3E03-8705-28EF4E051D01}"/>
                  </a:ext>
                </a:extLst>
              </p:cNvPr>
              <p:cNvSpPr/>
              <p:nvPr/>
            </p:nvSpPr>
            <p:spPr>
              <a:xfrm>
                <a:off x="7936941" y="4458592"/>
                <a:ext cx="86741" cy="98790"/>
              </a:xfrm>
              <a:custGeom>
                <a:avLst/>
                <a:gdLst>
                  <a:gd name="connsiteX0" fmla="*/ 252 w 86741"/>
                  <a:gd name="connsiteY0" fmla="*/ 95982 h 98790"/>
                  <a:gd name="connsiteX1" fmla="*/ 42895 w 86741"/>
                  <a:gd name="connsiteY1" fmla="*/ 54595 h 98790"/>
                  <a:gd name="connsiteX2" fmla="*/ 84281 w 86741"/>
                  <a:gd name="connsiteY2" fmla="*/ 36 h 98790"/>
                  <a:gd name="connsiteX3" fmla="*/ 56059 w 86741"/>
                  <a:gd name="connsiteY3" fmla="*/ 73407 h 98790"/>
                  <a:gd name="connsiteX4" fmla="*/ 252 w 86741"/>
                  <a:gd name="connsiteY4" fmla="*/ 95982 h 9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41" h="98790">
                    <a:moveTo>
                      <a:pt x="252" y="95982"/>
                    </a:moveTo>
                    <a:cubicBezTo>
                      <a:pt x="-2787" y="92543"/>
                      <a:pt x="22283" y="78017"/>
                      <a:pt x="42895" y="54595"/>
                    </a:cubicBezTo>
                    <a:cubicBezTo>
                      <a:pt x="64489" y="30059"/>
                      <a:pt x="79262" y="-1212"/>
                      <a:pt x="84281" y="36"/>
                    </a:cubicBezTo>
                    <a:cubicBezTo>
                      <a:pt x="92530" y="2093"/>
                      <a:pt x="79262" y="48947"/>
                      <a:pt x="56059" y="73407"/>
                    </a:cubicBezTo>
                    <a:cubicBezTo>
                      <a:pt x="32865" y="97867"/>
                      <a:pt x="5310" y="102820"/>
                      <a:pt x="252" y="95982"/>
                    </a:cubicBezTo>
                    <a:close/>
                  </a:path>
                </a:pathLst>
              </a:custGeom>
              <a:solidFill>
                <a:srgbClr val="FFEF94"/>
              </a:solidFill>
              <a:ln w="9525" cap="flat">
                <a:noFill/>
                <a:prstDash val="solid"/>
                <a:miter/>
              </a:ln>
            </p:spPr>
            <p:txBody>
              <a:bodyPr rtlCol="0" anchor="ctr"/>
              <a:lstStyle/>
              <a:p>
                <a:endParaRPr lang="nb-NO"/>
              </a:p>
            </p:txBody>
          </p:sp>
          <p:sp>
            <p:nvSpPr>
              <p:cNvPr id="1229" name="Friform 1228">
                <a:extLst>
                  <a:ext uri="{FF2B5EF4-FFF2-40B4-BE49-F238E27FC236}">
                    <a16:creationId xmlns:a16="http://schemas.microsoft.com/office/drawing/2014/main" id="{53AC4F97-7141-F454-1F9A-9E0AA6F2581C}"/>
                  </a:ext>
                </a:extLst>
              </p:cNvPr>
              <p:cNvSpPr/>
              <p:nvPr/>
            </p:nvSpPr>
            <p:spPr>
              <a:xfrm>
                <a:off x="7569728" y="4693476"/>
                <a:ext cx="15982" cy="56445"/>
              </a:xfrm>
              <a:custGeom>
                <a:avLst/>
                <a:gdLst>
                  <a:gd name="connsiteX0" fmla="*/ 15983 w 15982"/>
                  <a:gd name="connsiteY0" fmla="*/ 28223 h 56445"/>
                  <a:gd name="connsiteX1" fmla="*/ 7991 w 15982"/>
                  <a:gd name="connsiteY1" fmla="*/ 56445 h 56445"/>
                  <a:gd name="connsiteX2" fmla="*/ 0 w 15982"/>
                  <a:gd name="connsiteY2" fmla="*/ 28223 h 56445"/>
                  <a:gd name="connsiteX3" fmla="*/ 7991 w 15982"/>
                  <a:gd name="connsiteY3" fmla="*/ 0 h 56445"/>
                  <a:gd name="connsiteX4" fmla="*/ 15983 w 15982"/>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82" h="56445">
                    <a:moveTo>
                      <a:pt x="15983" y="28223"/>
                    </a:moveTo>
                    <a:cubicBezTo>
                      <a:pt x="15983" y="43809"/>
                      <a:pt x="12405" y="56445"/>
                      <a:pt x="7991" y="56445"/>
                    </a:cubicBezTo>
                    <a:cubicBezTo>
                      <a:pt x="3578" y="56445"/>
                      <a:pt x="0" y="43809"/>
                      <a:pt x="0" y="28223"/>
                    </a:cubicBezTo>
                    <a:cubicBezTo>
                      <a:pt x="0" y="12636"/>
                      <a:pt x="3578" y="0"/>
                      <a:pt x="7991" y="0"/>
                    </a:cubicBezTo>
                    <a:cubicBezTo>
                      <a:pt x="12405" y="0"/>
                      <a:pt x="15983" y="12636"/>
                      <a:pt x="15983" y="28223"/>
                    </a:cubicBezTo>
                    <a:close/>
                  </a:path>
                </a:pathLst>
              </a:custGeom>
              <a:solidFill>
                <a:srgbClr val="4B3925"/>
              </a:solidFill>
              <a:ln w="9525" cap="flat">
                <a:noFill/>
                <a:prstDash val="solid"/>
                <a:miter/>
              </a:ln>
            </p:spPr>
            <p:txBody>
              <a:bodyPr rtlCol="0" anchor="ctr"/>
              <a:lstStyle/>
              <a:p>
                <a:endParaRPr lang="nb-NO"/>
              </a:p>
            </p:txBody>
          </p:sp>
          <p:sp>
            <p:nvSpPr>
              <p:cNvPr id="1230" name="Friform 1229">
                <a:extLst>
                  <a:ext uri="{FF2B5EF4-FFF2-40B4-BE49-F238E27FC236}">
                    <a16:creationId xmlns:a16="http://schemas.microsoft.com/office/drawing/2014/main" id="{76ED56D7-21A2-DA55-E386-3AFDC357A101}"/>
                  </a:ext>
                </a:extLst>
              </p:cNvPr>
              <p:cNvSpPr/>
              <p:nvPr/>
            </p:nvSpPr>
            <p:spPr>
              <a:xfrm>
                <a:off x="7695773" y="4793184"/>
                <a:ext cx="19754" cy="56445"/>
              </a:xfrm>
              <a:custGeom>
                <a:avLst/>
                <a:gdLst>
                  <a:gd name="connsiteX0" fmla="*/ 19755 w 19754"/>
                  <a:gd name="connsiteY0" fmla="*/ 28223 h 56445"/>
                  <a:gd name="connsiteX1" fmla="*/ 9877 w 19754"/>
                  <a:gd name="connsiteY1" fmla="*/ 56445 h 56445"/>
                  <a:gd name="connsiteX2" fmla="*/ 0 w 19754"/>
                  <a:gd name="connsiteY2" fmla="*/ 28223 h 56445"/>
                  <a:gd name="connsiteX3" fmla="*/ 9877 w 19754"/>
                  <a:gd name="connsiteY3" fmla="*/ 0 h 56445"/>
                  <a:gd name="connsiteX4" fmla="*/ 19755 w 19754"/>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4" h="56445">
                    <a:moveTo>
                      <a:pt x="19755" y="28223"/>
                    </a:moveTo>
                    <a:cubicBezTo>
                      <a:pt x="19755" y="43809"/>
                      <a:pt x="15332" y="56445"/>
                      <a:pt x="9877" y="56445"/>
                    </a:cubicBezTo>
                    <a:cubicBezTo>
                      <a:pt x="4422" y="56445"/>
                      <a:pt x="0" y="43809"/>
                      <a:pt x="0" y="28223"/>
                    </a:cubicBezTo>
                    <a:cubicBezTo>
                      <a:pt x="0" y="12636"/>
                      <a:pt x="4423" y="0"/>
                      <a:pt x="9877" y="0"/>
                    </a:cubicBezTo>
                    <a:cubicBezTo>
                      <a:pt x="15333" y="0"/>
                      <a:pt x="19755" y="12636"/>
                      <a:pt x="19755" y="28223"/>
                    </a:cubicBezTo>
                    <a:close/>
                  </a:path>
                </a:pathLst>
              </a:custGeom>
              <a:solidFill>
                <a:srgbClr val="4B3925"/>
              </a:solidFill>
              <a:ln w="9525" cap="flat">
                <a:noFill/>
                <a:prstDash val="solid"/>
                <a:miter/>
              </a:ln>
            </p:spPr>
            <p:txBody>
              <a:bodyPr rtlCol="0" anchor="ctr"/>
              <a:lstStyle/>
              <a:p>
                <a:endParaRPr lang="nb-NO"/>
              </a:p>
            </p:txBody>
          </p:sp>
          <p:sp>
            <p:nvSpPr>
              <p:cNvPr id="1231" name="Friform 1230">
                <a:extLst>
                  <a:ext uri="{FF2B5EF4-FFF2-40B4-BE49-F238E27FC236}">
                    <a16:creationId xmlns:a16="http://schemas.microsoft.com/office/drawing/2014/main" id="{88A51AFD-BBBC-6DC9-0F15-470E5295590F}"/>
                  </a:ext>
                </a:extLst>
              </p:cNvPr>
              <p:cNvSpPr/>
              <p:nvPr/>
            </p:nvSpPr>
            <p:spPr>
              <a:xfrm>
                <a:off x="7999264" y="4831797"/>
                <a:ext cx="25417" cy="37696"/>
              </a:xfrm>
              <a:custGeom>
                <a:avLst/>
                <a:gdLst>
                  <a:gd name="connsiteX0" fmla="*/ 21550 w 25417"/>
                  <a:gd name="connsiteY0" fmla="*/ 14441 h 37696"/>
                  <a:gd name="connsiteX1" fmla="*/ 21845 w 25417"/>
                  <a:gd name="connsiteY1" fmla="*/ 37168 h 37696"/>
                  <a:gd name="connsiteX2" fmla="*/ 3871 w 25417"/>
                  <a:gd name="connsiteY2" fmla="*/ 23252 h 37696"/>
                  <a:gd name="connsiteX3" fmla="*/ 3576 w 25417"/>
                  <a:gd name="connsiteY3" fmla="*/ 525 h 37696"/>
                  <a:gd name="connsiteX4" fmla="*/ 21550 w 25417"/>
                  <a:gd name="connsiteY4" fmla="*/ 14441 h 37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 h="37696">
                    <a:moveTo>
                      <a:pt x="21550" y="14441"/>
                    </a:moveTo>
                    <a:cubicBezTo>
                      <a:pt x="26588" y="24557"/>
                      <a:pt x="26722" y="34729"/>
                      <a:pt x="21845" y="37168"/>
                    </a:cubicBezTo>
                    <a:cubicBezTo>
                      <a:pt x="16968" y="39606"/>
                      <a:pt x="8919" y="33377"/>
                      <a:pt x="3871" y="23252"/>
                    </a:cubicBezTo>
                    <a:cubicBezTo>
                      <a:pt x="-1177" y="13127"/>
                      <a:pt x="-1301" y="2964"/>
                      <a:pt x="3576" y="525"/>
                    </a:cubicBezTo>
                    <a:cubicBezTo>
                      <a:pt x="8462" y="-1904"/>
                      <a:pt x="16511" y="4325"/>
                      <a:pt x="21550" y="14441"/>
                    </a:cubicBezTo>
                    <a:close/>
                  </a:path>
                </a:pathLst>
              </a:custGeom>
              <a:solidFill>
                <a:srgbClr val="4B3925"/>
              </a:solidFill>
              <a:ln w="9525" cap="flat">
                <a:noFill/>
                <a:prstDash val="solid"/>
                <a:miter/>
              </a:ln>
            </p:spPr>
            <p:txBody>
              <a:bodyPr rtlCol="0" anchor="ctr"/>
              <a:lstStyle/>
              <a:p>
                <a:endParaRPr lang="nb-NO"/>
              </a:p>
            </p:txBody>
          </p:sp>
        </p:grpSp>
      </p:grpSp>
    </p:spTree>
    <p:extLst>
      <p:ext uri="{BB962C8B-B14F-4D97-AF65-F5344CB8AC3E}">
        <p14:creationId xmlns:p14="http://schemas.microsoft.com/office/powerpoint/2010/main" val="22165320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EFFF">
            <a:alpha val="34548"/>
          </a:srgbClr>
        </a:solidFill>
        <a:effectLst/>
      </p:bgPr>
    </p:bg>
    <p:spTree>
      <p:nvGrpSpPr>
        <p:cNvPr id="1" name=""/>
        <p:cNvGrpSpPr/>
        <p:nvPr/>
      </p:nvGrpSpPr>
      <p:grpSpPr>
        <a:xfrm>
          <a:off x="0" y="0"/>
          <a:ext cx="0" cy="0"/>
          <a:chOff x="0" y="0"/>
          <a:chExt cx="0" cy="0"/>
        </a:xfrm>
      </p:grpSpPr>
      <p:sp>
        <p:nvSpPr>
          <p:cNvPr id="2" name="TekstSylinder 1">
            <a:extLst>
              <a:ext uri="{FF2B5EF4-FFF2-40B4-BE49-F238E27FC236}">
                <a16:creationId xmlns:a16="http://schemas.microsoft.com/office/drawing/2014/main" id="{50E894BE-F8E1-2307-90BD-62946576E798}"/>
              </a:ext>
            </a:extLst>
          </p:cNvPr>
          <p:cNvSpPr txBox="1"/>
          <p:nvPr/>
        </p:nvSpPr>
        <p:spPr>
          <a:xfrm>
            <a:off x="2807279" y="607733"/>
            <a:ext cx="6577442" cy="584775"/>
          </a:xfrm>
          <a:prstGeom prst="rect">
            <a:avLst/>
          </a:prstGeom>
          <a:noFill/>
        </p:spPr>
        <p:txBody>
          <a:bodyPr wrap="none" rtlCol="0">
            <a:spAutoFit/>
          </a:bodyPr>
          <a:lstStyle/>
          <a:p>
            <a:r>
              <a:rPr lang="nb-NO" sz="3200" b="1" spc="300" dirty="0">
                <a:solidFill>
                  <a:schemeClr val="tx2"/>
                </a:solidFill>
                <a:latin typeface="Helvetica" pitchFamily="2" charset="0"/>
              </a:rPr>
              <a:t>KUNSTIG INTELLIGENS (KI)</a:t>
            </a:r>
          </a:p>
        </p:txBody>
      </p:sp>
      <p:sp>
        <p:nvSpPr>
          <p:cNvPr id="3" name="TekstSylinder 2">
            <a:extLst>
              <a:ext uri="{FF2B5EF4-FFF2-40B4-BE49-F238E27FC236}">
                <a16:creationId xmlns:a16="http://schemas.microsoft.com/office/drawing/2014/main" id="{A5113D4F-628B-8B66-B1C3-E37FB0F774B8}"/>
              </a:ext>
            </a:extLst>
          </p:cNvPr>
          <p:cNvSpPr txBox="1"/>
          <p:nvPr/>
        </p:nvSpPr>
        <p:spPr>
          <a:xfrm>
            <a:off x="1504230" y="1193525"/>
            <a:ext cx="9183540" cy="369332"/>
          </a:xfrm>
          <a:prstGeom prst="rect">
            <a:avLst/>
          </a:prstGeom>
          <a:noFill/>
        </p:spPr>
        <p:txBody>
          <a:bodyPr wrap="none" rtlCol="0">
            <a:spAutoFit/>
          </a:bodyPr>
          <a:lstStyle/>
          <a:p>
            <a:r>
              <a:rPr lang="nb-NO" spc="300" dirty="0">
                <a:solidFill>
                  <a:schemeClr val="tx2"/>
                </a:solidFill>
                <a:latin typeface="Helvetica" pitchFamily="2" charset="0"/>
              </a:rPr>
              <a:t>DET SOM ER ENKELT FOR OSS ER VANSKELIG FOR MASKINER</a:t>
            </a:r>
            <a:endParaRPr lang="nb-NO" sz="2000" spc="300" dirty="0">
              <a:solidFill>
                <a:schemeClr val="tx2"/>
              </a:solidFill>
              <a:latin typeface="Helvetica" pitchFamily="2" charset="0"/>
            </a:endParaRPr>
          </a:p>
        </p:txBody>
      </p:sp>
      <p:sp>
        <p:nvSpPr>
          <p:cNvPr id="2226" name="TekstSylinder 2225">
            <a:extLst>
              <a:ext uri="{FF2B5EF4-FFF2-40B4-BE49-F238E27FC236}">
                <a16:creationId xmlns:a16="http://schemas.microsoft.com/office/drawing/2014/main" id="{21BC6D53-A76F-EC4A-678D-C2269021CEE3}"/>
              </a:ext>
            </a:extLst>
          </p:cNvPr>
          <p:cNvSpPr txBox="1"/>
          <p:nvPr/>
        </p:nvSpPr>
        <p:spPr>
          <a:xfrm>
            <a:off x="5606122" y="2583488"/>
            <a:ext cx="979755" cy="2129622"/>
          </a:xfrm>
          <a:prstGeom prst="rect">
            <a:avLst/>
          </a:prstGeom>
          <a:noFill/>
        </p:spPr>
        <p:txBody>
          <a:bodyPr wrap="none" rtlCol="0">
            <a:spAutoFit/>
          </a:bodyPr>
          <a:lstStyle/>
          <a:p>
            <a:pPr algn="ctr">
              <a:lnSpc>
                <a:spcPct val="150000"/>
              </a:lnSpc>
            </a:pPr>
            <a:r>
              <a:rPr lang="nb-NO" spc="300" dirty="0">
                <a:solidFill>
                  <a:schemeClr val="tx2"/>
                </a:solidFill>
                <a:latin typeface="Helvetica" pitchFamily="2" charset="0"/>
              </a:rPr>
              <a:t>Høre</a:t>
            </a:r>
          </a:p>
          <a:p>
            <a:pPr algn="ctr">
              <a:lnSpc>
                <a:spcPct val="150000"/>
              </a:lnSpc>
            </a:pPr>
            <a:r>
              <a:rPr lang="nb-NO" spc="300" dirty="0">
                <a:solidFill>
                  <a:schemeClr val="tx2"/>
                </a:solidFill>
                <a:latin typeface="Helvetica" pitchFamily="2" charset="0"/>
              </a:rPr>
              <a:t>Tolke</a:t>
            </a:r>
          </a:p>
          <a:p>
            <a:pPr algn="ctr">
              <a:lnSpc>
                <a:spcPct val="150000"/>
              </a:lnSpc>
            </a:pPr>
            <a:r>
              <a:rPr lang="nb-NO" spc="300" dirty="0">
                <a:solidFill>
                  <a:schemeClr val="tx2"/>
                </a:solidFill>
                <a:latin typeface="Helvetica" pitchFamily="2" charset="0"/>
              </a:rPr>
              <a:t>Se</a:t>
            </a:r>
          </a:p>
          <a:p>
            <a:pPr algn="ctr">
              <a:lnSpc>
                <a:spcPct val="150000"/>
              </a:lnSpc>
            </a:pPr>
            <a:r>
              <a:rPr lang="nb-NO" spc="300" dirty="0">
                <a:solidFill>
                  <a:schemeClr val="tx2"/>
                </a:solidFill>
                <a:latin typeface="Helvetica" pitchFamily="2" charset="0"/>
              </a:rPr>
              <a:t>Velge</a:t>
            </a:r>
          </a:p>
          <a:p>
            <a:pPr algn="ctr">
              <a:lnSpc>
                <a:spcPct val="150000"/>
              </a:lnSpc>
            </a:pPr>
            <a:r>
              <a:rPr lang="nb-NO" spc="300" dirty="0">
                <a:solidFill>
                  <a:schemeClr val="tx2"/>
                </a:solidFill>
                <a:latin typeface="Helvetica" pitchFamily="2" charset="0"/>
              </a:rPr>
              <a:t>Flytte</a:t>
            </a:r>
            <a:endParaRPr lang="nb-NO" sz="1600" spc="300" dirty="0">
              <a:solidFill>
                <a:schemeClr val="tx2"/>
              </a:solidFill>
              <a:latin typeface="Helvetica" pitchFamily="2" charset="0"/>
            </a:endParaRPr>
          </a:p>
        </p:txBody>
      </p:sp>
      <p:grpSp>
        <p:nvGrpSpPr>
          <p:cNvPr id="4" name="Gruppe 3">
            <a:extLst>
              <a:ext uri="{FF2B5EF4-FFF2-40B4-BE49-F238E27FC236}">
                <a16:creationId xmlns:a16="http://schemas.microsoft.com/office/drawing/2014/main" id="{DF554DCC-712D-2A7A-3614-BBAE7B9A97F4}"/>
              </a:ext>
            </a:extLst>
          </p:cNvPr>
          <p:cNvGrpSpPr/>
          <p:nvPr/>
        </p:nvGrpSpPr>
        <p:grpSpPr>
          <a:xfrm>
            <a:off x="219092" y="2984825"/>
            <a:ext cx="3151674" cy="8788515"/>
            <a:chOff x="219092" y="2984825"/>
            <a:chExt cx="3151674" cy="8788515"/>
          </a:xfrm>
        </p:grpSpPr>
        <p:grpSp>
          <p:nvGrpSpPr>
            <p:cNvPr id="5" name="Grafikk 7">
              <a:extLst>
                <a:ext uri="{FF2B5EF4-FFF2-40B4-BE49-F238E27FC236}">
                  <a16:creationId xmlns:a16="http://schemas.microsoft.com/office/drawing/2014/main" id="{802BBCE4-8DE9-0C4A-7E03-CB8DE683D2B0}"/>
                </a:ext>
              </a:extLst>
            </p:cNvPr>
            <p:cNvGrpSpPr/>
            <p:nvPr/>
          </p:nvGrpSpPr>
          <p:grpSpPr>
            <a:xfrm flipH="1">
              <a:off x="219092" y="3919489"/>
              <a:ext cx="2371079" cy="7853851"/>
              <a:chOff x="4356081" y="1852445"/>
              <a:chExt cx="1053043" cy="3488050"/>
            </a:xfrm>
          </p:grpSpPr>
          <p:grpSp>
            <p:nvGrpSpPr>
              <p:cNvPr id="8" name="Grafikk 7">
                <a:extLst>
                  <a:ext uri="{FF2B5EF4-FFF2-40B4-BE49-F238E27FC236}">
                    <a16:creationId xmlns:a16="http://schemas.microsoft.com/office/drawing/2014/main" id="{4B08E723-4F22-E6C4-74F8-21EFC40CEF5B}"/>
                  </a:ext>
                </a:extLst>
              </p:cNvPr>
              <p:cNvGrpSpPr/>
              <p:nvPr/>
            </p:nvGrpSpPr>
            <p:grpSpPr>
              <a:xfrm>
                <a:off x="4601323" y="1852445"/>
                <a:ext cx="720991" cy="608271"/>
                <a:chOff x="4601323" y="1852445"/>
                <a:chExt cx="720991" cy="608271"/>
              </a:xfrm>
            </p:grpSpPr>
            <p:grpSp>
              <p:nvGrpSpPr>
                <p:cNvPr id="768" name="Grafikk 7">
                  <a:extLst>
                    <a:ext uri="{FF2B5EF4-FFF2-40B4-BE49-F238E27FC236}">
                      <a16:creationId xmlns:a16="http://schemas.microsoft.com/office/drawing/2014/main" id="{A66EE3B9-9FB9-5933-9FD2-FDE72218DC1D}"/>
                    </a:ext>
                  </a:extLst>
                </p:cNvPr>
                <p:cNvGrpSpPr/>
                <p:nvPr/>
              </p:nvGrpSpPr>
              <p:grpSpPr>
                <a:xfrm>
                  <a:off x="4989151" y="1977228"/>
                  <a:ext cx="333164" cy="473137"/>
                  <a:chOff x="4989151" y="1977228"/>
                  <a:chExt cx="333164" cy="473137"/>
                </a:xfrm>
              </p:grpSpPr>
              <p:sp>
                <p:nvSpPr>
                  <p:cNvPr id="787" name="Friform 786">
                    <a:extLst>
                      <a:ext uri="{FF2B5EF4-FFF2-40B4-BE49-F238E27FC236}">
                        <a16:creationId xmlns:a16="http://schemas.microsoft.com/office/drawing/2014/main" id="{E2BB33B9-D2B7-81AB-1125-251A82640857}"/>
                      </a:ext>
                    </a:extLst>
                  </p:cNvPr>
                  <p:cNvSpPr/>
                  <p:nvPr/>
                </p:nvSpPr>
                <p:spPr>
                  <a:xfrm>
                    <a:off x="5063380" y="1981064"/>
                    <a:ext cx="258935" cy="469301"/>
                  </a:xfrm>
                  <a:custGeom>
                    <a:avLst/>
                    <a:gdLst>
                      <a:gd name="connsiteX0" fmla="*/ 10 w 258935"/>
                      <a:gd name="connsiteY0" fmla="*/ 24576 h 469301"/>
                      <a:gd name="connsiteX1" fmla="*/ 188970 w 258935"/>
                      <a:gd name="connsiteY1" fmla="*/ 206466 h 469301"/>
                      <a:gd name="connsiteX2" fmla="*/ 258935 w 258935"/>
                      <a:gd name="connsiteY2" fmla="*/ 463450 h 469301"/>
                      <a:gd name="connsiteX3" fmla="*/ 34697 w 258935"/>
                      <a:gd name="connsiteY3" fmla="*/ 186749 h 469301"/>
                      <a:gd name="connsiteX4" fmla="*/ 0 w 258935"/>
                      <a:gd name="connsiteY4" fmla="*/ 67420 h 469301"/>
                      <a:gd name="connsiteX5" fmla="*/ 0 w 258935"/>
                      <a:gd name="connsiteY5" fmla="*/ 24576 h 46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35" h="469301">
                        <a:moveTo>
                          <a:pt x="10" y="24576"/>
                        </a:moveTo>
                        <a:cubicBezTo>
                          <a:pt x="10" y="24576"/>
                          <a:pt x="247839" y="-98572"/>
                          <a:pt x="188970" y="206466"/>
                        </a:cubicBezTo>
                        <a:cubicBezTo>
                          <a:pt x="136067" y="480595"/>
                          <a:pt x="258935" y="463450"/>
                          <a:pt x="258935" y="463450"/>
                        </a:cubicBezTo>
                        <a:cubicBezTo>
                          <a:pt x="258935" y="463450"/>
                          <a:pt x="-52331" y="533783"/>
                          <a:pt x="34697" y="186749"/>
                        </a:cubicBezTo>
                        <a:cubicBezTo>
                          <a:pt x="34697" y="186749"/>
                          <a:pt x="67177" y="76697"/>
                          <a:pt x="0" y="67420"/>
                        </a:cubicBezTo>
                        <a:lnTo>
                          <a:pt x="0" y="24576"/>
                        </a:lnTo>
                        <a:close/>
                      </a:path>
                    </a:pathLst>
                  </a:custGeom>
                  <a:solidFill>
                    <a:srgbClr val="1E0A05"/>
                  </a:solidFill>
                  <a:ln w="9512" cap="flat">
                    <a:noFill/>
                    <a:prstDash val="solid"/>
                    <a:miter/>
                  </a:ln>
                </p:spPr>
                <p:txBody>
                  <a:bodyPr rtlCol="0" anchor="ctr"/>
                  <a:lstStyle/>
                  <a:p>
                    <a:endParaRPr lang="nb-NO"/>
                  </a:p>
                </p:txBody>
              </p:sp>
              <p:sp>
                <p:nvSpPr>
                  <p:cNvPr id="788" name="Friform 787">
                    <a:extLst>
                      <a:ext uri="{FF2B5EF4-FFF2-40B4-BE49-F238E27FC236}">
                        <a16:creationId xmlns:a16="http://schemas.microsoft.com/office/drawing/2014/main" id="{285AF8A7-EE37-5C19-FBE4-B6B4ACC603B4}"/>
                      </a:ext>
                    </a:extLst>
                  </p:cNvPr>
                  <p:cNvSpPr/>
                  <p:nvPr/>
                </p:nvSpPr>
                <p:spPr>
                  <a:xfrm>
                    <a:off x="4989151" y="1977228"/>
                    <a:ext cx="100875" cy="100964"/>
                  </a:xfrm>
                  <a:custGeom>
                    <a:avLst/>
                    <a:gdLst>
                      <a:gd name="connsiteX0" fmla="*/ 100875 w 100875"/>
                      <a:gd name="connsiteY0" fmla="*/ 50483 h 100964"/>
                      <a:gd name="connsiteX1" fmla="*/ 50438 w 100875"/>
                      <a:gd name="connsiteY1" fmla="*/ 100965 h 100964"/>
                      <a:gd name="connsiteX2" fmla="*/ 0 w 100875"/>
                      <a:gd name="connsiteY2" fmla="*/ 50483 h 100964"/>
                      <a:gd name="connsiteX3" fmla="*/ 50438 w 100875"/>
                      <a:gd name="connsiteY3" fmla="*/ 0 h 100964"/>
                      <a:gd name="connsiteX4" fmla="*/ 100875 w 100875"/>
                      <a:gd name="connsiteY4" fmla="*/ 50483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5" h="100964">
                        <a:moveTo>
                          <a:pt x="100875" y="50483"/>
                        </a:moveTo>
                        <a:cubicBezTo>
                          <a:pt x="100875" y="78363"/>
                          <a:pt x="78293" y="100965"/>
                          <a:pt x="50438" y="100965"/>
                        </a:cubicBezTo>
                        <a:cubicBezTo>
                          <a:pt x="22582" y="100965"/>
                          <a:pt x="0" y="78363"/>
                          <a:pt x="0" y="50483"/>
                        </a:cubicBezTo>
                        <a:cubicBezTo>
                          <a:pt x="0" y="22602"/>
                          <a:pt x="22582" y="0"/>
                          <a:pt x="50438" y="0"/>
                        </a:cubicBezTo>
                        <a:cubicBezTo>
                          <a:pt x="78294" y="0"/>
                          <a:pt x="100875" y="22602"/>
                          <a:pt x="100875" y="50483"/>
                        </a:cubicBezTo>
                        <a:close/>
                      </a:path>
                    </a:pathLst>
                  </a:custGeom>
                  <a:solidFill>
                    <a:srgbClr val="E16536"/>
                  </a:solidFill>
                  <a:ln w="9512" cap="flat">
                    <a:noFill/>
                    <a:prstDash val="solid"/>
                    <a:miter/>
                  </a:ln>
                </p:spPr>
                <p:txBody>
                  <a:bodyPr rtlCol="0" anchor="ctr"/>
                  <a:lstStyle/>
                  <a:p>
                    <a:endParaRPr lang="nb-NO"/>
                  </a:p>
                </p:txBody>
              </p:sp>
            </p:grpSp>
            <p:sp>
              <p:nvSpPr>
                <p:cNvPr id="769" name="Friform 768">
                  <a:extLst>
                    <a:ext uri="{FF2B5EF4-FFF2-40B4-BE49-F238E27FC236}">
                      <a16:creationId xmlns:a16="http://schemas.microsoft.com/office/drawing/2014/main" id="{F8C023F6-D8C9-65B8-36B6-E3CA9C281353}"/>
                    </a:ext>
                  </a:extLst>
                </p:cNvPr>
                <p:cNvSpPr/>
                <p:nvPr/>
              </p:nvSpPr>
              <p:spPr>
                <a:xfrm>
                  <a:off x="4611703" y="1852445"/>
                  <a:ext cx="239343" cy="182351"/>
                </a:xfrm>
                <a:custGeom>
                  <a:avLst/>
                  <a:gdLst>
                    <a:gd name="connsiteX0" fmla="*/ 239343 w 239343"/>
                    <a:gd name="connsiteY0" fmla="*/ 13378 h 182351"/>
                    <a:gd name="connsiteX1" fmla="*/ 37650 w 239343"/>
                    <a:gd name="connsiteY1" fmla="*/ 31866 h 182351"/>
                    <a:gd name="connsiteX2" fmla="*/ 60423 w 239343"/>
                    <a:gd name="connsiteY2" fmla="*/ 182352 h 182351"/>
                    <a:gd name="connsiteX3" fmla="*/ 239343 w 239343"/>
                    <a:gd name="connsiteY3" fmla="*/ 13378 h 182351"/>
                  </a:gdLst>
                  <a:ahLst/>
                  <a:cxnLst>
                    <a:cxn ang="0">
                      <a:pos x="connsiteX0" y="connsiteY0"/>
                    </a:cxn>
                    <a:cxn ang="0">
                      <a:pos x="connsiteX1" y="connsiteY1"/>
                    </a:cxn>
                    <a:cxn ang="0">
                      <a:pos x="connsiteX2" y="connsiteY2"/>
                    </a:cxn>
                    <a:cxn ang="0">
                      <a:pos x="connsiteX3" y="connsiteY3"/>
                    </a:cxn>
                  </a:cxnLst>
                  <a:rect l="l" t="t" r="r" b="b"/>
                  <a:pathLst>
                    <a:path w="239343" h="182351">
                      <a:moveTo>
                        <a:pt x="239343" y="13378"/>
                      </a:moveTo>
                      <a:cubicBezTo>
                        <a:pt x="239343" y="13378"/>
                        <a:pt x="103485" y="-26693"/>
                        <a:pt x="37650" y="31866"/>
                      </a:cubicBezTo>
                      <a:cubicBezTo>
                        <a:pt x="-58762" y="117629"/>
                        <a:pt x="60423" y="182352"/>
                        <a:pt x="60423" y="182352"/>
                      </a:cubicBezTo>
                      <a:lnTo>
                        <a:pt x="239343" y="13378"/>
                      </a:lnTo>
                      <a:close/>
                    </a:path>
                  </a:pathLst>
                </a:custGeom>
                <a:solidFill>
                  <a:srgbClr val="1E0A05"/>
                </a:solidFill>
                <a:ln w="9512" cap="flat">
                  <a:noFill/>
                  <a:prstDash val="solid"/>
                  <a:miter/>
                </a:ln>
              </p:spPr>
              <p:txBody>
                <a:bodyPr rtlCol="0" anchor="ctr"/>
                <a:lstStyle/>
                <a:p>
                  <a:endParaRPr lang="nb-NO"/>
                </a:p>
              </p:txBody>
            </p:sp>
            <p:sp>
              <p:nvSpPr>
                <p:cNvPr id="770" name="Friform 769">
                  <a:extLst>
                    <a:ext uri="{FF2B5EF4-FFF2-40B4-BE49-F238E27FC236}">
                      <a16:creationId xmlns:a16="http://schemas.microsoft.com/office/drawing/2014/main" id="{2C686C26-EF8E-F2B4-8293-4955AEC9ADC4}"/>
                    </a:ext>
                  </a:extLst>
                </p:cNvPr>
                <p:cNvSpPr/>
                <p:nvPr/>
              </p:nvSpPr>
              <p:spPr>
                <a:xfrm rot="-5274147">
                  <a:off x="4653576" y="1856624"/>
                  <a:ext cx="396009" cy="415315"/>
                </a:xfrm>
                <a:custGeom>
                  <a:avLst/>
                  <a:gdLst>
                    <a:gd name="connsiteX0" fmla="*/ 396009 w 396009"/>
                    <a:gd name="connsiteY0" fmla="*/ 207658 h 415315"/>
                    <a:gd name="connsiteX1" fmla="*/ 198004 w 396009"/>
                    <a:gd name="connsiteY1" fmla="*/ 415316 h 415315"/>
                    <a:gd name="connsiteX2" fmla="*/ 0 w 396009"/>
                    <a:gd name="connsiteY2" fmla="*/ 207658 h 415315"/>
                    <a:gd name="connsiteX3" fmla="*/ 198004 w 396009"/>
                    <a:gd name="connsiteY3" fmla="*/ 0 h 415315"/>
                    <a:gd name="connsiteX4" fmla="*/ 396009 w 396009"/>
                    <a:gd name="connsiteY4" fmla="*/ 207658 h 415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9" h="415315">
                      <a:moveTo>
                        <a:pt x="396009" y="207658"/>
                      </a:moveTo>
                      <a:cubicBezTo>
                        <a:pt x="396009" y="322344"/>
                        <a:pt x="307359" y="415316"/>
                        <a:pt x="198004" y="415316"/>
                      </a:cubicBezTo>
                      <a:cubicBezTo>
                        <a:pt x="88650" y="415316"/>
                        <a:pt x="0" y="322344"/>
                        <a:pt x="0" y="207658"/>
                      </a:cubicBezTo>
                      <a:cubicBezTo>
                        <a:pt x="0" y="92972"/>
                        <a:pt x="88650" y="0"/>
                        <a:pt x="198004" y="0"/>
                      </a:cubicBezTo>
                      <a:cubicBezTo>
                        <a:pt x="307359" y="0"/>
                        <a:pt x="396009" y="92972"/>
                        <a:pt x="396009" y="207658"/>
                      </a:cubicBezTo>
                      <a:close/>
                    </a:path>
                  </a:pathLst>
                </a:custGeom>
                <a:solidFill>
                  <a:srgbClr val="1E0A05"/>
                </a:solidFill>
                <a:ln w="9512" cap="flat">
                  <a:noFill/>
                  <a:prstDash val="solid"/>
                  <a:miter/>
                </a:ln>
              </p:spPr>
              <p:txBody>
                <a:bodyPr rtlCol="0" anchor="ctr"/>
                <a:lstStyle/>
                <a:p>
                  <a:endParaRPr lang="nb-NO"/>
                </a:p>
              </p:txBody>
            </p:sp>
            <p:sp>
              <p:nvSpPr>
                <p:cNvPr id="771" name="Friform 770">
                  <a:extLst>
                    <a:ext uri="{FF2B5EF4-FFF2-40B4-BE49-F238E27FC236}">
                      <a16:creationId xmlns:a16="http://schemas.microsoft.com/office/drawing/2014/main" id="{498D8402-6139-21F5-242C-95142A056695}"/>
                    </a:ext>
                  </a:extLst>
                </p:cNvPr>
                <p:cNvSpPr/>
                <p:nvPr/>
              </p:nvSpPr>
              <p:spPr>
                <a:xfrm>
                  <a:off x="4601323" y="2077659"/>
                  <a:ext cx="107384" cy="107480"/>
                </a:xfrm>
                <a:custGeom>
                  <a:avLst/>
                  <a:gdLst>
                    <a:gd name="connsiteX0" fmla="*/ 107385 w 107384"/>
                    <a:gd name="connsiteY0" fmla="*/ 53740 h 107480"/>
                    <a:gd name="connsiteX1" fmla="*/ 53692 w 107384"/>
                    <a:gd name="connsiteY1" fmla="*/ 107480 h 107480"/>
                    <a:gd name="connsiteX2" fmla="*/ 0 w 107384"/>
                    <a:gd name="connsiteY2" fmla="*/ 53740 h 107480"/>
                    <a:gd name="connsiteX3" fmla="*/ 53692 w 107384"/>
                    <a:gd name="connsiteY3" fmla="*/ 0 h 107480"/>
                    <a:gd name="connsiteX4" fmla="*/ 107385 w 107384"/>
                    <a:gd name="connsiteY4" fmla="*/ 53740 h 107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84" h="107480">
                      <a:moveTo>
                        <a:pt x="107385" y="53740"/>
                      </a:moveTo>
                      <a:cubicBezTo>
                        <a:pt x="107385" y="83420"/>
                        <a:pt x="83346" y="107480"/>
                        <a:pt x="53692" y="107480"/>
                      </a:cubicBezTo>
                      <a:cubicBezTo>
                        <a:pt x="24039" y="107480"/>
                        <a:pt x="0" y="83420"/>
                        <a:pt x="0" y="53740"/>
                      </a:cubicBezTo>
                      <a:cubicBezTo>
                        <a:pt x="0" y="24060"/>
                        <a:pt x="24039" y="0"/>
                        <a:pt x="53692" y="0"/>
                      </a:cubicBezTo>
                      <a:cubicBezTo>
                        <a:pt x="83346" y="0"/>
                        <a:pt x="107385" y="24060"/>
                        <a:pt x="107385" y="53740"/>
                      </a:cubicBezTo>
                      <a:close/>
                    </a:path>
                  </a:pathLst>
                </a:custGeom>
                <a:solidFill>
                  <a:srgbClr val="DE924B"/>
                </a:solidFill>
                <a:ln w="9512" cap="flat">
                  <a:noFill/>
                  <a:prstDash val="solid"/>
                  <a:miter/>
                </a:ln>
              </p:spPr>
              <p:txBody>
                <a:bodyPr rtlCol="0" anchor="ctr"/>
                <a:lstStyle/>
                <a:p>
                  <a:endParaRPr lang="nb-NO"/>
                </a:p>
              </p:txBody>
            </p:sp>
            <p:sp>
              <p:nvSpPr>
                <p:cNvPr id="772" name="Friform 771">
                  <a:extLst>
                    <a:ext uri="{FF2B5EF4-FFF2-40B4-BE49-F238E27FC236}">
                      <a16:creationId xmlns:a16="http://schemas.microsoft.com/office/drawing/2014/main" id="{0D8D9711-A240-DC88-F8CC-C259ED891BBB}"/>
                    </a:ext>
                  </a:extLst>
                </p:cNvPr>
                <p:cNvSpPr/>
                <p:nvPr/>
              </p:nvSpPr>
              <p:spPr>
                <a:xfrm>
                  <a:off x="4775847" y="2146782"/>
                  <a:ext cx="151845" cy="313934"/>
                </a:xfrm>
                <a:custGeom>
                  <a:avLst/>
                  <a:gdLst>
                    <a:gd name="connsiteX0" fmla="*/ 3293 w 151845"/>
                    <a:gd name="connsiteY0" fmla="*/ 109014 h 313934"/>
                    <a:gd name="connsiteX1" fmla="*/ 0 w 151845"/>
                    <a:gd name="connsiteY1" fmla="*/ 313934 h 313934"/>
                    <a:gd name="connsiteX2" fmla="*/ 151846 w 151845"/>
                    <a:gd name="connsiteY2" fmla="*/ 310820 h 313934"/>
                    <a:gd name="connsiteX3" fmla="*/ 130966 w 151845"/>
                    <a:gd name="connsiteY3" fmla="*/ 0 h 313934"/>
                  </a:gdLst>
                  <a:ahLst/>
                  <a:cxnLst>
                    <a:cxn ang="0">
                      <a:pos x="connsiteX0" y="connsiteY0"/>
                    </a:cxn>
                    <a:cxn ang="0">
                      <a:pos x="connsiteX1" y="connsiteY1"/>
                    </a:cxn>
                    <a:cxn ang="0">
                      <a:pos x="connsiteX2" y="connsiteY2"/>
                    </a:cxn>
                    <a:cxn ang="0">
                      <a:pos x="connsiteX3" y="connsiteY3"/>
                    </a:cxn>
                  </a:cxnLst>
                  <a:rect l="l" t="t" r="r" b="b"/>
                  <a:pathLst>
                    <a:path w="151845" h="313934">
                      <a:moveTo>
                        <a:pt x="3293" y="109014"/>
                      </a:moveTo>
                      <a:lnTo>
                        <a:pt x="0" y="313934"/>
                      </a:lnTo>
                      <a:lnTo>
                        <a:pt x="151846" y="310820"/>
                      </a:lnTo>
                      <a:lnTo>
                        <a:pt x="130966" y="0"/>
                      </a:lnTo>
                      <a:close/>
                    </a:path>
                  </a:pathLst>
                </a:custGeom>
                <a:solidFill>
                  <a:srgbClr val="ECAC69"/>
                </a:solidFill>
                <a:ln w="9512" cap="flat">
                  <a:noFill/>
                  <a:prstDash val="solid"/>
                  <a:miter/>
                </a:ln>
              </p:spPr>
              <p:txBody>
                <a:bodyPr rtlCol="0" anchor="ctr"/>
                <a:lstStyle/>
                <a:p>
                  <a:endParaRPr lang="nb-NO"/>
                </a:p>
              </p:txBody>
            </p:sp>
            <p:sp>
              <p:nvSpPr>
                <p:cNvPr id="773" name="Friform 772">
                  <a:extLst>
                    <a:ext uri="{FF2B5EF4-FFF2-40B4-BE49-F238E27FC236}">
                      <a16:creationId xmlns:a16="http://schemas.microsoft.com/office/drawing/2014/main" id="{B093D89F-7675-97AC-154C-7A52286A5007}"/>
                    </a:ext>
                  </a:extLst>
                </p:cNvPr>
                <p:cNvSpPr/>
                <p:nvPr/>
              </p:nvSpPr>
              <p:spPr>
                <a:xfrm>
                  <a:off x="4777398" y="2242204"/>
                  <a:ext cx="113637" cy="121653"/>
                </a:xfrm>
                <a:custGeom>
                  <a:avLst/>
                  <a:gdLst>
                    <a:gd name="connsiteX0" fmla="*/ 0 w 113637"/>
                    <a:gd name="connsiteY0" fmla="*/ 121653 h 121653"/>
                    <a:gd name="connsiteX1" fmla="*/ 113637 w 113637"/>
                    <a:gd name="connsiteY1" fmla="*/ 0 h 121653"/>
                    <a:gd name="connsiteX2" fmla="*/ 1742 w 113637"/>
                    <a:gd name="connsiteY2" fmla="*/ 13592 h 121653"/>
                  </a:gdLst>
                  <a:ahLst/>
                  <a:cxnLst>
                    <a:cxn ang="0">
                      <a:pos x="connsiteX0" y="connsiteY0"/>
                    </a:cxn>
                    <a:cxn ang="0">
                      <a:pos x="connsiteX1" y="connsiteY1"/>
                    </a:cxn>
                    <a:cxn ang="0">
                      <a:pos x="connsiteX2" y="connsiteY2"/>
                    </a:cxn>
                  </a:cxnLst>
                  <a:rect l="l" t="t" r="r" b="b"/>
                  <a:pathLst>
                    <a:path w="113637" h="121653">
                      <a:moveTo>
                        <a:pt x="0" y="121653"/>
                      </a:moveTo>
                      <a:lnTo>
                        <a:pt x="113637" y="0"/>
                      </a:lnTo>
                      <a:lnTo>
                        <a:pt x="1742" y="13592"/>
                      </a:lnTo>
                      <a:close/>
                    </a:path>
                  </a:pathLst>
                </a:custGeom>
                <a:solidFill>
                  <a:srgbClr val="1E0A05"/>
                </a:solidFill>
                <a:ln w="9512" cap="flat">
                  <a:noFill/>
                  <a:prstDash val="solid"/>
                  <a:miter/>
                </a:ln>
              </p:spPr>
              <p:txBody>
                <a:bodyPr rtlCol="0" anchor="ctr"/>
                <a:lstStyle/>
                <a:p>
                  <a:endParaRPr lang="nb-NO"/>
                </a:p>
              </p:txBody>
            </p:sp>
            <p:sp>
              <p:nvSpPr>
                <p:cNvPr id="774" name="Friform 773">
                  <a:extLst>
                    <a:ext uri="{FF2B5EF4-FFF2-40B4-BE49-F238E27FC236}">
                      <a16:creationId xmlns:a16="http://schemas.microsoft.com/office/drawing/2014/main" id="{6A77D896-27D5-CE25-9BC8-DC9EA58900AC}"/>
                    </a:ext>
                  </a:extLst>
                </p:cNvPr>
                <p:cNvSpPr/>
                <p:nvPr/>
              </p:nvSpPr>
              <p:spPr>
                <a:xfrm>
                  <a:off x="4623210" y="1900190"/>
                  <a:ext cx="322502" cy="392205"/>
                </a:xfrm>
                <a:custGeom>
                  <a:avLst/>
                  <a:gdLst>
                    <a:gd name="connsiteX0" fmla="*/ 52190 w 322502"/>
                    <a:gd name="connsiteY0" fmla="*/ 40071 h 392205"/>
                    <a:gd name="connsiteX1" fmla="*/ 24935 w 322502"/>
                    <a:gd name="connsiteY1" fmla="*/ 83981 h 392205"/>
                    <a:gd name="connsiteX2" fmla="*/ 5502 w 322502"/>
                    <a:gd name="connsiteY2" fmla="*/ 279958 h 392205"/>
                    <a:gd name="connsiteX3" fmla="*/ 175867 w 322502"/>
                    <a:gd name="connsiteY3" fmla="*/ 389848 h 392205"/>
                    <a:gd name="connsiteX4" fmla="*/ 315779 w 322502"/>
                    <a:gd name="connsiteY4" fmla="*/ 242248 h 392205"/>
                    <a:gd name="connsiteX5" fmla="*/ 52190 w 322502"/>
                    <a:gd name="connsiteY5" fmla="*/ 40071 h 39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02" h="392205">
                      <a:moveTo>
                        <a:pt x="52190" y="40071"/>
                      </a:moveTo>
                      <a:cubicBezTo>
                        <a:pt x="38239" y="51024"/>
                        <a:pt x="29037" y="66779"/>
                        <a:pt x="24935" y="83981"/>
                      </a:cubicBezTo>
                      <a:cubicBezTo>
                        <a:pt x="12792" y="134978"/>
                        <a:pt x="-10676" y="224760"/>
                        <a:pt x="5502" y="279958"/>
                      </a:cubicBezTo>
                      <a:cubicBezTo>
                        <a:pt x="26534" y="351738"/>
                        <a:pt x="82244" y="404135"/>
                        <a:pt x="175867" y="389848"/>
                      </a:cubicBezTo>
                      <a:cubicBezTo>
                        <a:pt x="175867" y="389848"/>
                        <a:pt x="287705" y="382675"/>
                        <a:pt x="315779" y="242248"/>
                      </a:cubicBezTo>
                      <a:cubicBezTo>
                        <a:pt x="360526" y="18525"/>
                        <a:pt x="171670" y="-53722"/>
                        <a:pt x="52190" y="40071"/>
                      </a:cubicBezTo>
                      <a:close/>
                    </a:path>
                  </a:pathLst>
                </a:custGeom>
                <a:solidFill>
                  <a:srgbClr val="ECAC69"/>
                </a:solidFill>
                <a:ln w="9512" cap="flat">
                  <a:noFill/>
                  <a:prstDash val="solid"/>
                  <a:miter/>
                </a:ln>
              </p:spPr>
              <p:txBody>
                <a:bodyPr rtlCol="0" anchor="ctr"/>
                <a:lstStyle/>
                <a:p>
                  <a:endParaRPr lang="nb-NO"/>
                </a:p>
              </p:txBody>
            </p:sp>
            <p:grpSp>
              <p:nvGrpSpPr>
                <p:cNvPr id="775" name="Grafikk 7">
                  <a:extLst>
                    <a:ext uri="{FF2B5EF4-FFF2-40B4-BE49-F238E27FC236}">
                      <a16:creationId xmlns:a16="http://schemas.microsoft.com/office/drawing/2014/main" id="{A99E4423-90A9-8775-25BF-5558611385E3}"/>
                    </a:ext>
                  </a:extLst>
                </p:cNvPr>
                <p:cNvGrpSpPr/>
                <p:nvPr/>
              </p:nvGrpSpPr>
              <p:grpSpPr>
                <a:xfrm>
                  <a:off x="4614507" y="2014253"/>
                  <a:ext cx="207018" cy="179260"/>
                  <a:chOff x="4614507" y="2014253"/>
                  <a:chExt cx="207018" cy="179260"/>
                </a:xfrm>
              </p:grpSpPr>
              <p:sp>
                <p:nvSpPr>
                  <p:cNvPr id="781" name="Friform 780">
                    <a:extLst>
                      <a:ext uri="{FF2B5EF4-FFF2-40B4-BE49-F238E27FC236}">
                        <a16:creationId xmlns:a16="http://schemas.microsoft.com/office/drawing/2014/main" id="{4A896BA7-B904-CB3B-18EC-6D101E86C9F3}"/>
                      </a:ext>
                    </a:extLst>
                  </p:cNvPr>
                  <p:cNvSpPr/>
                  <p:nvPr/>
                </p:nvSpPr>
                <p:spPr>
                  <a:xfrm>
                    <a:off x="4676866" y="2124332"/>
                    <a:ext cx="17110" cy="32737"/>
                  </a:xfrm>
                  <a:custGeom>
                    <a:avLst/>
                    <a:gdLst>
                      <a:gd name="connsiteX0" fmla="*/ 9602 w 17110"/>
                      <a:gd name="connsiteY0" fmla="*/ 0 h 32737"/>
                      <a:gd name="connsiteX1" fmla="*/ 180 w 17110"/>
                      <a:gd name="connsiteY1" fmla="*/ 23031 h 32737"/>
                      <a:gd name="connsiteX2" fmla="*/ 3958 w 17110"/>
                      <a:gd name="connsiteY2" fmla="*/ 29804 h 32737"/>
                      <a:gd name="connsiteX3" fmla="*/ 17110 w 17110"/>
                      <a:gd name="connsiteY3" fmla="*/ 32737 h 32737"/>
                    </a:gdLst>
                    <a:ahLst/>
                    <a:cxnLst>
                      <a:cxn ang="0">
                        <a:pos x="connsiteX0" y="connsiteY0"/>
                      </a:cxn>
                      <a:cxn ang="0">
                        <a:pos x="connsiteX1" y="connsiteY1"/>
                      </a:cxn>
                      <a:cxn ang="0">
                        <a:pos x="connsiteX2" y="connsiteY2"/>
                      </a:cxn>
                      <a:cxn ang="0">
                        <a:pos x="connsiteX3" y="connsiteY3"/>
                      </a:cxn>
                    </a:cxnLst>
                    <a:rect l="l" t="t" r="r" b="b"/>
                    <a:pathLst>
                      <a:path w="17110" h="32737">
                        <a:moveTo>
                          <a:pt x="9602" y="0"/>
                        </a:moveTo>
                        <a:lnTo>
                          <a:pt x="180" y="23031"/>
                        </a:lnTo>
                        <a:cubicBezTo>
                          <a:pt x="-572" y="25937"/>
                          <a:pt x="1094" y="28918"/>
                          <a:pt x="3958" y="29804"/>
                        </a:cubicBezTo>
                        <a:lnTo>
                          <a:pt x="17110" y="32737"/>
                        </a:lnTo>
                      </a:path>
                    </a:pathLst>
                  </a:custGeom>
                  <a:noFill/>
                  <a:ln w="6438" cap="rnd">
                    <a:solidFill>
                      <a:srgbClr val="1E0A05"/>
                    </a:solidFill>
                    <a:prstDash val="solid"/>
                    <a:round/>
                  </a:ln>
                </p:spPr>
                <p:txBody>
                  <a:bodyPr rtlCol="0" anchor="ctr"/>
                  <a:lstStyle/>
                  <a:p>
                    <a:endParaRPr lang="nb-NO"/>
                  </a:p>
                </p:txBody>
              </p:sp>
              <p:sp>
                <p:nvSpPr>
                  <p:cNvPr id="782" name="Friform 781">
                    <a:extLst>
                      <a:ext uri="{FF2B5EF4-FFF2-40B4-BE49-F238E27FC236}">
                        <a16:creationId xmlns:a16="http://schemas.microsoft.com/office/drawing/2014/main" id="{605D1BE6-5DC5-4D73-6A61-80C624F81E5A}"/>
                      </a:ext>
                    </a:extLst>
                  </p:cNvPr>
                  <p:cNvSpPr/>
                  <p:nvPr/>
                </p:nvSpPr>
                <p:spPr>
                  <a:xfrm>
                    <a:off x="4745013" y="2087708"/>
                    <a:ext cx="26189" cy="26212"/>
                  </a:xfrm>
                  <a:custGeom>
                    <a:avLst/>
                    <a:gdLst>
                      <a:gd name="connsiteX0" fmla="*/ 26189 w 26189"/>
                      <a:gd name="connsiteY0" fmla="*/ 13106 h 26212"/>
                      <a:gd name="connsiteX1" fmla="*/ 13095 w 26189"/>
                      <a:gd name="connsiteY1" fmla="*/ 26213 h 26212"/>
                      <a:gd name="connsiteX2" fmla="*/ 0 w 26189"/>
                      <a:gd name="connsiteY2" fmla="*/ 13106 h 26212"/>
                      <a:gd name="connsiteX3" fmla="*/ 13095 w 26189"/>
                      <a:gd name="connsiteY3" fmla="*/ 0 h 26212"/>
                      <a:gd name="connsiteX4" fmla="*/ 26189 w 26189"/>
                      <a:gd name="connsiteY4" fmla="*/ 13106 h 2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 h="26212">
                        <a:moveTo>
                          <a:pt x="26189" y="13106"/>
                        </a:moveTo>
                        <a:cubicBezTo>
                          <a:pt x="26189" y="20345"/>
                          <a:pt x="20327" y="26213"/>
                          <a:pt x="13095" y="26213"/>
                        </a:cubicBezTo>
                        <a:cubicBezTo>
                          <a:pt x="5863" y="26213"/>
                          <a:pt x="0" y="20345"/>
                          <a:pt x="0" y="13106"/>
                        </a:cubicBezTo>
                        <a:cubicBezTo>
                          <a:pt x="0" y="5868"/>
                          <a:pt x="5863" y="0"/>
                          <a:pt x="13095" y="0"/>
                        </a:cubicBezTo>
                        <a:cubicBezTo>
                          <a:pt x="20327" y="0"/>
                          <a:pt x="26189" y="5868"/>
                          <a:pt x="26189" y="13106"/>
                        </a:cubicBezTo>
                        <a:close/>
                      </a:path>
                    </a:pathLst>
                  </a:custGeom>
                  <a:solidFill>
                    <a:srgbClr val="1E0A05"/>
                  </a:solidFill>
                  <a:ln w="9512" cap="flat">
                    <a:noFill/>
                    <a:prstDash val="solid"/>
                    <a:miter/>
                  </a:ln>
                </p:spPr>
                <p:txBody>
                  <a:bodyPr rtlCol="0" anchor="ctr"/>
                  <a:lstStyle/>
                  <a:p>
                    <a:endParaRPr lang="nb-NO"/>
                  </a:p>
                </p:txBody>
              </p:sp>
              <p:sp>
                <p:nvSpPr>
                  <p:cNvPr id="783" name="Friform 782">
                    <a:extLst>
                      <a:ext uri="{FF2B5EF4-FFF2-40B4-BE49-F238E27FC236}">
                        <a16:creationId xmlns:a16="http://schemas.microsoft.com/office/drawing/2014/main" id="{C850A6E2-7DAE-AD36-6274-BCB2258F9574}"/>
                      </a:ext>
                    </a:extLst>
                  </p:cNvPr>
                  <p:cNvSpPr/>
                  <p:nvPr/>
                </p:nvSpPr>
                <p:spPr>
                  <a:xfrm>
                    <a:off x="4641968" y="2084136"/>
                    <a:ext cx="24286" cy="24307"/>
                  </a:xfrm>
                  <a:custGeom>
                    <a:avLst/>
                    <a:gdLst>
                      <a:gd name="connsiteX0" fmla="*/ 24286 w 24286"/>
                      <a:gd name="connsiteY0" fmla="*/ 12154 h 24307"/>
                      <a:gd name="connsiteX1" fmla="*/ 12143 w 24286"/>
                      <a:gd name="connsiteY1" fmla="*/ 24308 h 24307"/>
                      <a:gd name="connsiteX2" fmla="*/ 0 w 24286"/>
                      <a:gd name="connsiteY2" fmla="*/ 12154 h 24307"/>
                      <a:gd name="connsiteX3" fmla="*/ 12143 w 24286"/>
                      <a:gd name="connsiteY3" fmla="*/ 0 h 24307"/>
                      <a:gd name="connsiteX4" fmla="*/ 24286 w 24286"/>
                      <a:gd name="connsiteY4" fmla="*/ 12154 h 24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6" h="24307">
                        <a:moveTo>
                          <a:pt x="24286" y="12154"/>
                        </a:moveTo>
                        <a:cubicBezTo>
                          <a:pt x="24286" y="18869"/>
                          <a:pt x="18843" y="24308"/>
                          <a:pt x="12143" y="24308"/>
                        </a:cubicBezTo>
                        <a:cubicBezTo>
                          <a:pt x="5434" y="24308"/>
                          <a:pt x="0" y="18869"/>
                          <a:pt x="0" y="12154"/>
                        </a:cubicBezTo>
                        <a:cubicBezTo>
                          <a:pt x="0" y="5439"/>
                          <a:pt x="5434" y="0"/>
                          <a:pt x="12143" y="0"/>
                        </a:cubicBezTo>
                        <a:cubicBezTo>
                          <a:pt x="18843" y="0"/>
                          <a:pt x="24286" y="5439"/>
                          <a:pt x="24286" y="12154"/>
                        </a:cubicBezTo>
                        <a:close/>
                      </a:path>
                    </a:pathLst>
                  </a:custGeom>
                  <a:solidFill>
                    <a:srgbClr val="1E0A05"/>
                  </a:solidFill>
                  <a:ln w="9512" cap="flat">
                    <a:noFill/>
                    <a:prstDash val="solid"/>
                    <a:miter/>
                  </a:ln>
                </p:spPr>
                <p:txBody>
                  <a:bodyPr rtlCol="0" anchor="ctr"/>
                  <a:lstStyle/>
                  <a:p>
                    <a:endParaRPr lang="nb-NO"/>
                  </a:p>
                </p:txBody>
              </p:sp>
              <p:sp>
                <p:nvSpPr>
                  <p:cNvPr id="784" name="Friform 783">
                    <a:extLst>
                      <a:ext uri="{FF2B5EF4-FFF2-40B4-BE49-F238E27FC236}">
                        <a16:creationId xmlns:a16="http://schemas.microsoft.com/office/drawing/2014/main" id="{A817FDC5-DB9C-538C-91FD-24318B93EAB7}"/>
                      </a:ext>
                    </a:extLst>
                  </p:cNvPr>
                  <p:cNvSpPr/>
                  <p:nvPr/>
                </p:nvSpPr>
                <p:spPr>
                  <a:xfrm>
                    <a:off x="4680929" y="2178138"/>
                    <a:ext cx="72753" cy="15374"/>
                  </a:xfrm>
                  <a:custGeom>
                    <a:avLst/>
                    <a:gdLst>
                      <a:gd name="connsiteX0" fmla="*/ 0 w 72753"/>
                      <a:gd name="connsiteY0" fmla="*/ 9820 h 15374"/>
                      <a:gd name="connsiteX1" fmla="*/ 72754 w 72753"/>
                      <a:gd name="connsiteY1" fmla="*/ 0 h 15374"/>
                    </a:gdLst>
                    <a:ahLst/>
                    <a:cxnLst>
                      <a:cxn ang="0">
                        <a:pos x="connsiteX0" y="connsiteY0"/>
                      </a:cxn>
                      <a:cxn ang="0">
                        <a:pos x="connsiteX1" y="connsiteY1"/>
                      </a:cxn>
                    </a:cxnLst>
                    <a:rect l="l" t="t" r="r" b="b"/>
                    <a:pathLst>
                      <a:path w="72753" h="15374">
                        <a:moveTo>
                          <a:pt x="0" y="9820"/>
                        </a:moveTo>
                        <a:cubicBezTo>
                          <a:pt x="0" y="9820"/>
                          <a:pt x="39789" y="27403"/>
                          <a:pt x="72754" y="0"/>
                        </a:cubicBezTo>
                      </a:path>
                    </a:pathLst>
                  </a:custGeom>
                  <a:noFill/>
                  <a:ln w="6438" cap="rnd">
                    <a:solidFill>
                      <a:srgbClr val="1E0A05"/>
                    </a:solidFill>
                    <a:prstDash val="solid"/>
                    <a:round/>
                  </a:ln>
                </p:spPr>
                <p:txBody>
                  <a:bodyPr rtlCol="0" anchor="ctr"/>
                  <a:lstStyle/>
                  <a:p>
                    <a:endParaRPr lang="nb-NO"/>
                  </a:p>
                </p:txBody>
              </p:sp>
              <p:sp>
                <p:nvSpPr>
                  <p:cNvPr id="785" name="Friform 784">
                    <a:extLst>
                      <a:ext uri="{FF2B5EF4-FFF2-40B4-BE49-F238E27FC236}">
                        <a16:creationId xmlns:a16="http://schemas.microsoft.com/office/drawing/2014/main" id="{FD0084F1-C1F9-0988-54E7-FAE7817A920E}"/>
                      </a:ext>
                    </a:extLst>
                  </p:cNvPr>
                  <p:cNvSpPr/>
                  <p:nvPr/>
                </p:nvSpPr>
                <p:spPr>
                  <a:xfrm>
                    <a:off x="4614507" y="2014253"/>
                    <a:ext cx="58449" cy="35703"/>
                  </a:xfrm>
                  <a:custGeom>
                    <a:avLst/>
                    <a:gdLst>
                      <a:gd name="connsiteX0" fmla="*/ 57857 w 58449"/>
                      <a:gd name="connsiteY0" fmla="*/ 10238 h 35703"/>
                      <a:gd name="connsiteX1" fmla="*/ 44410 w 58449"/>
                      <a:gd name="connsiteY1" fmla="*/ 27983 h 35703"/>
                      <a:gd name="connsiteX2" fmla="*/ 13853 w 58449"/>
                      <a:gd name="connsiteY2" fmla="*/ 34889 h 35703"/>
                      <a:gd name="connsiteX3" fmla="*/ 1634 w 58449"/>
                      <a:gd name="connsiteY3" fmla="*/ 31231 h 35703"/>
                      <a:gd name="connsiteX4" fmla="*/ 1634 w 58449"/>
                      <a:gd name="connsiteY4" fmla="*/ 31231 h 35703"/>
                      <a:gd name="connsiteX5" fmla="*/ 1558 w 58449"/>
                      <a:gd name="connsiteY5" fmla="*/ 20534 h 35703"/>
                      <a:gd name="connsiteX6" fmla="*/ 32001 w 58449"/>
                      <a:gd name="connsiteY6" fmla="*/ 703 h 35703"/>
                      <a:gd name="connsiteX7" fmla="*/ 57857 w 58449"/>
                      <a:gd name="connsiteY7" fmla="*/ 10238 h 3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49" h="35703">
                        <a:moveTo>
                          <a:pt x="57857" y="10238"/>
                        </a:moveTo>
                        <a:cubicBezTo>
                          <a:pt x="57857" y="10238"/>
                          <a:pt x="62749" y="24973"/>
                          <a:pt x="44410" y="27983"/>
                        </a:cubicBezTo>
                        <a:cubicBezTo>
                          <a:pt x="30488" y="30269"/>
                          <a:pt x="21647" y="31507"/>
                          <a:pt x="13853" y="34889"/>
                        </a:cubicBezTo>
                        <a:cubicBezTo>
                          <a:pt x="9428" y="36803"/>
                          <a:pt x="4270" y="35251"/>
                          <a:pt x="1634" y="31231"/>
                        </a:cubicBezTo>
                        <a:lnTo>
                          <a:pt x="1634" y="31231"/>
                        </a:lnTo>
                        <a:cubicBezTo>
                          <a:pt x="-498" y="27983"/>
                          <a:pt x="-565" y="23783"/>
                          <a:pt x="1558" y="20534"/>
                        </a:cubicBezTo>
                        <a:cubicBezTo>
                          <a:pt x="5869" y="13943"/>
                          <a:pt x="15090" y="3723"/>
                          <a:pt x="32001" y="703"/>
                        </a:cubicBezTo>
                        <a:cubicBezTo>
                          <a:pt x="53727" y="-3173"/>
                          <a:pt x="57857" y="10238"/>
                          <a:pt x="57857" y="10238"/>
                        </a:cubicBezTo>
                        <a:close/>
                      </a:path>
                    </a:pathLst>
                  </a:custGeom>
                  <a:solidFill>
                    <a:srgbClr val="1E0A05"/>
                  </a:solidFill>
                  <a:ln w="9512" cap="flat">
                    <a:noFill/>
                    <a:prstDash val="solid"/>
                    <a:miter/>
                  </a:ln>
                </p:spPr>
                <p:txBody>
                  <a:bodyPr rtlCol="0" anchor="ctr"/>
                  <a:lstStyle/>
                  <a:p>
                    <a:endParaRPr lang="nb-NO"/>
                  </a:p>
                </p:txBody>
              </p:sp>
              <p:sp>
                <p:nvSpPr>
                  <p:cNvPr id="786" name="Friform 785">
                    <a:extLst>
                      <a:ext uri="{FF2B5EF4-FFF2-40B4-BE49-F238E27FC236}">
                        <a16:creationId xmlns:a16="http://schemas.microsoft.com/office/drawing/2014/main" id="{C6C322DD-64A0-84EF-4F84-4ECCD9F023DC}"/>
                      </a:ext>
                    </a:extLst>
                  </p:cNvPr>
                  <p:cNvSpPr/>
                  <p:nvPr/>
                </p:nvSpPr>
                <p:spPr>
                  <a:xfrm>
                    <a:off x="4736000" y="2014444"/>
                    <a:ext cx="85525" cy="40765"/>
                  </a:xfrm>
                  <a:custGeom>
                    <a:avLst/>
                    <a:gdLst>
                      <a:gd name="connsiteX0" fmla="*/ 582 w 85525"/>
                      <a:gd name="connsiteY0" fmla="*/ 10675 h 40765"/>
                      <a:gd name="connsiteX1" fmla="*/ 18616 w 85525"/>
                      <a:gd name="connsiteY1" fmla="*/ 28106 h 40765"/>
                      <a:gd name="connsiteX2" fmla="*/ 68168 w 85525"/>
                      <a:gd name="connsiteY2" fmla="*/ 40041 h 40765"/>
                      <a:gd name="connsiteX3" fmla="*/ 83671 w 85525"/>
                      <a:gd name="connsiteY3" fmla="*/ 36097 h 40765"/>
                      <a:gd name="connsiteX4" fmla="*/ 83671 w 85525"/>
                      <a:gd name="connsiteY4" fmla="*/ 36097 h 40765"/>
                      <a:gd name="connsiteX5" fmla="*/ 83290 w 85525"/>
                      <a:gd name="connsiteY5" fmla="*/ 25401 h 40765"/>
                      <a:gd name="connsiteX6" fmla="*/ 33300 w 85525"/>
                      <a:gd name="connsiteY6" fmla="*/ 540 h 40765"/>
                      <a:gd name="connsiteX7" fmla="*/ 582 w 85525"/>
                      <a:gd name="connsiteY7" fmla="*/ 10675 h 4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 h="40765">
                        <a:moveTo>
                          <a:pt x="582" y="10675"/>
                        </a:moveTo>
                        <a:cubicBezTo>
                          <a:pt x="582" y="10675"/>
                          <a:pt x="-5033" y="25525"/>
                          <a:pt x="18616" y="28106"/>
                        </a:cubicBezTo>
                        <a:cubicBezTo>
                          <a:pt x="36564" y="30068"/>
                          <a:pt x="58024" y="36850"/>
                          <a:pt x="68168" y="40041"/>
                        </a:cubicBezTo>
                        <a:cubicBezTo>
                          <a:pt x="73926" y="41850"/>
                          <a:pt x="80473" y="40174"/>
                          <a:pt x="83671" y="36097"/>
                        </a:cubicBezTo>
                        <a:lnTo>
                          <a:pt x="83671" y="36097"/>
                        </a:lnTo>
                        <a:cubicBezTo>
                          <a:pt x="86250" y="32802"/>
                          <a:pt x="86155" y="28601"/>
                          <a:pt x="83290" y="25401"/>
                        </a:cubicBezTo>
                        <a:cubicBezTo>
                          <a:pt x="77466" y="18914"/>
                          <a:pt x="55121" y="3160"/>
                          <a:pt x="33300" y="540"/>
                        </a:cubicBezTo>
                        <a:cubicBezTo>
                          <a:pt x="5283" y="-2831"/>
                          <a:pt x="582" y="10675"/>
                          <a:pt x="582" y="10675"/>
                        </a:cubicBezTo>
                        <a:close/>
                      </a:path>
                    </a:pathLst>
                  </a:custGeom>
                  <a:solidFill>
                    <a:srgbClr val="1E0A05"/>
                  </a:solidFill>
                  <a:ln w="9512" cap="flat">
                    <a:noFill/>
                    <a:prstDash val="solid"/>
                    <a:miter/>
                  </a:ln>
                </p:spPr>
                <p:txBody>
                  <a:bodyPr rtlCol="0" anchor="ctr"/>
                  <a:lstStyle/>
                  <a:p>
                    <a:endParaRPr lang="nb-NO"/>
                  </a:p>
                </p:txBody>
              </p:sp>
            </p:grpSp>
            <p:sp>
              <p:nvSpPr>
                <p:cNvPr id="776" name="Friform 775">
                  <a:extLst>
                    <a:ext uri="{FF2B5EF4-FFF2-40B4-BE49-F238E27FC236}">
                      <a16:creationId xmlns:a16="http://schemas.microsoft.com/office/drawing/2014/main" id="{0A8AA720-2773-718D-7945-0E149D0CEDA4}"/>
                    </a:ext>
                  </a:extLst>
                </p:cNvPr>
                <p:cNvSpPr/>
                <p:nvPr/>
              </p:nvSpPr>
              <p:spPr>
                <a:xfrm>
                  <a:off x="4718349" y="1886121"/>
                  <a:ext cx="260070" cy="116383"/>
                </a:xfrm>
                <a:custGeom>
                  <a:avLst/>
                  <a:gdLst>
                    <a:gd name="connsiteX0" fmla="*/ 379 w 260070"/>
                    <a:gd name="connsiteY0" fmla="*/ 14068 h 116383"/>
                    <a:gd name="connsiteX1" fmla="*/ 259886 w 260070"/>
                    <a:gd name="connsiteY1" fmla="*/ 114938 h 116383"/>
                    <a:gd name="connsiteX2" fmla="*/ 379 w 260070"/>
                    <a:gd name="connsiteY2" fmla="*/ 14068 h 116383"/>
                  </a:gdLst>
                  <a:ahLst/>
                  <a:cxnLst>
                    <a:cxn ang="0">
                      <a:pos x="connsiteX0" y="connsiteY0"/>
                    </a:cxn>
                    <a:cxn ang="0">
                      <a:pos x="connsiteX1" y="connsiteY1"/>
                    </a:cxn>
                    <a:cxn ang="0">
                      <a:pos x="connsiteX2" y="connsiteY2"/>
                    </a:cxn>
                  </a:cxnLst>
                  <a:rect l="l" t="t" r="r" b="b"/>
                  <a:pathLst>
                    <a:path w="260070" h="116383">
                      <a:moveTo>
                        <a:pt x="379" y="14068"/>
                      </a:moveTo>
                      <a:cubicBezTo>
                        <a:pt x="379" y="14068"/>
                        <a:pt x="-21137" y="130587"/>
                        <a:pt x="259886" y="114938"/>
                      </a:cubicBezTo>
                      <a:cubicBezTo>
                        <a:pt x="259886" y="114938"/>
                        <a:pt x="276283" y="-47902"/>
                        <a:pt x="379" y="14068"/>
                      </a:cubicBezTo>
                      <a:close/>
                    </a:path>
                  </a:pathLst>
                </a:custGeom>
                <a:solidFill>
                  <a:srgbClr val="1E0A05"/>
                </a:solidFill>
                <a:ln w="9512" cap="flat">
                  <a:noFill/>
                  <a:prstDash val="solid"/>
                  <a:miter/>
                </a:ln>
              </p:spPr>
              <p:txBody>
                <a:bodyPr rtlCol="0" anchor="ctr"/>
                <a:lstStyle/>
                <a:p>
                  <a:endParaRPr lang="nb-NO"/>
                </a:p>
              </p:txBody>
            </p:sp>
            <p:sp>
              <p:nvSpPr>
                <p:cNvPr id="777" name="Friform 776">
                  <a:extLst>
                    <a:ext uri="{FF2B5EF4-FFF2-40B4-BE49-F238E27FC236}">
                      <a16:creationId xmlns:a16="http://schemas.microsoft.com/office/drawing/2014/main" id="{A94EE62C-22F3-1F61-82A7-A47F5187FEFF}"/>
                    </a:ext>
                  </a:extLst>
                </p:cNvPr>
                <p:cNvSpPr/>
                <p:nvPr/>
              </p:nvSpPr>
              <p:spPr>
                <a:xfrm>
                  <a:off x="4891035" y="1977228"/>
                  <a:ext cx="148553" cy="169554"/>
                </a:xfrm>
                <a:custGeom>
                  <a:avLst/>
                  <a:gdLst>
                    <a:gd name="connsiteX0" fmla="*/ 0 w 148553"/>
                    <a:gd name="connsiteY0" fmla="*/ 0 h 169554"/>
                    <a:gd name="connsiteX1" fmla="*/ 15778 w 148553"/>
                    <a:gd name="connsiteY1" fmla="*/ 169555 h 169554"/>
                    <a:gd name="connsiteX2" fmla="*/ 148553 w 148553"/>
                    <a:gd name="connsiteY2" fmla="*/ 56664 h 169554"/>
                  </a:gdLst>
                  <a:ahLst/>
                  <a:cxnLst>
                    <a:cxn ang="0">
                      <a:pos x="connsiteX0" y="connsiteY0"/>
                    </a:cxn>
                    <a:cxn ang="0">
                      <a:pos x="connsiteX1" y="connsiteY1"/>
                    </a:cxn>
                    <a:cxn ang="0">
                      <a:pos x="connsiteX2" y="connsiteY2"/>
                    </a:cxn>
                  </a:cxnLst>
                  <a:rect l="l" t="t" r="r" b="b"/>
                  <a:pathLst>
                    <a:path w="148553" h="169554">
                      <a:moveTo>
                        <a:pt x="0" y="0"/>
                      </a:moveTo>
                      <a:lnTo>
                        <a:pt x="15778" y="169555"/>
                      </a:lnTo>
                      <a:lnTo>
                        <a:pt x="148553" y="56664"/>
                      </a:lnTo>
                      <a:close/>
                    </a:path>
                  </a:pathLst>
                </a:custGeom>
                <a:solidFill>
                  <a:srgbClr val="1E0A05"/>
                </a:solidFill>
                <a:ln w="9512" cap="flat">
                  <a:noFill/>
                  <a:prstDash val="solid"/>
                  <a:miter/>
                </a:ln>
              </p:spPr>
              <p:txBody>
                <a:bodyPr rtlCol="0" anchor="ctr"/>
                <a:lstStyle/>
                <a:p>
                  <a:endParaRPr lang="nb-NO"/>
                </a:p>
              </p:txBody>
            </p:sp>
            <p:grpSp>
              <p:nvGrpSpPr>
                <p:cNvPr id="778" name="Grafikk 7">
                  <a:extLst>
                    <a:ext uri="{FF2B5EF4-FFF2-40B4-BE49-F238E27FC236}">
                      <a16:creationId xmlns:a16="http://schemas.microsoft.com/office/drawing/2014/main" id="{F8BB1A2B-5F86-0940-4EB4-B77EF7A778D9}"/>
                    </a:ext>
                  </a:extLst>
                </p:cNvPr>
                <p:cNvGrpSpPr/>
                <p:nvPr/>
              </p:nvGrpSpPr>
              <p:grpSpPr>
                <a:xfrm>
                  <a:off x="4891041" y="2090534"/>
                  <a:ext cx="123154" cy="123259"/>
                  <a:chOff x="4891041" y="2090534"/>
                  <a:chExt cx="123154" cy="123259"/>
                </a:xfrm>
              </p:grpSpPr>
              <p:sp>
                <p:nvSpPr>
                  <p:cNvPr id="779" name="Friform 778">
                    <a:extLst>
                      <a:ext uri="{FF2B5EF4-FFF2-40B4-BE49-F238E27FC236}">
                        <a16:creationId xmlns:a16="http://schemas.microsoft.com/office/drawing/2014/main" id="{B23496F7-2CFB-D959-787B-A15D0858A6C2}"/>
                      </a:ext>
                    </a:extLst>
                  </p:cNvPr>
                  <p:cNvSpPr/>
                  <p:nvPr/>
                </p:nvSpPr>
                <p:spPr>
                  <a:xfrm>
                    <a:off x="4891041" y="2090534"/>
                    <a:ext cx="123154" cy="123259"/>
                  </a:xfrm>
                  <a:custGeom>
                    <a:avLst/>
                    <a:gdLst>
                      <a:gd name="connsiteX0" fmla="*/ 119797 w 123154"/>
                      <a:gd name="connsiteY0" fmla="*/ 81642 h 123259"/>
                      <a:gd name="connsiteX1" fmla="*/ 41581 w 123154"/>
                      <a:gd name="connsiteY1" fmla="*/ 119904 h 123259"/>
                      <a:gd name="connsiteX2" fmla="*/ 3353 w 123154"/>
                      <a:gd name="connsiteY2" fmla="*/ 41618 h 123259"/>
                      <a:gd name="connsiteX3" fmla="*/ 81579 w 123154"/>
                      <a:gd name="connsiteY3" fmla="*/ 3356 h 123259"/>
                      <a:gd name="connsiteX4" fmla="*/ 119797 w 123154"/>
                      <a:gd name="connsiteY4" fmla="*/ 81642 h 12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54" h="123259">
                        <a:moveTo>
                          <a:pt x="119797" y="81642"/>
                        </a:moveTo>
                        <a:cubicBezTo>
                          <a:pt x="108758" y="113827"/>
                          <a:pt x="73737" y="130953"/>
                          <a:pt x="41581" y="119904"/>
                        </a:cubicBezTo>
                        <a:cubicBezTo>
                          <a:pt x="9425" y="108855"/>
                          <a:pt x="-7686" y="73803"/>
                          <a:pt x="3353" y="41618"/>
                        </a:cubicBezTo>
                        <a:cubicBezTo>
                          <a:pt x="14392" y="9433"/>
                          <a:pt x="49413" y="-7693"/>
                          <a:pt x="81579" y="3356"/>
                        </a:cubicBezTo>
                        <a:cubicBezTo>
                          <a:pt x="113726" y="14405"/>
                          <a:pt x="130846" y="49457"/>
                          <a:pt x="119797" y="81642"/>
                        </a:cubicBezTo>
                        <a:close/>
                      </a:path>
                    </a:pathLst>
                  </a:custGeom>
                  <a:solidFill>
                    <a:srgbClr val="ECAC69"/>
                  </a:solidFill>
                  <a:ln w="9512" cap="flat">
                    <a:noFill/>
                    <a:prstDash val="solid"/>
                    <a:miter/>
                  </a:ln>
                </p:spPr>
                <p:txBody>
                  <a:bodyPr rtlCol="0" anchor="ctr"/>
                  <a:lstStyle/>
                  <a:p>
                    <a:endParaRPr lang="nb-NO"/>
                  </a:p>
                </p:txBody>
              </p:sp>
              <p:sp>
                <p:nvSpPr>
                  <p:cNvPr id="780" name="Friform 779">
                    <a:extLst>
                      <a:ext uri="{FF2B5EF4-FFF2-40B4-BE49-F238E27FC236}">
                        <a16:creationId xmlns:a16="http://schemas.microsoft.com/office/drawing/2014/main" id="{9E2D9DA5-4D71-3809-A7B2-2175DAE20F8F}"/>
                      </a:ext>
                    </a:extLst>
                  </p:cNvPr>
                  <p:cNvSpPr/>
                  <p:nvPr/>
                </p:nvSpPr>
                <p:spPr>
                  <a:xfrm>
                    <a:off x="4929796" y="2132688"/>
                    <a:ext cx="51227" cy="32848"/>
                  </a:xfrm>
                  <a:custGeom>
                    <a:avLst/>
                    <a:gdLst>
                      <a:gd name="connsiteX0" fmla="*/ 51228 w 51227"/>
                      <a:gd name="connsiteY0" fmla="*/ 2502 h 32848"/>
                      <a:gd name="connsiteX1" fmla="*/ 0 w 51227"/>
                      <a:gd name="connsiteY1" fmla="*/ 32849 h 32848"/>
                    </a:gdLst>
                    <a:ahLst/>
                    <a:cxnLst>
                      <a:cxn ang="0">
                        <a:pos x="connsiteX0" y="connsiteY0"/>
                      </a:cxn>
                      <a:cxn ang="0">
                        <a:pos x="connsiteX1" y="connsiteY1"/>
                      </a:cxn>
                    </a:cxnLst>
                    <a:rect l="l" t="t" r="r" b="b"/>
                    <a:pathLst>
                      <a:path w="51227" h="32848">
                        <a:moveTo>
                          <a:pt x="51228" y="2502"/>
                        </a:moveTo>
                        <a:cubicBezTo>
                          <a:pt x="51228" y="2502"/>
                          <a:pt x="10049" y="-12928"/>
                          <a:pt x="0" y="32849"/>
                        </a:cubicBezTo>
                      </a:path>
                    </a:pathLst>
                  </a:custGeom>
                  <a:noFill/>
                  <a:ln w="6438" cap="rnd">
                    <a:solidFill>
                      <a:srgbClr val="1E0A05"/>
                    </a:solidFill>
                    <a:prstDash val="solid"/>
                    <a:round/>
                  </a:ln>
                </p:spPr>
                <p:txBody>
                  <a:bodyPr rtlCol="0" anchor="ctr"/>
                  <a:lstStyle/>
                  <a:p>
                    <a:endParaRPr lang="nb-NO"/>
                  </a:p>
                </p:txBody>
              </p:sp>
            </p:grpSp>
          </p:grpSp>
          <p:grpSp>
            <p:nvGrpSpPr>
              <p:cNvPr id="9" name="Grafikk 7">
                <a:extLst>
                  <a:ext uri="{FF2B5EF4-FFF2-40B4-BE49-F238E27FC236}">
                    <a16:creationId xmlns:a16="http://schemas.microsoft.com/office/drawing/2014/main" id="{29729D04-ED25-69F4-F310-D374B0CB1D21}"/>
                  </a:ext>
                </a:extLst>
              </p:cNvPr>
              <p:cNvGrpSpPr/>
              <p:nvPr/>
            </p:nvGrpSpPr>
            <p:grpSpPr>
              <a:xfrm>
                <a:off x="4458975" y="3057896"/>
                <a:ext cx="950149" cy="2282599"/>
                <a:chOff x="4458975" y="3057896"/>
                <a:chExt cx="950149" cy="2282599"/>
              </a:xfrm>
            </p:grpSpPr>
            <p:grpSp>
              <p:nvGrpSpPr>
                <p:cNvPr id="102" name="Grafikk 7">
                  <a:extLst>
                    <a:ext uri="{FF2B5EF4-FFF2-40B4-BE49-F238E27FC236}">
                      <a16:creationId xmlns:a16="http://schemas.microsoft.com/office/drawing/2014/main" id="{0FF188F6-16E0-0459-55A4-C6540B98E308}"/>
                    </a:ext>
                  </a:extLst>
                </p:cNvPr>
                <p:cNvGrpSpPr/>
                <p:nvPr/>
              </p:nvGrpSpPr>
              <p:grpSpPr>
                <a:xfrm>
                  <a:off x="4458975" y="3057896"/>
                  <a:ext cx="428948" cy="2282599"/>
                  <a:chOff x="4458975" y="3057896"/>
                  <a:chExt cx="428948" cy="2282599"/>
                </a:xfrm>
              </p:grpSpPr>
              <p:grpSp>
                <p:nvGrpSpPr>
                  <p:cNvPr id="117" name="Grafikk 7">
                    <a:extLst>
                      <a:ext uri="{FF2B5EF4-FFF2-40B4-BE49-F238E27FC236}">
                        <a16:creationId xmlns:a16="http://schemas.microsoft.com/office/drawing/2014/main" id="{935C7F01-1085-F24B-03FA-4FE3A2B15C31}"/>
                      </a:ext>
                    </a:extLst>
                  </p:cNvPr>
                  <p:cNvGrpSpPr/>
                  <p:nvPr/>
                </p:nvGrpSpPr>
                <p:grpSpPr>
                  <a:xfrm>
                    <a:off x="4458975" y="4701778"/>
                    <a:ext cx="403481" cy="638717"/>
                    <a:chOff x="4458975" y="4701778"/>
                    <a:chExt cx="403481" cy="638717"/>
                  </a:xfrm>
                </p:grpSpPr>
                <p:sp>
                  <p:nvSpPr>
                    <p:cNvPr id="120" name="Friform 119">
                      <a:extLst>
                        <a:ext uri="{FF2B5EF4-FFF2-40B4-BE49-F238E27FC236}">
                          <a16:creationId xmlns:a16="http://schemas.microsoft.com/office/drawing/2014/main" id="{8E6E5D87-11B3-6BFD-DB89-97E368E3E95C}"/>
                        </a:ext>
                      </a:extLst>
                    </p:cNvPr>
                    <p:cNvSpPr/>
                    <p:nvPr/>
                  </p:nvSpPr>
                  <p:spPr>
                    <a:xfrm>
                      <a:off x="4663990" y="4701778"/>
                      <a:ext cx="173790" cy="460295"/>
                    </a:xfrm>
                    <a:custGeom>
                      <a:avLst/>
                      <a:gdLst>
                        <a:gd name="connsiteX0" fmla="*/ 145803 w 173790"/>
                        <a:gd name="connsiteY0" fmla="*/ 10496 h 460295"/>
                        <a:gd name="connsiteX1" fmla="*/ 173791 w 173790"/>
                        <a:gd name="connsiteY1" fmla="*/ 460296 h 460295"/>
                        <a:gd name="connsiteX2" fmla="*/ 49752 w 173790"/>
                        <a:gd name="connsiteY2" fmla="*/ 430006 h 460295"/>
                        <a:gd name="connsiteX3" fmla="*/ 0 w 173790"/>
                        <a:gd name="connsiteY3" fmla="*/ 0 h 460295"/>
                      </a:gdLst>
                      <a:ahLst/>
                      <a:cxnLst>
                        <a:cxn ang="0">
                          <a:pos x="connsiteX0" y="connsiteY0"/>
                        </a:cxn>
                        <a:cxn ang="0">
                          <a:pos x="connsiteX1" y="connsiteY1"/>
                        </a:cxn>
                        <a:cxn ang="0">
                          <a:pos x="connsiteX2" y="connsiteY2"/>
                        </a:cxn>
                        <a:cxn ang="0">
                          <a:pos x="connsiteX3" y="connsiteY3"/>
                        </a:cxn>
                      </a:cxnLst>
                      <a:rect l="l" t="t" r="r" b="b"/>
                      <a:pathLst>
                        <a:path w="173790" h="460295">
                          <a:moveTo>
                            <a:pt x="145803" y="10496"/>
                          </a:moveTo>
                          <a:lnTo>
                            <a:pt x="173791" y="460296"/>
                          </a:lnTo>
                          <a:lnTo>
                            <a:pt x="49752" y="430006"/>
                          </a:lnTo>
                          <a:lnTo>
                            <a:pt x="0" y="0"/>
                          </a:lnTo>
                          <a:close/>
                        </a:path>
                      </a:pathLst>
                    </a:custGeom>
                    <a:solidFill>
                      <a:srgbClr val="ECAC69"/>
                    </a:solidFill>
                    <a:ln w="9512" cap="flat">
                      <a:noFill/>
                      <a:prstDash val="solid"/>
                      <a:miter/>
                    </a:ln>
                  </p:spPr>
                  <p:txBody>
                    <a:bodyPr rtlCol="0" anchor="ctr"/>
                    <a:lstStyle/>
                    <a:p>
                      <a:endParaRPr lang="nb-NO"/>
                    </a:p>
                  </p:txBody>
                </p:sp>
                <p:grpSp>
                  <p:nvGrpSpPr>
                    <p:cNvPr id="121" name="Grafikk 7">
                      <a:extLst>
                        <a:ext uri="{FF2B5EF4-FFF2-40B4-BE49-F238E27FC236}">
                          <a16:creationId xmlns:a16="http://schemas.microsoft.com/office/drawing/2014/main" id="{EE986CC7-64F8-EB45-B984-8DB3065A7E3A}"/>
                        </a:ext>
                      </a:extLst>
                    </p:cNvPr>
                    <p:cNvGrpSpPr/>
                    <p:nvPr/>
                  </p:nvGrpSpPr>
                  <p:grpSpPr>
                    <a:xfrm>
                      <a:off x="4458975" y="5047254"/>
                      <a:ext cx="403481" cy="293241"/>
                      <a:chOff x="4458975" y="5047254"/>
                      <a:chExt cx="403481" cy="293241"/>
                    </a:xfrm>
                  </p:grpSpPr>
                  <p:sp>
                    <p:nvSpPr>
                      <p:cNvPr id="122" name="Friform 121">
                        <a:extLst>
                          <a:ext uri="{FF2B5EF4-FFF2-40B4-BE49-F238E27FC236}">
                            <a16:creationId xmlns:a16="http://schemas.microsoft.com/office/drawing/2014/main" id="{C2329265-F3D2-931B-39CD-77AC938DBDFB}"/>
                          </a:ext>
                        </a:extLst>
                      </p:cNvPr>
                      <p:cNvSpPr/>
                      <p:nvPr/>
                    </p:nvSpPr>
                    <p:spPr>
                      <a:xfrm>
                        <a:off x="4458975" y="5289870"/>
                        <a:ext cx="403481" cy="50625"/>
                      </a:xfrm>
                      <a:custGeom>
                        <a:avLst/>
                        <a:gdLst>
                          <a:gd name="connsiteX0" fmla="*/ 0 w 403481"/>
                          <a:gd name="connsiteY0" fmla="*/ 0 h 50625"/>
                          <a:gd name="connsiteX1" fmla="*/ 403482 w 403481"/>
                          <a:gd name="connsiteY1" fmla="*/ 0 h 50625"/>
                          <a:gd name="connsiteX2" fmla="*/ 403482 w 403481"/>
                          <a:gd name="connsiteY2" fmla="*/ 50625 h 50625"/>
                          <a:gd name="connsiteX3" fmla="*/ 0 w 403481"/>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03481" h="50625">
                            <a:moveTo>
                              <a:pt x="0" y="0"/>
                            </a:moveTo>
                            <a:lnTo>
                              <a:pt x="403482" y="0"/>
                            </a:lnTo>
                            <a:lnTo>
                              <a:pt x="403482"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23" name="Grafikk 7">
                        <a:extLst>
                          <a:ext uri="{FF2B5EF4-FFF2-40B4-BE49-F238E27FC236}">
                            <a16:creationId xmlns:a16="http://schemas.microsoft.com/office/drawing/2014/main" id="{68CD0568-82FF-17A1-3DB6-6EF1B83DBBED}"/>
                          </a:ext>
                        </a:extLst>
                      </p:cNvPr>
                      <p:cNvGrpSpPr/>
                      <p:nvPr/>
                    </p:nvGrpSpPr>
                    <p:grpSpPr>
                      <a:xfrm>
                        <a:off x="4458975" y="5047254"/>
                        <a:ext cx="403481" cy="242616"/>
                        <a:chOff x="4458975" y="5047254"/>
                        <a:chExt cx="403481" cy="242616"/>
                      </a:xfrm>
                    </p:grpSpPr>
                    <p:sp>
                      <p:nvSpPr>
                        <p:cNvPr id="124" name="Friform 123">
                          <a:extLst>
                            <a:ext uri="{FF2B5EF4-FFF2-40B4-BE49-F238E27FC236}">
                              <a16:creationId xmlns:a16="http://schemas.microsoft.com/office/drawing/2014/main" id="{7D2F416D-02FC-2B60-683A-5D6CF31E59F9}"/>
                            </a:ext>
                          </a:extLst>
                        </p:cNvPr>
                        <p:cNvSpPr/>
                        <p:nvPr/>
                      </p:nvSpPr>
                      <p:spPr>
                        <a:xfrm>
                          <a:off x="4458975" y="5047254"/>
                          <a:ext cx="403481" cy="242616"/>
                        </a:xfrm>
                        <a:custGeom>
                          <a:avLst/>
                          <a:gdLst>
                            <a:gd name="connsiteX0" fmla="*/ 321230 w 403481"/>
                            <a:gd name="connsiteY0" fmla="*/ 82654 h 242616"/>
                            <a:gd name="connsiteX1" fmla="*/ 237028 w 403481"/>
                            <a:gd name="connsiteY1" fmla="*/ 100 h 242616"/>
                            <a:gd name="connsiteX2" fmla="*/ 185477 w 403481"/>
                            <a:gd name="connsiteY2" fmla="*/ 82654 h 242616"/>
                            <a:gd name="connsiteX3" fmla="*/ 0 w 403481"/>
                            <a:gd name="connsiteY3" fmla="*/ 242616 h 242616"/>
                            <a:gd name="connsiteX4" fmla="*/ 403482 w 403481"/>
                            <a:gd name="connsiteY4" fmla="*/ 242616 h 242616"/>
                            <a:gd name="connsiteX5" fmla="*/ 388541 w 403481"/>
                            <a:gd name="connsiteY5" fmla="*/ 83530 h 242616"/>
                            <a:gd name="connsiteX6" fmla="*/ 365939 w 403481"/>
                            <a:gd name="connsiteY6" fmla="*/ 68528 h 242616"/>
                            <a:gd name="connsiteX7" fmla="*/ 321230 w 403481"/>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81" h="242616">
                              <a:moveTo>
                                <a:pt x="321230" y="82654"/>
                              </a:moveTo>
                              <a:cubicBezTo>
                                <a:pt x="321230" y="82654"/>
                                <a:pt x="331537" y="-3338"/>
                                <a:pt x="237028" y="100"/>
                              </a:cubicBezTo>
                              <a:cubicBezTo>
                                <a:pt x="237028" y="100"/>
                                <a:pt x="171726" y="-1624"/>
                                <a:pt x="185477" y="82654"/>
                              </a:cubicBezTo>
                              <a:cubicBezTo>
                                <a:pt x="185477" y="82654"/>
                                <a:pt x="18472" y="139956"/>
                                <a:pt x="0" y="242616"/>
                              </a:cubicBezTo>
                              <a:lnTo>
                                <a:pt x="403482" y="242616"/>
                              </a:lnTo>
                              <a:lnTo>
                                <a:pt x="388541" y="83530"/>
                              </a:lnTo>
                              <a:cubicBezTo>
                                <a:pt x="387504" y="72462"/>
                                <a:pt x="376531" y="65185"/>
                                <a:pt x="365939" y="68528"/>
                              </a:cubicBezTo>
                              <a:lnTo>
                                <a:pt x="321230" y="82654"/>
                              </a:lnTo>
                              <a:close/>
                            </a:path>
                          </a:pathLst>
                        </a:custGeom>
                        <a:solidFill>
                          <a:srgbClr val="E16536"/>
                        </a:solidFill>
                        <a:ln w="9512"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A48B82E4-97A9-A9DA-052E-0D61AEE38120}"/>
                            </a:ext>
                          </a:extLst>
                        </p:cNvPr>
                        <p:cNvSpPr/>
                        <p:nvPr/>
                      </p:nvSpPr>
                      <p:spPr>
                        <a:xfrm>
                          <a:off x="4644452" y="5124947"/>
                          <a:ext cx="90074" cy="37136"/>
                        </a:xfrm>
                        <a:custGeom>
                          <a:avLst/>
                          <a:gdLst>
                            <a:gd name="connsiteX0" fmla="*/ 0 w 90074"/>
                            <a:gd name="connsiteY0" fmla="*/ 722 h 37136"/>
                            <a:gd name="connsiteX1" fmla="*/ 90074 w 90074"/>
                            <a:gd name="connsiteY1" fmla="*/ 37136 h 37136"/>
                          </a:gdLst>
                          <a:ahLst/>
                          <a:cxnLst>
                            <a:cxn ang="0">
                              <a:pos x="connsiteX0" y="connsiteY0"/>
                            </a:cxn>
                            <a:cxn ang="0">
                              <a:pos x="connsiteX1" y="connsiteY1"/>
                            </a:cxn>
                          </a:cxnLst>
                          <a:rect l="l" t="t" r="r" b="b"/>
                          <a:pathLst>
                            <a:path w="90074" h="37136">
                              <a:moveTo>
                                <a:pt x="0" y="722"/>
                              </a:moveTo>
                              <a:cubicBezTo>
                                <a:pt x="0" y="722"/>
                                <a:pt x="64379" y="-8260"/>
                                <a:pt x="90074" y="37136"/>
                              </a:cubicBezTo>
                            </a:path>
                          </a:pathLst>
                        </a:custGeom>
                        <a:noFill/>
                        <a:ln w="10220" cap="rnd">
                          <a:solidFill>
                            <a:srgbClr val="000000"/>
                          </a:solidFill>
                          <a:prstDash val="solid"/>
                          <a:round/>
                        </a:ln>
                      </p:spPr>
                      <p:txBody>
                        <a:bodyPr rtlCol="0" anchor="ctr"/>
                        <a:lstStyle/>
                        <a:p>
                          <a:endParaRPr lang="nb-NO"/>
                        </a:p>
                      </p:txBody>
                    </p:sp>
                    <p:sp>
                      <p:nvSpPr>
                        <p:cNvPr id="126" name="Friform 125">
                          <a:extLst>
                            <a:ext uri="{FF2B5EF4-FFF2-40B4-BE49-F238E27FC236}">
                              <a16:creationId xmlns:a16="http://schemas.microsoft.com/office/drawing/2014/main" id="{A7650081-4A70-E1E9-59DE-4C6746939FAE}"/>
                            </a:ext>
                          </a:extLst>
                        </p:cNvPr>
                        <p:cNvSpPr/>
                        <p:nvPr/>
                      </p:nvSpPr>
                      <p:spPr>
                        <a:xfrm>
                          <a:off x="4603893"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27" name="Friform 126">
                          <a:extLst>
                            <a:ext uri="{FF2B5EF4-FFF2-40B4-BE49-F238E27FC236}">
                              <a16:creationId xmlns:a16="http://schemas.microsoft.com/office/drawing/2014/main" id="{BBB480D1-6D04-014D-B6A7-27C1F4DFB354}"/>
                            </a:ext>
                          </a:extLst>
                        </p:cNvPr>
                        <p:cNvSpPr/>
                        <p:nvPr/>
                      </p:nvSpPr>
                      <p:spPr>
                        <a:xfrm>
                          <a:off x="4570642"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sp>
                <p:nvSpPr>
                  <p:cNvPr id="118" name="Friform 117">
                    <a:extLst>
                      <a:ext uri="{FF2B5EF4-FFF2-40B4-BE49-F238E27FC236}">
                        <a16:creationId xmlns:a16="http://schemas.microsoft.com/office/drawing/2014/main" id="{D6727FF4-32ED-728D-D9FA-A7A88FC8EC47}"/>
                      </a:ext>
                    </a:extLst>
                  </p:cNvPr>
                  <p:cNvSpPr/>
                  <p:nvPr/>
                </p:nvSpPr>
                <p:spPr>
                  <a:xfrm>
                    <a:off x="4551161" y="3057896"/>
                    <a:ext cx="313570" cy="1862632"/>
                  </a:xfrm>
                  <a:custGeom>
                    <a:avLst/>
                    <a:gdLst>
                      <a:gd name="connsiteX0" fmla="*/ 43501 w 313570"/>
                      <a:gd name="connsiteY0" fmla="*/ 0 h 1862632"/>
                      <a:gd name="connsiteX1" fmla="*/ 24591 w 313570"/>
                      <a:gd name="connsiteY1" fmla="*/ 1020108 h 1862632"/>
                      <a:gd name="connsiteX2" fmla="*/ 100248 w 313570"/>
                      <a:gd name="connsiteY2" fmla="*/ 1862633 h 1862632"/>
                      <a:gd name="connsiteX3" fmla="*/ 313570 w 313570"/>
                      <a:gd name="connsiteY3" fmla="*/ 1859251 h 1862632"/>
                      <a:gd name="connsiteX4" fmla="*/ 281186 w 313570"/>
                      <a:gd name="connsiteY4" fmla="*/ 0 h 1862632"/>
                      <a:gd name="connsiteX5" fmla="*/ 43501 w 313570"/>
                      <a:gd name="connsiteY5"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570" h="1862632">
                        <a:moveTo>
                          <a:pt x="43501" y="0"/>
                        </a:moveTo>
                        <a:cubicBezTo>
                          <a:pt x="43501" y="0"/>
                          <a:pt x="-40188" y="217294"/>
                          <a:pt x="24591" y="1020108"/>
                        </a:cubicBezTo>
                        <a:cubicBezTo>
                          <a:pt x="89370" y="1822933"/>
                          <a:pt x="100248" y="1862633"/>
                          <a:pt x="100248" y="1862633"/>
                        </a:cubicBezTo>
                        <a:lnTo>
                          <a:pt x="313570" y="1859251"/>
                        </a:lnTo>
                        <a:lnTo>
                          <a:pt x="281186" y="0"/>
                        </a:lnTo>
                        <a:lnTo>
                          <a:pt x="43501" y="0"/>
                        </a:lnTo>
                        <a:close/>
                      </a:path>
                    </a:pathLst>
                  </a:custGeom>
                  <a:solidFill>
                    <a:srgbClr val="393F6C"/>
                  </a:solidFill>
                  <a:ln w="9512" cap="flat">
                    <a:noFill/>
                    <a:prstDash val="solid"/>
                    <a:miter/>
                  </a:ln>
                </p:spPr>
                <p:txBody>
                  <a:bodyPr rtlCol="0" anchor="ctr"/>
                  <a:lstStyle/>
                  <a:p>
                    <a:endParaRPr lang="nb-NO"/>
                  </a:p>
                </p:txBody>
              </p:sp>
              <p:sp>
                <p:nvSpPr>
                  <p:cNvPr id="119" name="Friform 118">
                    <a:extLst>
                      <a:ext uri="{FF2B5EF4-FFF2-40B4-BE49-F238E27FC236}">
                        <a16:creationId xmlns:a16="http://schemas.microsoft.com/office/drawing/2014/main" id="{CCCC6FDC-479B-A08C-D8B0-8D074442DA08}"/>
                      </a:ext>
                    </a:extLst>
                  </p:cNvPr>
                  <p:cNvSpPr/>
                  <p:nvPr/>
                </p:nvSpPr>
                <p:spPr>
                  <a:xfrm>
                    <a:off x="4608508" y="4800885"/>
                    <a:ext cx="279414" cy="119643"/>
                  </a:xfrm>
                  <a:custGeom>
                    <a:avLst/>
                    <a:gdLst>
                      <a:gd name="connsiteX0" fmla="*/ 13932 w 279414"/>
                      <a:gd name="connsiteY0" fmla="*/ 119644 h 119643"/>
                      <a:gd name="connsiteX1" fmla="*/ 279415 w 279414"/>
                      <a:gd name="connsiteY1" fmla="*/ 119644 h 119643"/>
                      <a:gd name="connsiteX2" fmla="*/ 275094 w 279414"/>
                      <a:gd name="connsiteY2" fmla="*/ 0 h 119643"/>
                      <a:gd name="connsiteX3" fmla="*/ 0 w 279414"/>
                      <a:gd name="connsiteY3" fmla="*/ 0 h 119643"/>
                    </a:gdLst>
                    <a:ahLst/>
                    <a:cxnLst>
                      <a:cxn ang="0">
                        <a:pos x="connsiteX0" y="connsiteY0"/>
                      </a:cxn>
                      <a:cxn ang="0">
                        <a:pos x="connsiteX1" y="connsiteY1"/>
                      </a:cxn>
                      <a:cxn ang="0">
                        <a:pos x="connsiteX2" y="connsiteY2"/>
                      </a:cxn>
                      <a:cxn ang="0">
                        <a:pos x="connsiteX3" y="connsiteY3"/>
                      </a:cxn>
                    </a:cxnLst>
                    <a:rect l="l" t="t" r="r" b="b"/>
                    <a:pathLst>
                      <a:path w="279414" h="119643">
                        <a:moveTo>
                          <a:pt x="13932" y="119644"/>
                        </a:moveTo>
                        <a:lnTo>
                          <a:pt x="279415" y="119644"/>
                        </a:lnTo>
                        <a:lnTo>
                          <a:pt x="275094" y="0"/>
                        </a:lnTo>
                        <a:lnTo>
                          <a:pt x="0" y="0"/>
                        </a:lnTo>
                        <a:close/>
                      </a:path>
                    </a:pathLst>
                  </a:custGeom>
                  <a:solidFill>
                    <a:srgbClr val="535B8C"/>
                  </a:solidFill>
                  <a:ln w="9512" cap="flat">
                    <a:noFill/>
                    <a:prstDash val="solid"/>
                    <a:miter/>
                  </a:ln>
                </p:spPr>
                <p:txBody>
                  <a:bodyPr rtlCol="0" anchor="ctr"/>
                  <a:lstStyle/>
                  <a:p>
                    <a:endParaRPr lang="nb-NO"/>
                  </a:p>
                </p:txBody>
              </p:sp>
            </p:grpSp>
            <p:grpSp>
              <p:nvGrpSpPr>
                <p:cNvPr id="103" name="Grafikk 7">
                  <a:extLst>
                    <a:ext uri="{FF2B5EF4-FFF2-40B4-BE49-F238E27FC236}">
                      <a16:creationId xmlns:a16="http://schemas.microsoft.com/office/drawing/2014/main" id="{BECC7982-7A42-9AA1-F060-FE4AC6CCB563}"/>
                    </a:ext>
                  </a:extLst>
                </p:cNvPr>
                <p:cNvGrpSpPr/>
                <p:nvPr/>
              </p:nvGrpSpPr>
              <p:grpSpPr>
                <a:xfrm>
                  <a:off x="4646317" y="3057896"/>
                  <a:ext cx="762807" cy="2282599"/>
                  <a:chOff x="4646317" y="3057896"/>
                  <a:chExt cx="762807" cy="2282599"/>
                </a:xfrm>
              </p:grpSpPr>
              <p:grpSp>
                <p:nvGrpSpPr>
                  <p:cNvPr id="104" name="Grafikk 7">
                    <a:extLst>
                      <a:ext uri="{FF2B5EF4-FFF2-40B4-BE49-F238E27FC236}">
                        <a16:creationId xmlns:a16="http://schemas.microsoft.com/office/drawing/2014/main" id="{9F96624C-D9AD-8FA8-416A-649FA09F5674}"/>
                      </a:ext>
                    </a:extLst>
                  </p:cNvPr>
                  <p:cNvGrpSpPr/>
                  <p:nvPr/>
                </p:nvGrpSpPr>
                <p:grpSpPr>
                  <a:xfrm>
                    <a:off x="4986248" y="4696529"/>
                    <a:ext cx="422876" cy="643966"/>
                    <a:chOff x="4986248" y="4696529"/>
                    <a:chExt cx="422876" cy="643966"/>
                  </a:xfrm>
                </p:grpSpPr>
                <p:sp>
                  <p:nvSpPr>
                    <p:cNvPr id="109" name="Friform 108">
                      <a:extLst>
                        <a:ext uri="{FF2B5EF4-FFF2-40B4-BE49-F238E27FC236}">
                          <a16:creationId xmlns:a16="http://schemas.microsoft.com/office/drawing/2014/main" id="{9AF42EA7-B5EE-A668-219A-740A5253CA91}"/>
                        </a:ext>
                      </a:extLst>
                    </p:cNvPr>
                    <p:cNvSpPr/>
                    <p:nvPr/>
                  </p:nvSpPr>
                  <p:spPr>
                    <a:xfrm>
                      <a:off x="5134782" y="4696529"/>
                      <a:ext cx="230271" cy="465543"/>
                    </a:xfrm>
                    <a:custGeom>
                      <a:avLst/>
                      <a:gdLst>
                        <a:gd name="connsiteX0" fmla="*/ 145803 w 230271"/>
                        <a:gd name="connsiteY0" fmla="*/ 10496 h 465543"/>
                        <a:gd name="connsiteX1" fmla="*/ 230271 w 230271"/>
                        <a:gd name="connsiteY1" fmla="*/ 465544 h 465543"/>
                        <a:gd name="connsiteX2" fmla="*/ 106233 w 230271"/>
                        <a:gd name="connsiteY2" fmla="*/ 435254 h 465543"/>
                        <a:gd name="connsiteX3" fmla="*/ 0 w 230271"/>
                        <a:gd name="connsiteY3" fmla="*/ 0 h 465543"/>
                      </a:gdLst>
                      <a:ahLst/>
                      <a:cxnLst>
                        <a:cxn ang="0">
                          <a:pos x="connsiteX0" y="connsiteY0"/>
                        </a:cxn>
                        <a:cxn ang="0">
                          <a:pos x="connsiteX1" y="connsiteY1"/>
                        </a:cxn>
                        <a:cxn ang="0">
                          <a:pos x="connsiteX2" y="connsiteY2"/>
                        </a:cxn>
                        <a:cxn ang="0">
                          <a:pos x="connsiteX3" y="connsiteY3"/>
                        </a:cxn>
                      </a:cxnLst>
                      <a:rect l="l" t="t" r="r" b="b"/>
                      <a:pathLst>
                        <a:path w="230271" h="465543">
                          <a:moveTo>
                            <a:pt x="145803" y="10496"/>
                          </a:moveTo>
                          <a:lnTo>
                            <a:pt x="230271" y="465544"/>
                          </a:lnTo>
                          <a:lnTo>
                            <a:pt x="106233" y="435254"/>
                          </a:lnTo>
                          <a:lnTo>
                            <a:pt x="0" y="0"/>
                          </a:lnTo>
                          <a:close/>
                        </a:path>
                      </a:pathLst>
                    </a:custGeom>
                    <a:solidFill>
                      <a:srgbClr val="ECAC69"/>
                    </a:solidFill>
                    <a:ln w="9512" cap="flat">
                      <a:noFill/>
                      <a:prstDash val="solid"/>
                      <a:miter/>
                    </a:ln>
                  </p:spPr>
                  <p:txBody>
                    <a:bodyPr rtlCol="0" anchor="ctr"/>
                    <a:lstStyle/>
                    <a:p>
                      <a:endParaRPr lang="nb-NO"/>
                    </a:p>
                  </p:txBody>
                </p:sp>
                <p:grpSp>
                  <p:nvGrpSpPr>
                    <p:cNvPr id="110" name="Grafikk 7">
                      <a:extLst>
                        <a:ext uri="{FF2B5EF4-FFF2-40B4-BE49-F238E27FC236}">
                          <a16:creationId xmlns:a16="http://schemas.microsoft.com/office/drawing/2014/main" id="{75026430-70DF-22DF-3B21-8AEE3ADC41E4}"/>
                        </a:ext>
                      </a:extLst>
                    </p:cNvPr>
                    <p:cNvGrpSpPr/>
                    <p:nvPr/>
                  </p:nvGrpSpPr>
                  <p:grpSpPr>
                    <a:xfrm>
                      <a:off x="4986248" y="5047254"/>
                      <a:ext cx="422876" cy="293241"/>
                      <a:chOff x="4986248" y="5047254"/>
                      <a:chExt cx="422876" cy="293241"/>
                    </a:xfrm>
                  </p:grpSpPr>
                  <p:sp>
                    <p:nvSpPr>
                      <p:cNvPr id="111" name="Friform 110">
                        <a:extLst>
                          <a:ext uri="{FF2B5EF4-FFF2-40B4-BE49-F238E27FC236}">
                            <a16:creationId xmlns:a16="http://schemas.microsoft.com/office/drawing/2014/main" id="{63882950-3D31-CA4F-B3FE-69A8809F4EFB}"/>
                          </a:ext>
                        </a:extLst>
                      </p:cNvPr>
                      <p:cNvSpPr/>
                      <p:nvPr/>
                    </p:nvSpPr>
                    <p:spPr>
                      <a:xfrm>
                        <a:off x="4986248" y="5289870"/>
                        <a:ext cx="422867" cy="50625"/>
                      </a:xfrm>
                      <a:custGeom>
                        <a:avLst/>
                        <a:gdLst>
                          <a:gd name="connsiteX0" fmla="*/ 0 w 422867"/>
                          <a:gd name="connsiteY0" fmla="*/ 0 h 50625"/>
                          <a:gd name="connsiteX1" fmla="*/ 422867 w 422867"/>
                          <a:gd name="connsiteY1" fmla="*/ 0 h 50625"/>
                          <a:gd name="connsiteX2" fmla="*/ 422867 w 422867"/>
                          <a:gd name="connsiteY2" fmla="*/ 50625 h 50625"/>
                          <a:gd name="connsiteX3" fmla="*/ 0 w 422867"/>
                          <a:gd name="connsiteY3" fmla="*/ 50625 h 50625"/>
                        </a:gdLst>
                        <a:ahLst/>
                        <a:cxnLst>
                          <a:cxn ang="0">
                            <a:pos x="connsiteX0" y="connsiteY0"/>
                          </a:cxn>
                          <a:cxn ang="0">
                            <a:pos x="connsiteX1" y="connsiteY1"/>
                          </a:cxn>
                          <a:cxn ang="0">
                            <a:pos x="connsiteX2" y="connsiteY2"/>
                          </a:cxn>
                          <a:cxn ang="0">
                            <a:pos x="connsiteX3" y="connsiteY3"/>
                          </a:cxn>
                        </a:cxnLst>
                        <a:rect l="l" t="t" r="r" b="b"/>
                        <a:pathLst>
                          <a:path w="422867" h="50625">
                            <a:moveTo>
                              <a:pt x="0" y="0"/>
                            </a:moveTo>
                            <a:lnTo>
                              <a:pt x="422867" y="0"/>
                            </a:lnTo>
                            <a:lnTo>
                              <a:pt x="422867" y="50625"/>
                            </a:lnTo>
                            <a:lnTo>
                              <a:pt x="0" y="50625"/>
                            </a:lnTo>
                            <a:close/>
                          </a:path>
                        </a:pathLst>
                      </a:custGeom>
                      <a:solidFill>
                        <a:srgbClr val="FFFFFF"/>
                      </a:solidFill>
                      <a:ln w="9512" cap="flat">
                        <a:noFill/>
                        <a:prstDash val="solid"/>
                        <a:miter/>
                      </a:ln>
                    </p:spPr>
                    <p:txBody>
                      <a:bodyPr rtlCol="0" anchor="ctr"/>
                      <a:lstStyle/>
                      <a:p>
                        <a:endParaRPr lang="nb-NO"/>
                      </a:p>
                    </p:txBody>
                  </p:sp>
                  <p:grpSp>
                    <p:nvGrpSpPr>
                      <p:cNvPr id="112" name="Grafikk 7">
                        <a:extLst>
                          <a:ext uri="{FF2B5EF4-FFF2-40B4-BE49-F238E27FC236}">
                            <a16:creationId xmlns:a16="http://schemas.microsoft.com/office/drawing/2014/main" id="{43BE290F-93E3-FBAB-7E2A-D62CE8BF9FE3}"/>
                          </a:ext>
                        </a:extLst>
                      </p:cNvPr>
                      <p:cNvGrpSpPr/>
                      <p:nvPr/>
                    </p:nvGrpSpPr>
                    <p:grpSpPr>
                      <a:xfrm>
                        <a:off x="4986248" y="5047254"/>
                        <a:ext cx="422876" cy="242616"/>
                        <a:chOff x="4986248" y="5047254"/>
                        <a:chExt cx="422876" cy="242616"/>
                      </a:xfrm>
                    </p:grpSpPr>
                    <p:sp>
                      <p:nvSpPr>
                        <p:cNvPr id="113" name="Friform 112">
                          <a:extLst>
                            <a:ext uri="{FF2B5EF4-FFF2-40B4-BE49-F238E27FC236}">
                              <a16:creationId xmlns:a16="http://schemas.microsoft.com/office/drawing/2014/main" id="{FE10362F-112A-700F-D737-716CA7E22B45}"/>
                            </a:ext>
                          </a:extLst>
                        </p:cNvPr>
                        <p:cNvSpPr/>
                        <p:nvPr/>
                      </p:nvSpPr>
                      <p:spPr>
                        <a:xfrm>
                          <a:off x="4986248" y="5047254"/>
                          <a:ext cx="422876" cy="242616"/>
                        </a:xfrm>
                        <a:custGeom>
                          <a:avLst/>
                          <a:gdLst>
                            <a:gd name="connsiteX0" fmla="*/ 321231 w 422876"/>
                            <a:gd name="connsiteY0" fmla="*/ 82654 h 242616"/>
                            <a:gd name="connsiteX1" fmla="*/ 237028 w 422876"/>
                            <a:gd name="connsiteY1" fmla="*/ 100 h 242616"/>
                            <a:gd name="connsiteX2" fmla="*/ 185477 w 422876"/>
                            <a:gd name="connsiteY2" fmla="*/ 82654 h 242616"/>
                            <a:gd name="connsiteX3" fmla="*/ 0 w 422876"/>
                            <a:gd name="connsiteY3" fmla="*/ 242616 h 242616"/>
                            <a:gd name="connsiteX4" fmla="*/ 422877 w 422876"/>
                            <a:gd name="connsiteY4" fmla="*/ 242616 h 242616"/>
                            <a:gd name="connsiteX5" fmla="*/ 388551 w 422876"/>
                            <a:gd name="connsiteY5" fmla="*/ 83530 h 242616"/>
                            <a:gd name="connsiteX6" fmla="*/ 365949 w 422876"/>
                            <a:gd name="connsiteY6" fmla="*/ 68528 h 242616"/>
                            <a:gd name="connsiteX7" fmla="*/ 321231 w 422876"/>
                            <a:gd name="connsiteY7" fmla="*/ 82654 h 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876" h="242616">
                              <a:moveTo>
                                <a:pt x="321231" y="82654"/>
                              </a:moveTo>
                              <a:cubicBezTo>
                                <a:pt x="321231" y="82654"/>
                                <a:pt x="331537" y="-3338"/>
                                <a:pt x="237028" y="100"/>
                              </a:cubicBezTo>
                              <a:cubicBezTo>
                                <a:pt x="237028" y="100"/>
                                <a:pt x="171726" y="-1624"/>
                                <a:pt x="185477" y="82654"/>
                              </a:cubicBezTo>
                              <a:cubicBezTo>
                                <a:pt x="185477" y="82654"/>
                                <a:pt x="18472" y="139956"/>
                                <a:pt x="0" y="242616"/>
                              </a:cubicBezTo>
                              <a:lnTo>
                                <a:pt x="422877" y="242616"/>
                              </a:lnTo>
                              <a:lnTo>
                                <a:pt x="388551" y="83530"/>
                              </a:lnTo>
                              <a:cubicBezTo>
                                <a:pt x="387513" y="72462"/>
                                <a:pt x="376541" y="65185"/>
                                <a:pt x="365949" y="68528"/>
                              </a:cubicBezTo>
                              <a:lnTo>
                                <a:pt x="321231" y="82654"/>
                              </a:lnTo>
                              <a:close/>
                            </a:path>
                          </a:pathLst>
                        </a:custGeom>
                        <a:solidFill>
                          <a:srgbClr val="E16536"/>
                        </a:solidFill>
                        <a:ln w="9512" cap="flat">
                          <a:noFill/>
                          <a:prstDash val="solid"/>
                          <a:miter/>
                        </a:ln>
                      </p:spPr>
                      <p:txBody>
                        <a:bodyPr rtlCol="0" anchor="ctr"/>
                        <a:lstStyle/>
                        <a:p>
                          <a:endParaRPr lang="nb-NO"/>
                        </a:p>
                      </p:txBody>
                    </p:sp>
                    <p:sp>
                      <p:nvSpPr>
                        <p:cNvPr id="114" name="Friform 113">
                          <a:extLst>
                            <a:ext uri="{FF2B5EF4-FFF2-40B4-BE49-F238E27FC236}">
                              <a16:creationId xmlns:a16="http://schemas.microsoft.com/office/drawing/2014/main" id="{5CF28CDF-BF78-0727-7AC5-EC995F47B819}"/>
                            </a:ext>
                          </a:extLst>
                        </p:cNvPr>
                        <p:cNvSpPr/>
                        <p:nvPr/>
                      </p:nvSpPr>
                      <p:spPr>
                        <a:xfrm>
                          <a:off x="5171725" y="5124947"/>
                          <a:ext cx="90083" cy="37136"/>
                        </a:xfrm>
                        <a:custGeom>
                          <a:avLst/>
                          <a:gdLst>
                            <a:gd name="connsiteX0" fmla="*/ 0 w 90083"/>
                            <a:gd name="connsiteY0" fmla="*/ 722 h 37136"/>
                            <a:gd name="connsiteX1" fmla="*/ 90083 w 90083"/>
                            <a:gd name="connsiteY1" fmla="*/ 37136 h 37136"/>
                          </a:gdLst>
                          <a:ahLst/>
                          <a:cxnLst>
                            <a:cxn ang="0">
                              <a:pos x="connsiteX0" y="connsiteY0"/>
                            </a:cxn>
                            <a:cxn ang="0">
                              <a:pos x="connsiteX1" y="connsiteY1"/>
                            </a:cxn>
                          </a:cxnLst>
                          <a:rect l="l" t="t" r="r" b="b"/>
                          <a:pathLst>
                            <a:path w="90083" h="37136">
                              <a:moveTo>
                                <a:pt x="0" y="722"/>
                              </a:moveTo>
                              <a:cubicBezTo>
                                <a:pt x="0" y="722"/>
                                <a:pt x="64379" y="-8260"/>
                                <a:pt x="90083" y="37136"/>
                              </a:cubicBezTo>
                            </a:path>
                          </a:pathLst>
                        </a:custGeom>
                        <a:noFill/>
                        <a:ln w="10220" cap="rnd">
                          <a:solidFill>
                            <a:srgbClr val="000000"/>
                          </a:solidFill>
                          <a:prstDash val="solid"/>
                          <a:round/>
                        </a:ln>
                      </p:spPr>
                      <p:txBody>
                        <a:bodyPr rtlCol="0" anchor="ctr"/>
                        <a:lstStyle/>
                        <a:p>
                          <a:endParaRPr lang="nb-NO"/>
                        </a:p>
                      </p:txBody>
                    </p:sp>
                    <p:sp>
                      <p:nvSpPr>
                        <p:cNvPr id="115" name="Friform 114">
                          <a:extLst>
                            <a:ext uri="{FF2B5EF4-FFF2-40B4-BE49-F238E27FC236}">
                              <a16:creationId xmlns:a16="http://schemas.microsoft.com/office/drawing/2014/main" id="{80654A7D-1F41-0E71-BFBD-C8B5EAB83F32}"/>
                            </a:ext>
                          </a:extLst>
                        </p:cNvPr>
                        <p:cNvSpPr/>
                        <p:nvPr/>
                      </p:nvSpPr>
                      <p:spPr>
                        <a:xfrm>
                          <a:off x="5131166" y="5145099"/>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sp>
                      <p:nvSpPr>
                        <p:cNvPr id="116" name="Friform 115">
                          <a:extLst>
                            <a:ext uri="{FF2B5EF4-FFF2-40B4-BE49-F238E27FC236}">
                              <a16:creationId xmlns:a16="http://schemas.microsoft.com/office/drawing/2014/main" id="{CC828EA3-B225-36C1-093F-0D0BA495060C}"/>
                            </a:ext>
                          </a:extLst>
                        </p:cNvPr>
                        <p:cNvSpPr/>
                        <p:nvPr/>
                      </p:nvSpPr>
                      <p:spPr>
                        <a:xfrm>
                          <a:off x="5097915" y="5166035"/>
                          <a:ext cx="90083" cy="33957"/>
                        </a:xfrm>
                        <a:custGeom>
                          <a:avLst/>
                          <a:gdLst>
                            <a:gd name="connsiteX0" fmla="*/ 0 w 90083"/>
                            <a:gd name="connsiteY0" fmla="*/ 1792 h 33957"/>
                            <a:gd name="connsiteX1" fmla="*/ 90084 w 90083"/>
                            <a:gd name="connsiteY1" fmla="*/ 33958 h 33957"/>
                          </a:gdLst>
                          <a:ahLst/>
                          <a:cxnLst>
                            <a:cxn ang="0">
                              <a:pos x="connsiteX0" y="connsiteY0"/>
                            </a:cxn>
                            <a:cxn ang="0">
                              <a:pos x="connsiteX1" y="connsiteY1"/>
                            </a:cxn>
                          </a:cxnLst>
                          <a:rect l="l" t="t" r="r" b="b"/>
                          <a:pathLst>
                            <a:path w="90083" h="33957">
                              <a:moveTo>
                                <a:pt x="0" y="1792"/>
                              </a:moveTo>
                              <a:cubicBezTo>
                                <a:pt x="0" y="1792"/>
                                <a:pt x="64379" y="-11429"/>
                                <a:pt x="90084" y="33958"/>
                              </a:cubicBezTo>
                            </a:path>
                          </a:pathLst>
                        </a:custGeom>
                        <a:noFill/>
                        <a:ln w="10220" cap="rnd">
                          <a:solidFill>
                            <a:srgbClr val="000000"/>
                          </a:solidFill>
                          <a:prstDash val="solid"/>
                          <a:round/>
                        </a:ln>
                      </p:spPr>
                      <p:txBody>
                        <a:bodyPr rtlCol="0" anchor="ctr"/>
                        <a:lstStyle/>
                        <a:p>
                          <a:endParaRPr lang="nb-NO"/>
                        </a:p>
                      </p:txBody>
                    </p:sp>
                  </p:grpSp>
                </p:grpSp>
              </p:grpSp>
              <p:grpSp>
                <p:nvGrpSpPr>
                  <p:cNvPr id="105" name="Grafikk 7">
                    <a:extLst>
                      <a:ext uri="{FF2B5EF4-FFF2-40B4-BE49-F238E27FC236}">
                        <a16:creationId xmlns:a16="http://schemas.microsoft.com/office/drawing/2014/main" id="{949AA9B0-5312-9809-38FB-5C225C5906FD}"/>
                      </a:ext>
                    </a:extLst>
                  </p:cNvPr>
                  <p:cNvGrpSpPr/>
                  <p:nvPr/>
                </p:nvGrpSpPr>
                <p:grpSpPr>
                  <a:xfrm>
                    <a:off x="4646317" y="3057896"/>
                    <a:ext cx="756183" cy="1862632"/>
                    <a:chOff x="4646317" y="3057896"/>
                    <a:chExt cx="756183" cy="1862632"/>
                  </a:xfrm>
                </p:grpSpPr>
                <p:sp>
                  <p:nvSpPr>
                    <p:cNvPr id="106" name="Friform 105">
                      <a:extLst>
                        <a:ext uri="{FF2B5EF4-FFF2-40B4-BE49-F238E27FC236}">
                          <a16:creationId xmlns:a16="http://schemas.microsoft.com/office/drawing/2014/main" id="{C07852D1-2DC4-9D1E-04C5-E1FFCB0BA0C7}"/>
                        </a:ext>
                      </a:extLst>
                    </p:cNvPr>
                    <p:cNvSpPr/>
                    <p:nvPr/>
                  </p:nvSpPr>
                  <p:spPr>
                    <a:xfrm>
                      <a:off x="4673991" y="3057896"/>
                      <a:ext cx="703224" cy="1862632"/>
                    </a:xfrm>
                    <a:custGeom>
                      <a:avLst/>
                      <a:gdLst>
                        <a:gd name="connsiteX0" fmla="*/ 295412 w 703224"/>
                        <a:gd name="connsiteY0" fmla="*/ 0 h 1862632"/>
                        <a:gd name="connsiteX1" fmla="*/ 468585 w 703224"/>
                        <a:gd name="connsiteY1" fmla="*/ 568128 h 1862632"/>
                        <a:gd name="connsiteX2" fmla="*/ 703224 w 703224"/>
                        <a:gd name="connsiteY2" fmla="*/ 1859251 h 1862632"/>
                        <a:gd name="connsiteX3" fmla="*/ 458021 w 703224"/>
                        <a:gd name="connsiteY3" fmla="*/ 1862633 h 1862632"/>
                        <a:gd name="connsiteX4" fmla="*/ 0 w 703224"/>
                        <a:gd name="connsiteY4" fmla="*/ 153972 h 1862632"/>
                        <a:gd name="connsiteX5" fmla="*/ 25952 w 703224"/>
                        <a:gd name="connsiteY5" fmla="*/ 0 h 1862632"/>
                        <a:gd name="connsiteX6" fmla="*/ 295412 w 703224"/>
                        <a:gd name="connsiteY6" fmla="*/ 0 h 186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224" h="1862632">
                          <a:moveTo>
                            <a:pt x="295412" y="0"/>
                          </a:moveTo>
                          <a:cubicBezTo>
                            <a:pt x="295412" y="0"/>
                            <a:pt x="403482" y="130312"/>
                            <a:pt x="468585" y="568128"/>
                          </a:cubicBezTo>
                          <a:cubicBezTo>
                            <a:pt x="533687" y="1005945"/>
                            <a:pt x="703224" y="1859251"/>
                            <a:pt x="703224" y="1859251"/>
                          </a:cubicBezTo>
                          <a:lnTo>
                            <a:pt x="458021" y="1862633"/>
                          </a:lnTo>
                          <a:lnTo>
                            <a:pt x="0" y="153972"/>
                          </a:lnTo>
                          <a:lnTo>
                            <a:pt x="25952" y="0"/>
                          </a:lnTo>
                          <a:lnTo>
                            <a:pt x="295412" y="0"/>
                          </a:lnTo>
                          <a:close/>
                        </a:path>
                      </a:pathLst>
                    </a:custGeom>
                    <a:solidFill>
                      <a:srgbClr val="393F6C"/>
                    </a:solidFill>
                    <a:ln w="9512" cap="flat">
                      <a:noFill/>
                      <a:prstDash val="solid"/>
                      <a:miter/>
                    </a:ln>
                  </p:spPr>
                  <p:txBody>
                    <a:bodyPr rtlCol="0" anchor="ctr"/>
                    <a:lstStyle/>
                    <a:p>
                      <a:endParaRPr lang="nb-NO"/>
                    </a:p>
                  </p:txBody>
                </p:sp>
                <p:sp>
                  <p:nvSpPr>
                    <p:cNvPr id="107" name="Friform 106">
                      <a:extLst>
                        <a:ext uri="{FF2B5EF4-FFF2-40B4-BE49-F238E27FC236}">
                          <a16:creationId xmlns:a16="http://schemas.microsoft.com/office/drawing/2014/main" id="{26EE26D7-53B5-93AD-9F5F-8E29166F075A}"/>
                        </a:ext>
                      </a:extLst>
                    </p:cNvPr>
                    <p:cNvSpPr/>
                    <p:nvPr/>
                  </p:nvSpPr>
                  <p:spPr>
                    <a:xfrm>
                      <a:off x="4646317" y="3393243"/>
                      <a:ext cx="199904" cy="461095"/>
                    </a:xfrm>
                    <a:custGeom>
                      <a:avLst/>
                      <a:gdLst>
                        <a:gd name="connsiteX0" fmla="*/ 199904 w 199904"/>
                        <a:gd name="connsiteY0" fmla="*/ 461096 h 461095"/>
                        <a:gd name="connsiteX1" fmla="*/ 86458 w 199904"/>
                        <a:gd name="connsiteY1" fmla="*/ 25136 h 461095"/>
                        <a:gd name="connsiteX2" fmla="*/ 0 w 199904"/>
                        <a:gd name="connsiteY2" fmla="*/ 0 h 461095"/>
                      </a:gdLst>
                      <a:ahLst/>
                      <a:cxnLst>
                        <a:cxn ang="0">
                          <a:pos x="connsiteX0" y="connsiteY0"/>
                        </a:cxn>
                        <a:cxn ang="0">
                          <a:pos x="connsiteX1" y="connsiteY1"/>
                        </a:cxn>
                        <a:cxn ang="0">
                          <a:pos x="connsiteX2" y="connsiteY2"/>
                        </a:cxn>
                      </a:cxnLst>
                      <a:rect l="l" t="t" r="r" b="b"/>
                      <a:pathLst>
                        <a:path w="199904" h="461095">
                          <a:moveTo>
                            <a:pt x="199904" y="461096"/>
                          </a:moveTo>
                          <a:lnTo>
                            <a:pt x="86458" y="25136"/>
                          </a:lnTo>
                          <a:lnTo>
                            <a:pt x="0" y="0"/>
                          </a:lnTo>
                        </a:path>
                      </a:pathLst>
                    </a:custGeom>
                    <a:noFill/>
                    <a:ln w="6438" cap="rnd">
                      <a:solidFill>
                        <a:srgbClr val="1E0A05"/>
                      </a:solidFill>
                      <a:prstDash val="solid"/>
                      <a:round/>
                    </a:ln>
                  </p:spPr>
                  <p:txBody>
                    <a:bodyPr rtlCol="0" anchor="ctr"/>
                    <a:lstStyle/>
                    <a:p>
                      <a:endParaRPr lang="nb-NO"/>
                    </a:p>
                  </p:txBody>
                </p:sp>
                <p:sp>
                  <p:nvSpPr>
                    <p:cNvPr id="108" name="Friform 107">
                      <a:extLst>
                        <a:ext uri="{FF2B5EF4-FFF2-40B4-BE49-F238E27FC236}">
                          <a16:creationId xmlns:a16="http://schemas.microsoft.com/office/drawing/2014/main" id="{62AAEE21-3BE4-39F0-E594-9E9A79007D58}"/>
                        </a:ext>
                      </a:extLst>
                    </p:cNvPr>
                    <p:cNvSpPr/>
                    <p:nvPr/>
                  </p:nvSpPr>
                  <p:spPr>
                    <a:xfrm>
                      <a:off x="5075846" y="4800885"/>
                      <a:ext cx="326655" cy="119643"/>
                    </a:xfrm>
                    <a:custGeom>
                      <a:avLst/>
                      <a:gdLst>
                        <a:gd name="connsiteX0" fmla="*/ 22069 w 326655"/>
                        <a:gd name="connsiteY0" fmla="*/ 119644 h 119643"/>
                        <a:gd name="connsiteX1" fmla="*/ 326655 w 326655"/>
                        <a:gd name="connsiteY1" fmla="*/ 119644 h 119643"/>
                        <a:gd name="connsiteX2" fmla="*/ 301379 w 326655"/>
                        <a:gd name="connsiteY2" fmla="*/ 0 h 119643"/>
                        <a:gd name="connsiteX3" fmla="*/ 0 w 326655"/>
                        <a:gd name="connsiteY3" fmla="*/ 0 h 119643"/>
                      </a:gdLst>
                      <a:ahLst/>
                      <a:cxnLst>
                        <a:cxn ang="0">
                          <a:pos x="connsiteX0" y="connsiteY0"/>
                        </a:cxn>
                        <a:cxn ang="0">
                          <a:pos x="connsiteX1" y="connsiteY1"/>
                        </a:cxn>
                        <a:cxn ang="0">
                          <a:pos x="connsiteX2" y="connsiteY2"/>
                        </a:cxn>
                        <a:cxn ang="0">
                          <a:pos x="connsiteX3" y="connsiteY3"/>
                        </a:cxn>
                      </a:cxnLst>
                      <a:rect l="l" t="t" r="r" b="b"/>
                      <a:pathLst>
                        <a:path w="326655" h="119643">
                          <a:moveTo>
                            <a:pt x="22069" y="119644"/>
                          </a:moveTo>
                          <a:lnTo>
                            <a:pt x="326655" y="119644"/>
                          </a:lnTo>
                          <a:lnTo>
                            <a:pt x="301379" y="0"/>
                          </a:lnTo>
                          <a:lnTo>
                            <a:pt x="0" y="0"/>
                          </a:lnTo>
                          <a:close/>
                        </a:path>
                      </a:pathLst>
                    </a:custGeom>
                    <a:solidFill>
                      <a:srgbClr val="535B8C"/>
                    </a:solidFill>
                    <a:ln w="9512" cap="flat">
                      <a:noFill/>
                      <a:prstDash val="solid"/>
                      <a:miter/>
                    </a:ln>
                  </p:spPr>
                  <p:txBody>
                    <a:bodyPr rtlCol="0" anchor="ctr"/>
                    <a:lstStyle/>
                    <a:p>
                      <a:endParaRPr lang="nb-NO"/>
                    </a:p>
                  </p:txBody>
                </p:sp>
              </p:grpSp>
            </p:grpSp>
          </p:grpSp>
          <p:grpSp>
            <p:nvGrpSpPr>
              <p:cNvPr id="10" name="Grafikk 7">
                <a:extLst>
                  <a:ext uri="{FF2B5EF4-FFF2-40B4-BE49-F238E27FC236}">
                    <a16:creationId xmlns:a16="http://schemas.microsoft.com/office/drawing/2014/main" id="{EE8D3EF7-B9E4-F813-F397-2EA3C57CE368}"/>
                  </a:ext>
                </a:extLst>
              </p:cNvPr>
              <p:cNvGrpSpPr/>
              <p:nvPr/>
            </p:nvGrpSpPr>
            <p:grpSpPr>
              <a:xfrm>
                <a:off x="4356081" y="2441914"/>
                <a:ext cx="832525" cy="615972"/>
                <a:chOff x="4356081" y="2441914"/>
                <a:chExt cx="832525" cy="615972"/>
              </a:xfrm>
            </p:grpSpPr>
            <p:grpSp>
              <p:nvGrpSpPr>
                <p:cNvPr id="11" name="Grafikk 7">
                  <a:extLst>
                    <a:ext uri="{FF2B5EF4-FFF2-40B4-BE49-F238E27FC236}">
                      <a16:creationId xmlns:a16="http://schemas.microsoft.com/office/drawing/2014/main" id="{1914CD47-7142-2202-A8E3-7D9BA81E1A93}"/>
                    </a:ext>
                  </a:extLst>
                </p:cNvPr>
                <p:cNvGrpSpPr/>
                <p:nvPr/>
              </p:nvGrpSpPr>
              <p:grpSpPr>
                <a:xfrm>
                  <a:off x="4356081" y="2441914"/>
                  <a:ext cx="765330" cy="615972"/>
                  <a:chOff x="4356081" y="2441914"/>
                  <a:chExt cx="765330" cy="615972"/>
                </a:xfrm>
              </p:grpSpPr>
              <p:sp>
                <p:nvSpPr>
                  <p:cNvPr id="97" name="Friform 96">
                    <a:extLst>
                      <a:ext uri="{FF2B5EF4-FFF2-40B4-BE49-F238E27FC236}">
                        <a16:creationId xmlns:a16="http://schemas.microsoft.com/office/drawing/2014/main" id="{1B1CC06C-10BA-D4ED-7F4D-7078207554D8}"/>
                      </a:ext>
                    </a:extLst>
                  </p:cNvPr>
                  <p:cNvSpPr/>
                  <p:nvPr/>
                </p:nvSpPr>
                <p:spPr>
                  <a:xfrm>
                    <a:off x="4356081" y="2464179"/>
                    <a:ext cx="311439" cy="563242"/>
                  </a:xfrm>
                  <a:custGeom>
                    <a:avLst/>
                    <a:gdLst>
                      <a:gd name="connsiteX0" fmla="*/ 296765 w 311439"/>
                      <a:gd name="connsiteY0" fmla="*/ 548 h 563242"/>
                      <a:gd name="connsiteX1" fmla="*/ 151019 w 311439"/>
                      <a:gd name="connsiteY1" fmla="*/ 93017 h 563242"/>
                      <a:gd name="connsiteX2" fmla="*/ 58 w 311439"/>
                      <a:gd name="connsiteY2" fmla="*/ 498115 h 563242"/>
                      <a:gd name="connsiteX3" fmla="*/ 4759 w 311439"/>
                      <a:gd name="connsiteY3" fmla="*/ 521403 h 563242"/>
                      <a:gd name="connsiteX4" fmla="*/ 85678 w 311439"/>
                      <a:gd name="connsiteY4" fmla="*/ 561589 h 563242"/>
                      <a:gd name="connsiteX5" fmla="*/ 126999 w 311439"/>
                      <a:gd name="connsiteY5" fmla="*/ 552712 h 563242"/>
                      <a:gd name="connsiteX6" fmla="*/ 311439 w 311439"/>
                      <a:gd name="connsiteY6" fmla="*/ 205307 h 563242"/>
                      <a:gd name="connsiteX7" fmla="*/ 296765 w 311439"/>
                      <a:gd name="connsiteY7" fmla="*/ 548 h 56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39" h="563242">
                        <a:moveTo>
                          <a:pt x="296765" y="548"/>
                        </a:moveTo>
                        <a:cubicBezTo>
                          <a:pt x="296765" y="548"/>
                          <a:pt x="188799" y="-12863"/>
                          <a:pt x="151019" y="93017"/>
                        </a:cubicBezTo>
                        <a:cubicBezTo>
                          <a:pt x="118929" y="182961"/>
                          <a:pt x="6044" y="388273"/>
                          <a:pt x="58" y="498115"/>
                        </a:cubicBezTo>
                        <a:cubicBezTo>
                          <a:pt x="-351" y="505554"/>
                          <a:pt x="1419" y="513564"/>
                          <a:pt x="4759" y="521403"/>
                        </a:cubicBezTo>
                        <a:cubicBezTo>
                          <a:pt x="18016" y="552503"/>
                          <a:pt x="52647" y="568686"/>
                          <a:pt x="85678" y="561589"/>
                        </a:cubicBezTo>
                        <a:lnTo>
                          <a:pt x="126999" y="552712"/>
                        </a:lnTo>
                        <a:lnTo>
                          <a:pt x="311439" y="205307"/>
                        </a:lnTo>
                        <a:lnTo>
                          <a:pt x="296765" y="548"/>
                        </a:lnTo>
                        <a:close/>
                      </a:path>
                    </a:pathLst>
                  </a:custGeom>
                  <a:solidFill>
                    <a:srgbClr val="E16536"/>
                  </a:solidFill>
                  <a:ln w="9512" cap="flat">
                    <a:noFill/>
                    <a:prstDash val="solid"/>
                    <a:miter/>
                  </a:ln>
                </p:spPr>
                <p:txBody>
                  <a:bodyPr rtlCol="0" anchor="ctr"/>
                  <a:lstStyle/>
                  <a:p>
                    <a:endParaRPr lang="nb-NO"/>
                  </a:p>
                </p:txBody>
              </p:sp>
              <p:grpSp>
                <p:nvGrpSpPr>
                  <p:cNvPr id="98" name="Grafikk 7">
                    <a:extLst>
                      <a:ext uri="{FF2B5EF4-FFF2-40B4-BE49-F238E27FC236}">
                        <a16:creationId xmlns:a16="http://schemas.microsoft.com/office/drawing/2014/main" id="{62A6EE97-7D31-7013-5D90-2A6A4E3A9C7D}"/>
                      </a:ext>
                    </a:extLst>
                  </p:cNvPr>
                  <p:cNvGrpSpPr/>
                  <p:nvPr/>
                </p:nvGrpSpPr>
                <p:grpSpPr>
                  <a:xfrm>
                    <a:off x="4545280" y="2441914"/>
                    <a:ext cx="576131" cy="615972"/>
                    <a:chOff x="4545280" y="2441914"/>
                    <a:chExt cx="576131" cy="615972"/>
                  </a:xfrm>
                </p:grpSpPr>
                <p:sp>
                  <p:nvSpPr>
                    <p:cNvPr id="99" name="Friform 98">
                      <a:extLst>
                        <a:ext uri="{FF2B5EF4-FFF2-40B4-BE49-F238E27FC236}">
                          <a16:creationId xmlns:a16="http://schemas.microsoft.com/office/drawing/2014/main" id="{83305471-5F75-B43C-D08B-C36D55168C0D}"/>
                        </a:ext>
                      </a:extLst>
                    </p:cNvPr>
                    <p:cNvSpPr/>
                    <p:nvPr/>
                  </p:nvSpPr>
                  <p:spPr>
                    <a:xfrm>
                      <a:off x="4557985" y="2441914"/>
                      <a:ext cx="563426" cy="615972"/>
                    </a:xfrm>
                    <a:custGeom>
                      <a:avLst/>
                      <a:gdLst>
                        <a:gd name="connsiteX0" fmla="*/ 368718 w 563426"/>
                        <a:gd name="connsiteY0" fmla="*/ 9 h 615972"/>
                        <a:gd name="connsiteX1" fmla="*/ 546297 w 563426"/>
                        <a:gd name="connsiteY1" fmla="*/ 9 h 615972"/>
                        <a:gd name="connsiteX2" fmla="*/ 563046 w 563426"/>
                        <a:gd name="connsiteY2" fmla="*/ 35728 h 615972"/>
                        <a:gd name="connsiteX3" fmla="*/ 411428 w 563426"/>
                        <a:gd name="connsiteY3" fmla="*/ 615972 h 615972"/>
                        <a:gd name="connsiteX4" fmla="*/ 36686 w 563426"/>
                        <a:gd name="connsiteY4" fmla="*/ 615972 h 615972"/>
                        <a:gd name="connsiteX5" fmla="*/ 0 w 563426"/>
                        <a:gd name="connsiteY5" fmla="*/ 100336 h 615972"/>
                        <a:gd name="connsiteX6" fmla="*/ 65341 w 563426"/>
                        <a:gd name="connsiteY6" fmla="*/ 23270 h 615972"/>
                        <a:gd name="connsiteX7" fmla="*/ 210953 w 563426"/>
                        <a:gd name="connsiteY7" fmla="*/ 0 h 615972"/>
                        <a:gd name="connsiteX8" fmla="*/ 368718 w 563426"/>
                        <a:gd name="connsiteY8" fmla="*/ 0 h 61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426" h="615972">
                          <a:moveTo>
                            <a:pt x="368718" y="9"/>
                          </a:moveTo>
                          <a:lnTo>
                            <a:pt x="546297" y="9"/>
                          </a:lnTo>
                          <a:cubicBezTo>
                            <a:pt x="565929" y="9"/>
                            <a:pt x="563607" y="16097"/>
                            <a:pt x="563046" y="35728"/>
                          </a:cubicBezTo>
                          <a:cubicBezTo>
                            <a:pt x="560600" y="121234"/>
                            <a:pt x="519612" y="366084"/>
                            <a:pt x="411428" y="615972"/>
                          </a:cubicBezTo>
                          <a:lnTo>
                            <a:pt x="36686" y="615972"/>
                          </a:lnTo>
                          <a:lnTo>
                            <a:pt x="0" y="100336"/>
                          </a:lnTo>
                          <a:cubicBezTo>
                            <a:pt x="723" y="73800"/>
                            <a:pt x="39427" y="28956"/>
                            <a:pt x="65341" y="23270"/>
                          </a:cubicBezTo>
                          <a:lnTo>
                            <a:pt x="210953" y="0"/>
                          </a:lnTo>
                          <a:lnTo>
                            <a:pt x="368718" y="0"/>
                          </a:lnTo>
                          <a:close/>
                        </a:path>
                      </a:pathLst>
                    </a:custGeom>
                    <a:solidFill>
                      <a:srgbClr val="E16536"/>
                    </a:solidFill>
                    <a:ln w="9512" cap="flat">
                      <a:noFill/>
                      <a:prstDash val="solid"/>
                      <a:miter/>
                    </a:ln>
                  </p:spPr>
                  <p:txBody>
                    <a:bodyPr rtlCol="0" anchor="ctr"/>
                    <a:lstStyle/>
                    <a:p>
                      <a:endParaRPr lang="nb-NO"/>
                    </a:p>
                  </p:txBody>
                </p:sp>
                <p:sp>
                  <p:nvSpPr>
                    <p:cNvPr id="100" name="Friform 99">
                      <a:extLst>
                        <a:ext uri="{FF2B5EF4-FFF2-40B4-BE49-F238E27FC236}">
                          <a16:creationId xmlns:a16="http://schemas.microsoft.com/office/drawing/2014/main" id="{D01640B5-5EE4-70BA-B856-96ED11E98D04}"/>
                        </a:ext>
                      </a:extLst>
                    </p:cNvPr>
                    <p:cNvSpPr/>
                    <p:nvPr/>
                  </p:nvSpPr>
                  <p:spPr>
                    <a:xfrm>
                      <a:off x="4545280" y="2569940"/>
                      <a:ext cx="58708" cy="260575"/>
                    </a:xfrm>
                    <a:custGeom>
                      <a:avLst/>
                      <a:gdLst>
                        <a:gd name="connsiteX0" fmla="*/ 24525 w 58708"/>
                        <a:gd name="connsiteY0" fmla="*/ 260576 h 260575"/>
                        <a:gd name="connsiteX1" fmla="*/ 58708 w 58708"/>
                        <a:gd name="connsiteY1" fmla="*/ 0 h 260575"/>
                      </a:gdLst>
                      <a:ahLst/>
                      <a:cxnLst>
                        <a:cxn ang="0">
                          <a:pos x="connsiteX0" y="connsiteY0"/>
                        </a:cxn>
                        <a:cxn ang="0">
                          <a:pos x="connsiteX1" y="connsiteY1"/>
                        </a:cxn>
                      </a:cxnLst>
                      <a:rect l="l" t="t" r="r" b="b"/>
                      <a:pathLst>
                        <a:path w="58708" h="260575">
                          <a:moveTo>
                            <a:pt x="24525" y="260576"/>
                          </a:moveTo>
                          <a:cubicBezTo>
                            <a:pt x="24525" y="260576"/>
                            <a:pt x="-49067" y="107956"/>
                            <a:pt x="58708" y="0"/>
                          </a:cubicBezTo>
                        </a:path>
                      </a:pathLst>
                    </a:custGeom>
                    <a:noFill/>
                    <a:ln w="6438" cap="rnd">
                      <a:solidFill>
                        <a:srgbClr val="1E0A05"/>
                      </a:solidFill>
                      <a:prstDash val="solid"/>
                      <a:round/>
                    </a:ln>
                  </p:spPr>
                  <p:txBody>
                    <a:bodyPr rtlCol="0" anchor="ctr"/>
                    <a:lstStyle/>
                    <a:p>
                      <a:endParaRPr lang="nb-NO"/>
                    </a:p>
                  </p:txBody>
                </p:sp>
                <p:sp>
                  <p:nvSpPr>
                    <p:cNvPr id="101" name="Friform 100">
                      <a:extLst>
                        <a:ext uri="{FF2B5EF4-FFF2-40B4-BE49-F238E27FC236}">
                          <a16:creationId xmlns:a16="http://schemas.microsoft.com/office/drawing/2014/main" id="{749FEDC3-710E-23B1-7D25-D89E6CEC0A07}"/>
                        </a:ext>
                      </a:extLst>
                    </p:cNvPr>
                    <p:cNvSpPr/>
                    <p:nvPr/>
                  </p:nvSpPr>
                  <p:spPr>
                    <a:xfrm>
                      <a:off x="4718729" y="2441924"/>
                      <a:ext cx="250427" cy="84563"/>
                    </a:xfrm>
                    <a:custGeom>
                      <a:avLst/>
                      <a:gdLst>
                        <a:gd name="connsiteX0" fmla="*/ 250427 w 250427"/>
                        <a:gd name="connsiteY0" fmla="*/ 0 h 84563"/>
                        <a:gd name="connsiteX1" fmla="*/ 50199 w 250427"/>
                        <a:gd name="connsiteY1" fmla="*/ 0 h 84563"/>
                        <a:gd name="connsiteX2" fmla="*/ 8393 w 250427"/>
                        <a:gd name="connsiteY2" fmla="*/ 6677 h 84563"/>
                        <a:gd name="connsiteX3" fmla="*/ 81461 w 250427"/>
                        <a:gd name="connsiteY3" fmla="*/ 84563 h 84563"/>
                        <a:gd name="connsiteX4" fmla="*/ 250427 w 250427"/>
                        <a:gd name="connsiteY4" fmla="*/ 0 h 8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27" h="84563">
                          <a:moveTo>
                            <a:pt x="250427" y="0"/>
                          </a:moveTo>
                          <a:lnTo>
                            <a:pt x="50199" y="0"/>
                          </a:lnTo>
                          <a:lnTo>
                            <a:pt x="8393" y="6677"/>
                          </a:lnTo>
                          <a:cubicBezTo>
                            <a:pt x="8393" y="6677"/>
                            <a:pt x="-36525" y="84563"/>
                            <a:pt x="81461" y="84563"/>
                          </a:cubicBezTo>
                          <a:cubicBezTo>
                            <a:pt x="199457" y="84563"/>
                            <a:pt x="247696" y="12354"/>
                            <a:pt x="250427" y="0"/>
                          </a:cubicBezTo>
                          <a:close/>
                        </a:path>
                      </a:pathLst>
                    </a:custGeom>
                    <a:solidFill>
                      <a:srgbClr val="ECAC69"/>
                    </a:solidFill>
                    <a:ln w="9512" cap="flat">
                      <a:noFill/>
                      <a:prstDash val="solid"/>
                      <a:miter/>
                    </a:ln>
                  </p:spPr>
                  <p:txBody>
                    <a:bodyPr rtlCol="0" anchor="ctr"/>
                    <a:lstStyle/>
                    <a:p>
                      <a:endParaRPr lang="nb-NO"/>
                    </a:p>
                  </p:txBody>
                </p:sp>
              </p:grpSp>
            </p:grpSp>
            <p:grpSp>
              <p:nvGrpSpPr>
                <p:cNvPr id="83" name="Grafikk 7">
                  <a:extLst>
                    <a:ext uri="{FF2B5EF4-FFF2-40B4-BE49-F238E27FC236}">
                      <a16:creationId xmlns:a16="http://schemas.microsoft.com/office/drawing/2014/main" id="{EB36F771-59A8-4BF9-C818-A419DFCDA5E0}"/>
                    </a:ext>
                  </a:extLst>
                </p:cNvPr>
                <p:cNvGrpSpPr/>
                <p:nvPr/>
              </p:nvGrpSpPr>
              <p:grpSpPr>
                <a:xfrm>
                  <a:off x="4578112" y="2441924"/>
                  <a:ext cx="610493" cy="583916"/>
                  <a:chOff x="4578112" y="2441924"/>
                  <a:chExt cx="610493" cy="583916"/>
                </a:xfrm>
              </p:grpSpPr>
              <p:grpSp>
                <p:nvGrpSpPr>
                  <p:cNvPr id="89" name="Grafikk 7">
                    <a:extLst>
                      <a:ext uri="{FF2B5EF4-FFF2-40B4-BE49-F238E27FC236}">
                        <a16:creationId xmlns:a16="http://schemas.microsoft.com/office/drawing/2014/main" id="{DCABE9B9-A10D-B924-D88A-6D099310E5FC}"/>
                      </a:ext>
                    </a:extLst>
                  </p:cNvPr>
                  <p:cNvGrpSpPr/>
                  <p:nvPr/>
                </p:nvGrpSpPr>
                <p:grpSpPr>
                  <a:xfrm>
                    <a:off x="4916286" y="2441924"/>
                    <a:ext cx="272320" cy="583916"/>
                    <a:chOff x="4916286" y="2441924"/>
                    <a:chExt cx="272320" cy="583916"/>
                  </a:xfrm>
                  <a:solidFill>
                    <a:srgbClr val="E16536"/>
                  </a:solidFill>
                </p:grpSpPr>
                <p:sp>
                  <p:nvSpPr>
                    <p:cNvPr id="95" name="Friform 94">
                      <a:extLst>
                        <a:ext uri="{FF2B5EF4-FFF2-40B4-BE49-F238E27FC236}">
                          <a16:creationId xmlns:a16="http://schemas.microsoft.com/office/drawing/2014/main" id="{5480B720-041C-5D23-6BFE-DCB5075508B1}"/>
                        </a:ext>
                      </a:extLst>
                    </p:cNvPr>
                    <p:cNvSpPr/>
                    <p:nvPr/>
                  </p:nvSpPr>
                  <p:spPr>
                    <a:xfrm>
                      <a:off x="4916286" y="2441924"/>
                      <a:ext cx="272320" cy="583916"/>
                    </a:xfrm>
                    <a:custGeom>
                      <a:avLst/>
                      <a:gdLst>
                        <a:gd name="connsiteX0" fmla="*/ 104259 w 272320"/>
                        <a:gd name="connsiteY0" fmla="*/ 74600 h 583916"/>
                        <a:gd name="connsiteX1" fmla="*/ 5202 w 272320"/>
                        <a:gd name="connsiteY1" fmla="*/ 473659 h 583916"/>
                        <a:gd name="connsiteX2" fmla="*/ 18449 w 272320"/>
                        <a:gd name="connsiteY2" fmla="*/ 554384 h 583916"/>
                        <a:gd name="connsiteX3" fmla="*/ 18449 w 272320"/>
                        <a:gd name="connsiteY3" fmla="*/ 554384 h 583916"/>
                        <a:gd name="connsiteX4" fmla="*/ 152308 w 272320"/>
                        <a:gd name="connsiteY4" fmla="*/ 541058 h 583916"/>
                        <a:gd name="connsiteX5" fmla="*/ 250081 w 272320"/>
                        <a:gd name="connsiteY5" fmla="*/ 265881 h 583916"/>
                        <a:gd name="connsiteX6" fmla="*/ 272150 w 272320"/>
                        <a:gd name="connsiteY6" fmla="*/ 89792 h 583916"/>
                        <a:gd name="connsiteX7" fmla="*/ 187995 w 272320"/>
                        <a:gd name="connsiteY7" fmla="*/ 0 h 583916"/>
                        <a:gd name="connsiteX8" fmla="*/ 187995 w 272320"/>
                        <a:gd name="connsiteY8" fmla="*/ 0 h 583916"/>
                        <a:gd name="connsiteX9" fmla="*/ 104259 w 272320"/>
                        <a:gd name="connsiteY9" fmla="*/ 74600 h 58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320" h="583916">
                          <a:moveTo>
                            <a:pt x="104259" y="74600"/>
                          </a:moveTo>
                          <a:cubicBezTo>
                            <a:pt x="93982" y="162068"/>
                            <a:pt x="47817" y="357578"/>
                            <a:pt x="5202" y="473659"/>
                          </a:cubicBezTo>
                          <a:cubicBezTo>
                            <a:pt x="-4886" y="501148"/>
                            <a:pt x="-213" y="531828"/>
                            <a:pt x="18449" y="554384"/>
                          </a:cubicBezTo>
                          <a:lnTo>
                            <a:pt x="18449" y="554384"/>
                          </a:lnTo>
                          <a:cubicBezTo>
                            <a:pt x="55154" y="598742"/>
                            <a:pt x="125814" y="592188"/>
                            <a:pt x="152308" y="541058"/>
                          </a:cubicBezTo>
                          <a:cubicBezTo>
                            <a:pt x="179973" y="487671"/>
                            <a:pt x="233522" y="364331"/>
                            <a:pt x="250081" y="265881"/>
                          </a:cubicBezTo>
                          <a:cubicBezTo>
                            <a:pt x="263404" y="186642"/>
                            <a:pt x="269628" y="129912"/>
                            <a:pt x="272150" y="89792"/>
                          </a:cubicBezTo>
                          <a:cubicBezTo>
                            <a:pt x="275205" y="41100"/>
                            <a:pt x="236739" y="0"/>
                            <a:pt x="187995" y="0"/>
                          </a:cubicBezTo>
                          <a:lnTo>
                            <a:pt x="187995" y="0"/>
                          </a:lnTo>
                          <a:cubicBezTo>
                            <a:pt x="145171" y="0"/>
                            <a:pt x="109265" y="32042"/>
                            <a:pt x="104259" y="74600"/>
                          </a:cubicBezTo>
                          <a:close/>
                        </a:path>
                      </a:pathLst>
                    </a:custGeom>
                    <a:solidFill>
                      <a:srgbClr val="E16536"/>
                    </a:solidFill>
                    <a:ln w="9512" cap="flat">
                      <a:noFill/>
                      <a:prstDash val="solid"/>
                      <a:miter/>
                    </a:ln>
                  </p:spPr>
                  <p:txBody>
                    <a:bodyPr rtlCol="0" anchor="ctr"/>
                    <a:lstStyle/>
                    <a:p>
                      <a:endParaRPr lang="nb-NO"/>
                    </a:p>
                  </p:txBody>
                </p:sp>
                <p:sp>
                  <p:nvSpPr>
                    <p:cNvPr id="96" name="Friform 95">
                      <a:extLst>
                        <a:ext uri="{FF2B5EF4-FFF2-40B4-BE49-F238E27FC236}">
                          <a16:creationId xmlns:a16="http://schemas.microsoft.com/office/drawing/2014/main" id="{4ED5AEE9-7697-8168-F8C8-806B35CA0CA2}"/>
                        </a:ext>
                      </a:extLst>
                    </p:cNvPr>
                    <p:cNvSpPr/>
                    <p:nvPr/>
                  </p:nvSpPr>
                  <p:spPr>
                    <a:xfrm>
                      <a:off x="4955595" y="2575788"/>
                      <a:ext cx="46069" cy="227628"/>
                    </a:xfrm>
                    <a:custGeom>
                      <a:avLst/>
                      <a:gdLst>
                        <a:gd name="connsiteX0" fmla="*/ 0 w 46069"/>
                        <a:gd name="connsiteY0" fmla="*/ 227629 h 227628"/>
                        <a:gd name="connsiteX1" fmla="*/ 46069 w 46069"/>
                        <a:gd name="connsiteY1" fmla="*/ 0 h 227628"/>
                      </a:gdLst>
                      <a:ahLst/>
                      <a:cxnLst>
                        <a:cxn ang="0">
                          <a:pos x="connsiteX0" y="connsiteY0"/>
                        </a:cxn>
                        <a:cxn ang="0">
                          <a:pos x="connsiteX1" y="connsiteY1"/>
                        </a:cxn>
                      </a:cxnLst>
                      <a:rect l="l" t="t" r="r" b="b"/>
                      <a:pathLst>
                        <a:path w="46069" h="227628">
                          <a:moveTo>
                            <a:pt x="0" y="227629"/>
                          </a:moveTo>
                          <a:lnTo>
                            <a:pt x="46069" y="0"/>
                          </a:lnTo>
                        </a:path>
                      </a:pathLst>
                    </a:custGeom>
                    <a:ln w="6438" cap="rnd">
                      <a:solidFill>
                        <a:srgbClr val="1E0A05"/>
                      </a:solidFill>
                      <a:prstDash val="solid"/>
                      <a:round/>
                    </a:ln>
                  </p:spPr>
                  <p:txBody>
                    <a:bodyPr rtlCol="0" anchor="ctr"/>
                    <a:lstStyle/>
                    <a:p>
                      <a:endParaRPr lang="nb-NO"/>
                    </a:p>
                  </p:txBody>
                </p:sp>
              </p:grpSp>
              <p:grpSp>
                <p:nvGrpSpPr>
                  <p:cNvPr id="90" name="Grafikk 7">
                    <a:extLst>
                      <a:ext uri="{FF2B5EF4-FFF2-40B4-BE49-F238E27FC236}">
                        <a16:creationId xmlns:a16="http://schemas.microsoft.com/office/drawing/2014/main" id="{A14C8D5F-2482-E3FE-E724-FC5D750081FA}"/>
                      </a:ext>
                    </a:extLst>
                  </p:cNvPr>
                  <p:cNvGrpSpPr/>
                  <p:nvPr/>
                </p:nvGrpSpPr>
                <p:grpSpPr>
                  <a:xfrm>
                    <a:off x="4578112" y="2838897"/>
                    <a:ext cx="411038" cy="186404"/>
                    <a:chOff x="4578112" y="2838897"/>
                    <a:chExt cx="411038" cy="186404"/>
                  </a:xfrm>
                </p:grpSpPr>
                <p:sp>
                  <p:nvSpPr>
                    <p:cNvPr id="91" name="Friform 90">
                      <a:extLst>
                        <a:ext uri="{FF2B5EF4-FFF2-40B4-BE49-F238E27FC236}">
                          <a16:creationId xmlns:a16="http://schemas.microsoft.com/office/drawing/2014/main" id="{200D71A9-3DFE-925A-5138-4D6289059732}"/>
                        </a:ext>
                      </a:extLst>
                    </p:cNvPr>
                    <p:cNvSpPr/>
                    <p:nvPr/>
                  </p:nvSpPr>
                  <p:spPr>
                    <a:xfrm>
                      <a:off x="4578112" y="2914049"/>
                      <a:ext cx="178825" cy="86598"/>
                    </a:xfrm>
                    <a:custGeom>
                      <a:avLst/>
                      <a:gdLst>
                        <a:gd name="connsiteX0" fmla="*/ 178825 w 178825"/>
                        <a:gd name="connsiteY0" fmla="*/ 81763 h 86598"/>
                        <a:gd name="connsiteX1" fmla="*/ 0 w 178825"/>
                        <a:gd name="connsiteY1" fmla="*/ 49721 h 86598"/>
                        <a:gd name="connsiteX2" fmla="*/ 124847 w 178825"/>
                        <a:gd name="connsiteY2" fmla="*/ 13707 h 86598"/>
                        <a:gd name="connsiteX3" fmla="*/ 162542 w 178825"/>
                        <a:gd name="connsiteY3" fmla="*/ 0 h 86598"/>
                        <a:gd name="connsiteX4" fmla="*/ 178825 w 178825"/>
                        <a:gd name="connsiteY4" fmla="*/ 81763 h 8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25" h="86598">
                          <a:moveTo>
                            <a:pt x="178825" y="81763"/>
                          </a:moveTo>
                          <a:cubicBezTo>
                            <a:pt x="178825" y="81763"/>
                            <a:pt x="36429" y="104966"/>
                            <a:pt x="0" y="49721"/>
                          </a:cubicBezTo>
                          <a:lnTo>
                            <a:pt x="124847" y="13707"/>
                          </a:lnTo>
                          <a:lnTo>
                            <a:pt x="162542" y="0"/>
                          </a:lnTo>
                          <a:lnTo>
                            <a:pt x="178825" y="81763"/>
                          </a:lnTo>
                          <a:close/>
                        </a:path>
                      </a:pathLst>
                    </a:custGeom>
                    <a:solidFill>
                      <a:srgbClr val="ECAC69"/>
                    </a:solidFill>
                    <a:ln w="9512" cap="flat">
                      <a:noFill/>
                      <a:prstDash val="solid"/>
                      <a:miter/>
                    </a:ln>
                  </p:spPr>
                  <p:txBody>
                    <a:bodyPr rtlCol="0" anchor="ctr"/>
                    <a:lstStyle/>
                    <a:p>
                      <a:endParaRPr lang="nb-NO"/>
                    </a:p>
                  </p:txBody>
                </p:sp>
                <p:sp>
                  <p:nvSpPr>
                    <p:cNvPr id="92" name="Friform 91">
                      <a:extLst>
                        <a:ext uri="{FF2B5EF4-FFF2-40B4-BE49-F238E27FC236}">
                          <a16:creationId xmlns:a16="http://schemas.microsoft.com/office/drawing/2014/main" id="{E3352BF9-6927-7A83-7048-7546EC58C678}"/>
                        </a:ext>
                      </a:extLst>
                    </p:cNvPr>
                    <p:cNvSpPr/>
                    <p:nvPr/>
                  </p:nvSpPr>
                  <p:spPr>
                    <a:xfrm>
                      <a:off x="4725543" y="2838897"/>
                      <a:ext cx="263607" cy="186404"/>
                    </a:xfrm>
                    <a:custGeom>
                      <a:avLst/>
                      <a:gdLst>
                        <a:gd name="connsiteX0" fmla="*/ 263608 w 263607"/>
                        <a:gd name="connsiteY0" fmla="*/ 186404 h 186404"/>
                        <a:gd name="connsiteX1" fmla="*/ 11858 w 263607"/>
                        <a:gd name="connsiteY1" fmla="*/ 186404 h 186404"/>
                        <a:gd name="connsiteX2" fmla="*/ 0 w 263607"/>
                        <a:gd name="connsiteY2" fmla="*/ 45987 h 186404"/>
                        <a:gd name="connsiteX3" fmla="*/ 184307 w 263607"/>
                        <a:gd name="connsiteY3" fmla="*/ 0 h 186404"/>
                        <a:gd name="connsiteX4" fmla="*/ 263608 w 263607"/>
                        <a:gd name="connsiteY4" fmla="*/ 31147 h 18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07" h="186404">
                          <a:moveTo>
                            <a:pt x="263608" y="186404"/>
                          </a:moveTo>
                          <a:lnTo>
                            <a:pt x="11858" y="186404"/>
                          </a:lnTo>
                          <a:lnTo>
                            <a:pt x="0" y="45987"/>
                          </a:lnTo>
                          <a:lnTo>
                            <a:pt x="184307" y="0"/>
                          </a:lnTo>
                          <a:lnTo>
                            <a:pt x="263608" y="31147"/>
                          </a:lnTo>
                          <a:close/>
                        </a:path>
                      </a:pathLst>
                    </a:custGeom>
                    <a:solidFill>
                      <a:srgbClr val="E16536"/>
                    </a:solidFill>
                    <a:ln w="9512" cap="flat">
                      <a:noFill/>
                      <a:prstDash val="solid"/>
                      <a:miter/>
                    </a:ln>
                  </p:spPr>
                  <p:txBody>
                    <a:bodyPr rtlCol="0" anchor="ctr"/>
                    <a:lstStyle/>
                    <a:p>
                      <a:endParaRPr lang="nb-NO"/>
                    </a:p>
                  </p:txBody>
                </p:sp>
                <p:sp>
                  <p:nvSpPr>
                    <p:cNvPr id="93" name="Friform 92">
                      <a:extLst>
                        <a:ext uri="{FF2B5EF4-FFF2-40B4-BE49-F238E27FC236}">
                          <a16:creationId xmlns:a16="http://schemas.microsoft.com/office/drawing/2014/main" id="{E8ED3318-B223-E6AF-96FE-304A0422488A}"/>
                        </a:ext>
                      </a:extLst>
                    </p:cNvPr>
                    <p:cNvSpPr/>
                    <p:nvPr/>
                  </p:nvSpPr>
                  <p:spPr>
                    <a:xfrm>
                      <a:off x="4735326" y="3000651"/>
                      <a:ext cx="240149" cy="22155"/>
                    </a:xfrm>
                    <a:custGeom>
                      <a:avLst/>
                      <a:gdLst>
                        <a:gd name="connsiteX0" fmla="*/ 240150 w 240149"/>
                        <a:gd name="connsiteY0" fmla="*/ 22155 h 22155"/>
                        <a:gd name="connsiteX1" fmla="*/ 1370 w 240149"/>
                        <a:gd name="connsiteY1" fmla="*/ 16240 h 22155"/>
                        <a:gd name="connsiteX2" fmla="*/ 0 w 240149"/>
                        <a:gd name="connsiteY2" fmla="*/ 0 h 22155"/>
                      </a:gdLst>
                      <a:ahLst/>
                      <a:cxnLst>
                        <a:cxn ang="0">
                          <a:pos x="connsiteX0" y="connsiteY0"/>
                        </a:cxn>
                        <a:cxn ang="0">
                          <a:pos x="connsiteX1" y="connsiteY1"/>
                        </a:cxn>
                        <a:cxn ang="0">
                          <a:pos x="connsiteX2" y="connsiteY2"/>
                        </a:cxn>
                      </a:cxnLst>
                      <a:rect l="l" t="t" r="r" b="b"/>
                      <a:pathLst>
                        <a:path w="240149" h="22155">
                          <a:moveTo>
                            <a:pt x="240150" y="22155"/>
                          </a:moveTo>
                          <a:lnTo>
                            <a:pt x="1370" y="16240"/>
                          </a:lnTo>
                          <a:lnTo>
                            <a:pt x="0" y="0"/>
                          </a:lnTo>
                        </a:path>
                      </a:pathLst>
                    </a:custGeom>
                    <a:noFill/>
                    <a:ln w="6438" cap="rnd">
                      <a:solidFill>
                        <a:srgbClr val="1E0A05"/>
                      </a:solidFill>
                      <a:prstDash val="solid"/>
                      <a:round/>
                    </a:ln>
                  </p:spPr>
                  <p:txBody>
                    <a:bodyPr rtlCol="0" anchor="ctr"/>
                    <a:lstStyle/>
                    <a:p>
                      <a:endParaRPr lang="nb-NO"/>
                    </a:p>
                  </p:txBody>
                </p:sp>
                <p:sp>
                  <p:nvSpPr>
                    <p:cNvPr id="94" name="Friform 93">
                      <a:extLst>
                        <a:ext uri="{FF2B5EF4-FFF2-40B4-BE49-F238E27FC236}">
                          <a16:creationId xmlns:a16="http://schemas.microsoft.com/office/drawing/2014/main" id="{E9FFAED1-705B-9FB4-B732-A4FFBFD5A09B}"/>
                        </a:ext>
                      </a:extLst>
                    </p:cNvPr>
                    <p:cNvSpPr/>
                    <p:nvPr/>
                  </p:nvSpPr>
                  <p:spPr>
                    <a:xfrm>
                      <a:off x="4939027" y="2864091"/>
                      <a:ext cx="50123" cy="5953"/>
                    </a:xfrm>
                    <a:custGeom>
                      <a:avLst/>
                      <a:gdLst>
                        <a:gd name="connsiteX0" fmla="*/ 0 w 50123"/>
                        <a:gd name="connsiteY0" fmla="*/ 0 h 5953"/>
                        <a:gd name="connsiteX1" fmla="*/ 50123 w 50123"/>
                        <a:gd name="connsiteY1" fmla="*/ 5953 h 5953"/>
                      </a:gdLst>
                      <a:ahLst/>
                      <a:cxnLst>
                        <a:cxn ang="0">
                          <a:pos x="connsiteX0" y="connsiteY0"/>
                        </a:cxn>
                        <a:cxn ang="0">
                          <a:pos x="connsiteX1" y="connsiteY1"/>
                        </a:cxn>
                      </a:cxnLst>
                      <a:rect l="l" t="t" r="r" b="b"/>
                      <a:pathLst>
                        <a:path w="50123" h="5953">
                          <a:moveTo>
                            <a:pt x="0" y="0"/>
                          </a:moveTo>
                          <a:lnTo>
                            <a:pt x="50123" y="5953"/>
                          </a:lnTo>
                        </a:path>
                      </a:pathLst>
                    </a:custGeom>
                    <a:ln w="6438" cap="rnd">
                      <a:solidFill>
                        <a:srgbClr val="1E0A05"/>
                      </a:solidFill>
                      <a:prstDash val="solid"/>
                      <a:round/>
                    </a:ln>
                  </p:spPr>
                  <p:txBody>
                    <a:bodyPr rtlCol="0" anchor="ctr"/>
                    <a:lstStyle/>
                    <a:p>
                      <a:endParaRPr lang="nb-NO"/>
                    </a:p>
                  </p:txBody>
                </p:sp>
              </p:grpSp>
            </p:grpSp>
            <p:grpSp>
              <p:nvGrpSpPr>
                <p:cNvPr id="84" name="Grafikk 7">
                  <a:extLst>
                    <a:ext uri="{FF2B5EF4-FFF2-40B4-BE49-F238E27FC236}">
                      <a16:creationId xmlns:a16="http://schemas.microsoft.com/office/drawing/2014/main" id="{4FC08EF7-5FBB-CBBF-9457-6816DB9A5C14}"/>
                    </a:ext>
                  </a:extLst>
                </p:cNvPr>
                <p:cNvGrpSpPr/>
                <p:nvPr/>
              </p:nvGrpSpPr>
              <p:grpSpPr>
                <a:xfrm>
                  <a:off x="4463904" y="2786598"/>
                  <a:ext cx="491690" cy="230293"/>
                  <a:chOff x="4463904" y="2786598"/>
                  <a:chExt cx="491690" cy="230293"/>
                </a:xfrm>
              </p:grpSpPr>
              <p:sp>
                <p:nvSpPr>
                  <p:cNvPr id="85" name="Friform 84">
                    <a:extLst>
                      <a:ext uri="{FF2B5EF4-FFF2-40B4-BE49-F238E27FC236}">
                        <a16:creationId xmlns:a16="http://schemas.microsoft.com/office/drawing/2014/main" id="{76CFB6D2-A06F-64D3-ACC9-542F18B6E20C}"/>
                      </a:ext>
                    </a:extLst>
                  </p:cNvPr>
                  <p:cNvSpPr/>
                  <p:nvPr/>
                </p:nvSpPr>
                <p:spPr>
                  <a:xfrm>
                    <a:off x="4702958" y="2786598"/>
                    <a:ext cx="252636" cy="141187"/>
                  </a:xfrm>
                  <a:custGeom>
                    <a:avLst/>
                    <a:gdLst>
                      <a:gd name="connsiteX0" fmla="*/ 7748 w 252636"/>
                      <a:gd name="connsiteY0" fmla="*/ 33669 h 141187"/>
                      <a:gd name="connsiteX1" fmla="*/ 144129 w 252636"/>
                      <a:gd name="connsiteY1" fmla="*/ 7799 h 141187"/>
                      <a:gd name="connsiteX2" fmla="*/ 252637 w 252636"/>
                      <a:gd name="connsiteY2" fmla="*/ 22667 h 141187"/>
                      <a:gd name="connsiteX3" fmla="*/ 236069 w 252636"/>
                      <a:gd name="connsiteY3" fmla="*/ 77493 h 141187"/>
                      <a:gd name="connsiteX4" fmla="*/ 176723 w 252636"/>
                      <a:gd name="connsiteY4" fmla="*/ 77493 h 141187"/>
                      <a:gd name="connsiteX5" fmla="*/ 1 w 252636"/>
                      <a:gd name="connsiteY5" fmla="*/ 141168 h 141187"/>
                      <a:gd name="connsiteX6" fmla="*/ 7748 w 252636"/>
                      <a:gd name="connsiteY6" fmla="*/ 33669 h 1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636" h="141187">
                        <a:moveTo>
                          <a:pt x="7748" y="33669"/>
                        </a:moveTo>
                        <a:lnTo>
                          <a:pt x="144129" y="7799"/>
                        </a:lnTo>
                        <a:cubicBezTo>
                          <a:pt x="144129" y="7799"/>
                          <a:pt x="217407" y="-17347"/>
                          <a:pt x="252637" y="22667"/>
                        </a:cubicBezTo>
                        <a:lnTo>
                          <a:pt x="236069" y="77493"/>
                        </a:lnTo>
                        <a:cubicBezTo>
                          <a:pt x="236069" y="77493"/>
                          <a:pt x="197470" y="67082"/>
                          <a:pt x="176723" y="77493"/>
                        </a:cubicBezTo>
                        <a:cubicBezTo>
                          <a:pt x="155977" y="87904"/>
                          <a:pt x="125" y="139482"/>
                          <a:pt x="1" y="141168"/>
                        </a:cubicBezTo>
                        <a:cubicBezTo>
                          <a:pt x="-122" y="142854"/>
                          <a:pt x="7748" y="33669"/>
                          <a:pt x="7748" y="33669"/>
                        </a:cubicBezTo>
                        <a:close/>
                      </a:path>
                    </a:pathLst>
                  </a:custGeom>
                  <a:solidFill>
                    <a:srgbClr val="ECAC69"/>
                  </a:solidFill>
                  <a:ln w="9512" cap="flat">
                    <a:noFill/>
                    <a:prstDash val="solid"/>
                    <a:miter/>
                  </a:ln>
                </p:spPr>
                <p:txBody>
                  <a:bodyPr rtlCol="0" anchor="ctr"/>
                  <a:lstStyle/>
                  <a:p>
                    <a:endParaRPr lang="nb-NO"/>
                  </a:p>
                </p:txBody>
              </p:sp>
              <p:grpSp>
                <p:nvGrpSpPr>
                  <p:cNvPr id="86" name="Grafikk 7">
                    <a:extLst>
                      <a:ext uri="{FF2B5EF4-FFF2-40B4-BE49-F238E27FC236}">
                        <a16:creationId xmlns:a16="http://schemas.microsoft.com/office/drawing/2014/main" id="{15FF4286-4249-F2C2-9C27-9AC4948E5B4F}"/>
                      </a:ext>
                    </a:extLst>
                  </p:cNvPr>
                  <p:cNvGrpSpPr/>
                  <p:nvPr/>
                </p:nvGrpSpPr>
                <p:grpSpPr>
                  <a:xfrm>
                    <a:off x="4463904" y="2811846"/>
                    <a:ext cx="278168" cy="205044"/>
                    <a:chOff x="4463904" y="2811846"/>
                    <a:chExt cx="278168" cy="205044"/>
                  </a:xfrm>
                  <a:solidFill>
                    <a:srgbClr val="E16536"/>
                  </a:solidFill>
                </p:grpSpPr>
                <p:sp>
                  <p:nvSpPr>
                    <p:cNvPr id="87" name="Friform 86">
                      <a:extLst>
                        <a:ext uri="{FF2B5EF4-FFF2-40B4-BE49-F238E27FC236}">
                          <a16:creationId xmlns:a16="http://schemas.microsoft.com/office/drawing/2014/main" id="{6B8F48B0-C2F1-C822-1E7B-50CD8D1DFDAF}"/>
                        </a:ext>
                      </a:extLst>
                    </p:cNvPr>
                    <p:cNvSpPr/>
                    <p:nvPr/>
                  </p:nvSpPr>
                  <p:spPr>
                    <a:xfrm>
                      <a:off x="4463904" y="2811846"/>
                      <a:ext cx="278168" cy="205044"/>
                    </a:xfrm>
                    <a:custGeom>
                      <a:avLst/>
                      <a:gdLst>
                        <a:gd name="connsiteX0" fmla="*/ 19176 w 278168"/>
                        <a:gd name="connsiteY0" fmla="*/ 205045 h 205044"/>
                        <a:gd name="connsiteX1" fmla="*/ 267757 w 278168"/>
                        <a:gd name="connsiteY1" fmla="*/ 145504 h 205044"/>
                        <a:gd name="connsiteX2" fmla="*/ 278168 w 278168"/>
                        <a:gd name="connsiteY2" fmla="*/ 0 h 205044"/>
                        <a:gd name="connsiteX3" fmla="*/ 0 w 278168"/>
                        <a:gd name="connsiteY3" fmla="*/ 37329 h 205044"/>
                      </a:gdLst>
                      <a:ahLst/>
                      <a:cxnLst>
                        <a:cxn ang="0">
                          <a:pos x="connsiteX0" y="connsiteY0"/>
                        </a:cxn>
                        <a:cxn ang="0">
                          <a:pos x="connsiteX1" y="connsiteY1"/>
                        </a:cxn>
                        <a:cxn ang="0">
                          <a:pos x="connsiteX2" y="connsiteY2"/>
                        </a:cxn>
                        <a:cxn ang="0">
                          <a:pos x="connsiteX3" y="connsiteY3"/>
                        </a:cxn>
                      </a:cxnLst>
                      <a:rect l="l" t="t" r="r" b="b"/>
                      <a:pathLst>
                        <a:path w="278168" h="205044">
                          <a:moveTo>
                            <a:pt x="19176" y="205045"/>
                          </a:moveTo>
                          <a:lnTo>
                            <a:pt x="267757" y="145504"/>
                          </a:lnTo>
                          <a:lnTo>
                            <a:pt x="278168" y="0"/>
                          </a:lnTo>
                          <a:lnTo>
                            <a:pt x="0" y="37329"/>
                          </a:lnTo>
                          <a:close/>
                        </a:path>
                      </a:pathLst>
                    </a:custGeom>
                    <a:solidFill>
                      <a:srgbClr val="E16536"/>
                    </a:solidFill>
                    <a:ln w="9512" cap="flat">
                      <a:noFill/>
                      <a:prstDash val="solid"/>
                      <a:miter/>
                    </a:ln>
                  </p:spPr>
                  <p:txBody>
                    <a:bodyPr rtlCol="0" anchor="ctr"/>
                    <a:lstStyle/>
                    <a:p>
                      <a:endParaRPr lang="nb-NO"/>
                    </a:p>
                  </p:txBody>
                </p:sp>
                <p:sp>
                  <p:nvSpPr>
                    <p:cNvPr id="88" name="Friform 87">
                      <a:extLst>
                        <a:ext uri="{FF2B5EF4-FFF2-40B4-BE49-F238E27FC236}">
                          <a16:creationId xmlns:a16="http://schemas.microsoft.com/office/drawing/2014/main" id="{BF398FFB-A37F-A97E-71FB-A003FD6D42F8}"/>
                        </a:ext>
                      </a:extLst>
                    </p:cNvPr>
                    <p:cNvSpPr/>
                    <p:nvPr/>
                  </p:nvSpPr>
                  <p:spPr>
                    <a:xfrm>
                      <a:off x="4463905" y="2811846"/>
                      <a:ext cx="278168" cy="37328"/>
                    </a:xfrm>
                    <a:custGeom>
                      <a:avLst/>
                      <a:gdLst>
                        <a:gd name="connsiteX0" fmla="*/ 278168 w 278168"/>
                        <a:gd name="connsiteY0" fmla="*/ 0 h 37328"/>
                        <a:gd name="connsiteX1" fmla="*/ 0 w 278168"/>
                        <a:gd name="connsiteY1" fmla="*/ 37329 h 37328"/>
                      </a:gdLst>
                      <a:ahLst/>
                      <a:cxnLst>
                        <a:cxn ang="0">
                          <a:pos x="connsiteX0" y="connsiteY0"/>
                        </a:cxn>
                        <a:cxn ang="0">
                          <a:pos x="connsiteX1" y="connsiteY1"/>
                        </a:cxn>
                      </a:cxnLst>
                      <a:rect l="l" t="t" r="r" b="b"/>
                      <a:pathLst>
                        <a:path w="278168" h="37328">
                          <a:moveTo>
                            <a:pt x="278168" y="0"/>
                          </a:moveTo>
                          <a:lnTo>
                            <a:pt x="0" y="37329"/>
                          </a:lnTo>
                        </a:path>
                      </a:pathLst>
                    </a:custGeom>
                    <a:ln w="6438" cap="rnd">
                      <a:solidFill>
                        <a:srgbClr val="1E0A05"/>
                      </a:solidFill>
                      <a:prstDash val="solid"/>
                      <a:round/>
                    </a:ln>
                  </p:spPr>
                  <p:txBody>
                    <a:bodyPr rtlCol="0" anchor="ctr"/>
                    <a:lstStyle/>
                    <a:p>
                      <a:endParaRPr lang="nb-NO"/>
                    </a:p>
                  </p:txBody>
                </p:sp>
              </p:grpSp>
            </p:grpSp>
          </p:grpSp>
        </p:grpSp>
        <p:sp>
          <p:nvSpPr>
            <p:cNvPr id="6" name="Friform 5">
              <a:extLst>
                <a:ext uri="{FF2B5EF4-FFF2-40B4-BE49-F238E27FC236}">
                  <a16:creationId xmlns:a16="http://schemas.microsoft.com/office/drawing/2014/main" id="{B0DB4B27-F832-519B-D9C8-373C48D02931}"/>
                </a:ext>
              </a:extLst>
            </p:cNvPr>
            <p:cNvSpPr/>
            <p:nvPr/>
          </p:nvSpPr>
          <p:spPr>
            <a:xfrm flipH="1">
              <a:off x="1051427" y="2984825"/>
              <a:ext cx="2319339" cy="922625"/>
            </a:xfrm>
            <a:custGeom>
              <a:avLst/>
              <a:gdLst>
                <a:gd name="connsiteX0" fmla="*/ 1348190 w 1445091"/>
                <a:gd name="connsiteY0" fmla="*/ 0 h 922625"/>
                <a:gd name="connsiteX1" fmla="*/ 96901 w 1445091"/>
                <a:gd name="connsiteY1" fmla="*/ 0 h 922625"/>
                <a:gd name="connsiteX2" fmla="*/ 0 w 1445091"/>
                <a:gd name="connsiteY2" fmla="*/ 96844 h 922625"/>
                <a:gd name="connsiteX3" fmla="*/ 0 w 1445091"/>
                <a:gd name="connsiteY3" fmla="*/ 644379 h 922625"/>
                <a:gd name="connsiteX4" fmla="*/ 96901 w 1445091"/>
                <a:gd name="connsiteY4" fmla="*/ 741222 h 922625"/>
                <a:gd name="connsiteX5" fmla="*/ 210420 w 1445091"/>
                <a:gd name="connsiteY5" fmla="*/ 741222 h 922625"/>
                <a:gd name="connsiteX6" fmla="*/ 509118 w 1445091"/>
                <a:gd name="connsiteY6" fmla="*/ 922626 h 922625"/>
                <a:gd name="connsiteX7" fmla="*/ 408979 w 1445091"/>
                <a:gd name="connsiteY7" fmla="*/ 741222 h 922625"/>
                <a:gd name="connsiteX8" fmla="*/ 1348190 w 1445091"/>
                <a:gd name="connsiteY8" fmla="*/ 741222 h 922625"/>
                <a:gd name="connsiteX9" fmla="*/ 1445091 w 1445091"/>
                <a:gd name="connsiteY9" fmla="*/ 644379 h 922625"/>
                <a:gd name="connsiteX10" fmla="*/ 1445091 w 1445091"/>
                <a:gd name="connsiteY10" fmla="*/ 96844 h 922625"/>
                <a:gd name="connsiteX11" fmla="*/ 1348190 w 1445091"/>
                <a:gd name="connsiteY11" fmla="*/ 0 h 9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5091" h="922625">
                  <a:moveTo>
                    <a:pt x="1348190" y="0"/>
                  </a:moveTo>
                  <a:lnTo>
                    <a:pt x="96901" y="0"/>
                  </a:lnTo>
                  <a:cubicBezTo>
                    <a:pt x="43386" y="0"/>
                    <a:pt x="0" y="43360"/>
                    <a:pt x="0" y="96844"/>
                  </a:cubicBezTo>
                  <a:lnTo>
                    <a:pt x="0" y="644379"/>
                  </a:lnTo>
                  <a:cubicBezTo>
                    <a:pt x="0" y="697863"/>
                    <a:pt x="43386" y="741222"/>
                    <a:pt x="96901" y="741222"/>
                  </a:cubicBezTo>
                  <a:lnTo>
                    <a:pt x="210420" y="741222"/>
                  </a:lnTo>
                  <a:lnTo>
                    <a:pt x="509118" y="922626"/>
                  </a:lnTo>
                  <a:lnTo>
                    <a:pt x="408979" y="741222"/>
                  </a:lnTo>
                  <a:lnTo>
                    <a:pt x="1348190" y="741222"/>
                  </a:lnTo>
                  <a:cubicBezTo>
                    <a:pt x="1401706" y="741222"/>
                    <a:pt x="1445091" y="697863"/>
                    <a:pt x="1445091" y="644379"/>
                  </a:cubicBezTo>
                  <a:lnTo>
                    <a:pt x="1445091" y="96844"/>
                  </a:lnTo>
                  <a:cubicBezTo>
                    <a:pt x="1445086" y="43360"/>
                    <a:pt x="1401706" y="0"/>
                    <a:pt x="1348190" y="0"/>
                  </a:cubicBezTo>
                  <a:close/>
                </a:path>
              </a:pathLst>
            </a:custGeom>
            <a:solidFill>
              <a:srgbClr val="B8C8DC">
                <a:alpha val="39784"/>
              </a:srgbClr>
            </a:solidFill>
            <a:ln w="5182" cap="flat">
              <a:noFill/>
              <a:prstDash val="solid"/>
              <a:miter/>
            </a:ln>
          </p:spPr>
          <p:txBody>
            <a:bodyPr rtlCol="0" anchor="ctr"/>
            <a:lstStyle/>
            <a:p>
              <a:endParaRPr lang="nb-NO" dirty="0"/>
            </a:p>
          </p:txBody>
        </p:sp>
        <p:sp>
          <p:nvSpPr>
            <p:cNvPr id="7" name="TekstSylinder 6">
              <a:extLst>
                <a:ext uri="{FF2B5EF4-FFF2-40B4-BE49-F238E27FC236}">
                  <a16:creationId xmlns:a16="http://schemas.microsoft.com/office/drawing/2014/main" id="{A5A15BEE-32CA-97BB-A5B7-91FA77925EAA}"/>
                </a:ext>
              </a:extLst>
            </p:cNvPr>
            <p:cNvSpPr txBox="1"/>
            <p:nvPr/>
          </p:nvSpPr>
          <p:spPr>
            <a:xfrm>
              <a:off x="1240278" y="3208706"/>
              <a:ext cx="1986441" cy="307777"/>
            </a:xfrm>
            <a:prstGeom prst="rect">
              <a:avLst/>
            </a:prstGeom>
            <a:noFill/>
          </p:spPr>
          <p:txBody>
            <a:bodyPr wrap="none" rtlCol="0">
              <a:spAutoFit/>
            </a:bodyPr>
            <a:lstStyle/>
            <a:p>
              <a:r>
                <a:rPr lang="nb-NO" sz="1400" spc="300" dirty="0">
                  <a:solidFill>
                    <a:schemeClr val="tx2"/>
                  </a:solidFill>
                  <a:latin typeface="Helvetica" pitchFamily="2" charset="0"/>
                </a:rPr>
                <a:t>Plukk opp eplet</a:t>
              </a:r>
              <a:endParaRPr lang="nb-NO" sz="1600" spc="300" dirty="0">
                <a:solidFill>
                  <a:schemeClr val="tx2"/>
                </a:solidFill>
                <a:latin typeface="Helvetica" pitchFamily="2" charset="0"/>
              </a:endParaRPr>
            </a:p>
          </p:txBody>
        </p:sp>
      </p:grpSp>
      <p:grpSp>
        <p:nvGrpSpPr>
          <p:cNvPr id="1216" name="Gruppe 1215">
            <a:extLst>
              <a:ext uri="{FF2B5EF4-FFF2-40B4-BE49-F238E27FC236}">
                <a16:creationId xmlns:a16="http://schemas.microsoft.com/office/drawing/2014/main" id="{4574DA6E-F8FB-60AE-8F55-FCDEEA667FEE}"/>
              </a:ext>
            </a:extLst>
          </p:cNvPr>
          <p:cNvGrpSpPr/>
          <p:nvPr/>
        </p:nvGrpSpPr>
        <p:grpSpPr>
          <a:xfrm>
            <a:off x="7529872" y="2536502"/>
            <a:ext cx="5601863" cy="3922460"/>
            <a:chOff x="7529872" y="2536502"/>
            <a:chExt cx="5601863" cy="3922460"/>
          </a:xfrm>
        </p:grpSpPr>
        <p:grpSp>
          <p:nvGrpSpPr>
            <p:cNvPr id="1217" name="Grafikk 362">
              <a:extLst>
                <a:ext uri="{FF2B5EF4-FFF2-40B4-BE49-F238E27FC236}">
                  <a16:creationId xmlns:a16="http://schemas.microsoft.com/office/drawing/2014/main" id="{46403D8F-D64D-7F03-4B99-89391D577BEC}"/>
                </a:ext>
              </a:extLst>
            </p:cNvPr>
            <p:cNvGrpSpPr/>
            <p:nvPr/>
          </p:nvGrpSpPr>
          <p:grpSpPr>
            <a:xfrm flipH="1">
              <a:off x="8727202" y="2536502"/>
              <a:ext cx="4404533" cy="3904944"/>
              <a:chOff x="5111637" y="6666432"/>
              <a:chExt cx="793388" cy="703397"/>
            </a:xfrm>
          </p:grpSpPr>
          <p:sp>
            <p:nvSpPr>
              <p:cNvPr id="1246" name="Friform 1245">
                <a:extLst>
                  <a:ext uri="{FF2B5EF4-FFF2-40B4-BE49-F238E27FC236}">
                    <a16:creationId xmlns:a16="http://schemas.microsoft.com/office/drawing/2014/main" id="{6AF0287C-FB42-4EC1-A44D-0CA259E1A467}"/>
                  </a:ext>
                </a:extLst>
              </p:cNvPr>
              <p:cNvSpPr/>
              <p:nvPr/>
            </p:nvSpPr>
            <p:spPr>
              <a:xfrm>
                <a:off x="5506586"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19" y="83249"/>
                      <a:pt x="282331" y="83249"/>
                    </a:cubicBezTo>
                    <a:lnTo>
                      <a:pt x="41620" y="83249"/>
                    </a:lnTo>
                    <a:cubicBezTo>
                      <a:pt x="18632" y="83249"/>
                      <a:pt x="0" y="64607"/>
                      <a:pt x="0" y="41629"/>
                    </a:cubicBezTo>
                    <a:lnTo>
                      <a:pt x="0" y="41629"/>
                    </a:lnTo>
                    <a:cubicBezTo>
                      <a:pt x="0" y="18632"/>
                      <a:pt x="18632" y="0"/>
                      <a:pt x="41620" y="0"/>
                    </a:cubicBezTo>
                    <a:lnTo>
                      <a:pt x="282331" y="0"/>
                    </a:lnTo>
                    <a:cubicBezTo>
                      <a:pt x="305319" y="10"/>
                      <a:pt x="323950" y="18641"/>
                      <a:pt x="323950" y="41629"/>
                    </a:cubicBezTo>
                    <a:lnTo>
                      <a:pt x="323950" y="41629"/>
                    </a:lnTo>
                    <a:close/>
                  </a:path>
                </a:pathLst>
              </a:custGeom>
              <a:solidFill>
                <a:srgbClr val="E0B000"/>
              </a:solidFill>
              <a:ln w="9504" cap="flat">
                <a:noFill/>
                <a:prstDash val="solid"/>
                <a:miter/>
              </a:ln>
            </p:spPr>
            <p:txBody>
              <a:bodyPr rtlCol="0" anchor="ctr"/>
              <a:lstStyle/>
              <a:p>
                <a:endParaRPr lang="nb-NO"/>
              </a:p>
            </p:txBody>
          </p:sp>
          <p:grpSp>
            <p:nvGrpSpPr>
              <p:cNvPr id="1247" name="Grafikk 362">
                <a:extLst>
                  <a:ext uri="{FF2B5EF4-FFF2-40B4-BE49-F238E27FC236}">
                    <a16:creationId xmlns:a16="http://schemas.microsoft.com/office/drawing/2014/main" id="{2291E791-D959-CEE1-5446-07C63EF60665}"/>
                  </a:ext>
                </a:extLst>
              </p:cNvPr>
              <p:cNvGrpSpPr/>
              <p:nvPr/>
            </p:nvGrpSpPr>
            <p:grpSpPr>
              <a:xfrm>
                <a:off x="5742583" y="6699602"/>
                <a:ext cx="161586" cy="137080"/>
                <a:chOff x="5742583" y="6699602"/>
                <a:chExt cx="161586" cy="137080"/>
              </a:xfrm>
            </p:grpSpPr>
            <p:sp>
              <p:nvSpPr>
                <p:cNvPr id="1296" name="Friform 1295">
                  <a:extLst>
                    <a:ext uri="{FF2B5EF4-FFF2-40B4-BE49-F238E27FC236}">
                      <a16:creationId xmlns:a16="http://schemas.microsoft.com/office/drawing/2014/main" id="{18F2F677-BF3C-BDF0-23E6-B251243C829A}"/>
                    </a:ext>
                  </a:extLst>
                </p:cNvPr>
                <p:cNvSpPr/>
                <p:nvPr/>
              </p:nvSpPr>
              <p:spPr>
                <a:xfrm>
                  <a:off x="5781137" y="6751056"/>
                  <a:ext cx="82773" cy="60023"/>
                </a:xfrm>
                <a:custGeom>
                  <a:avLst/>
                  <a:gdLst>
                    <a:gd name="connsiteX0" fmla="*/ 82773 w 82773"/>
                    <a:gd name="connsiteY0" fmla="*/ 18660 h 60023"/>
                    <a:gd name="connsiteX1" fmla="*/ 0 w 82773"/>
                    <a:gd name="connsiteY1" fmla="*/ 60023 h 60023"/>
                    <a:gd name="connsiteX2" fmla="*/ 60042 w 82773"/>
                    <a:gd name="connsiteY2" fmla="*/ 0 h 60023"/>
                    <a:gd name="connsiteX3" fmla="*/ 73453 w 82773"/>
                    <a:gd name="connsiteY3" fmla="*/ 0 h 60023"/>
                  </a:gdLst>
                  <a:ahLst/>
                  <a:cxnLst>
                    <a:cxn ang="0">
                      <a:pos x="connsiteX0" y="connsiteY0"/>
                    </a:cxn>
                    <a:cxn ang="0">
                      <a:pos x="connsiteX1" y="connsiteY1"/>
                    </a:cxn>
                    <a:cxn ang="0">
                      <a:pos x="connsiteX2" y="connsiteY2"/>
                    </a:cxn>
                    <a:cxn ang="0">
                      <a:pos x="connsiteX3" y="connsiteY3"/>
                    </a:cxn>
                  </a:cxnLst>
                  <a:rect l="l" t="t" r="r" b="b"/>
                  <a:pathLst>
                    <a:path w="82773" h="60023">
                      <a:moveTo>
                        <a:pt x="82773" y="18660"/>
                      </a:moveTo>
                      <a:lnTo>
                        <a:pt x="0" y="60023"/>
                      </a:lnTo>
                      <a:lnTo>
                        <a:pt x="60042" y="0"/>
                      </a:lnTo>
                      <a:lnTo>
                        <a:pt x="73453" y="0"/>
                      </a:lnTo>
                      <a:close/>
                    </a:path>
                  </a:pathLst>
                </a:custGeom>
                <a:solidFill>
                  <a:srgbClr val="CC8100"/>
                </a:solidFill>
                <a:ln w="9504" cap="flat">
                  <a:noFill/>
                  <a:prstDash val="solid"/>
                  <a:miter/>
                </a:ln>
              </p:spPr>
              <p:txBody>
                <a:bodyPr rtlCol="0" anchor="ctr"/>
                <a:lstStyle/>
                <a:p>
                  <a:endParaRPr lang="nb-NO"/>
                </a:p>
              </p:txBody>
            </p:sp>
            <p:sp>
              <p:nvSpPr>
                <p:cNvPr id="1297" name="Friform 1296">
                  <a:extLst>
                    <a:ext uri="{FF2B5EF4-FFF2-40B4-BE49-F238E27FC236}">
                      <a16:creationId xmlns:a16="http://schemas.microsoft.com/office/drawing/2014/main" id="{25CD00D3-9AF4-9807-11A2-E2187FB039A9}"/>
                    </a:ext>
                  </a:extLst>
                </p:cNvPr>
                <p:cNvSpPr/>
                <p:nvPr/>
              </p:nvSpPr>
              <p:spPr>
                <a:xfrm rot="-1592981">
                  <a:off x="5770689" y="6709568"/>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2E2F2E"/>
                </a:solidFill>
                <a:ln w="9505" cap="flat">
                  <a:noFill/>
                  <a:prstDash val="solid"/>
                  <a:miter/>
                </a:ln>
              </p:spPr>
              <p:txBody>
                <a:bodyPr rtlCol="0" anchor="ctr"/>
                <a:lstStyle/>
                <a:p>
                  <a:endParaRPr lang="nb-NO"/>
                </a:p>
              </p:txBody>
            </p:sp>
            <p:sp>
              <p:nvSpPr>
                <p:cNvPr id="1298" name="Friform 1297">
                  <a:extLst>
                    <a:ext uri="{FF2B5EF4-FFF2-40B4-BE49-F238E27FC236}">
                      <a16:creationId xmlns:a16="http://schemas.microsoft.com/office/drawing/2014/main" id="{035788D1-D890-BEBE-F1BB-8DE2CC2A4E72}"/>
                    </a:ext>
                  </a:extLst>
                </p:cNvPr>
                <p:cNvSpPr/>
                <p:nvPr/>
              </p:nvSpPr>
              <p:spPr>
                <a:xfrm rot="-1592981">
                  <a:off x="5757278" y="6709571"/>
                  <a:ext cx="63650" cy="80771"/>
                </a:xfrm>
                <a:custGeom>
                  <a:avLst/>
                  <a:gdLst>
                    <a:gd name="connsiteX0" fmla="*/ 0 w 63650"/>
                    <a:gd name="connsiteY0" fmla="*/ 0 h 80771"/>
                    <a:gd name="connsiteX1" fmla="*/ 63651 w 63650"/>
                    <a:gd name="connsiteY1" fmla="*/ 0 h 80771"/>
                    <a:gd name="connsiteX2" fmla="*/ 63651 w 63650"/>
                    <a:gd name="connsiteY2" fmla="*/ 80771 h 80771"/>
                    <a:gd name="connsiteX3" fmla="*/ 0 w 63650"/>
                    <a:gd name="connsiteY3" fmla="*/ 80771 h 80771"/>
                  </a:gdLst>
                  <a:ahLst/>
                  <a:cxnLst>
                    <a:cxn ang="0">
                      <a:pos x="connsiteX0" y="connsiteY0"/>
                    </a:cxn>
                    <a:cxn ang="0">
                      <a:pos x="connsiteX1" y="connsiteY1"/>
                    </a:cxn>
                    <a:cxn ang="0">
                      <a:pos x="connsiteX2" y="connsiteY2"/>
                    </a:cxn>
                    <a:cxn ang="0">
                      <a:pos x="connsiteX3" y="connsiteY3"/>
                    </a:cxn>
                  </a:cxnLst>
                  <a:rect l="l" t="t" r="r" b="b"/>
                  <a:pathLst>
                    <a:path w="63650" h="80771">
                      <a:moveTo>
                        <a:pt x="0" y="0"/>
                      </a:moveTo>
                      <a:lnTo>
                        <a:pt x="63651" y="0"/>
                      </a:lnTo>
                      <a:lnTo>
                        <a:pt x="63651" y="80771"/>
                      </a:lnTo>
                      <a:lnTo>
                        <a:pt x="0" y="80771"/>
                      </a:lnTo>
                      <a:close/>
                    </a:path>
                  </a:pathLst>
                </a:custGeom>
                <a:solidFill>
                  <a:srgbClr val="454645"/>
                </a:solidFill>
                <a:ln w="9505" cap="flat">
                  <a:noFill/>
                  <a:prstDash val="solid"/>
                  <a:miter/>
                </a:ln>
              </p:spPr>
              <p:txBody>
                <a:bodyPr rtlCol="0" anchor="ctr"/>
                <a:lstStyle/>
                <a:p>
                  <a:endParaRPr lang="nb-NO"/>
                </a:p>
              </p:txBody>
            </p:sp>
            <p:sp>
              <p:nvSpPr>
                <p:cNvPr id="1299" name="Friform 1298">
                  <a:extLst>
                    <a:ext uri="{FF2B5EF4-FFF2-40B4-BE49-F238E27FC236}">
                      <a16:creationId xmlns:a16="http://schemas.microsoft.com/office/drawing/2014/main" id="{943492EC-7852-97A8-F86E-8679EA8015EB}"/>
                    </a:ext>
                  </a:extLst>
                </p:cNvPr>
                <p:cNvSpPr/>
                <p:nvPr/>
              </p:nvSpPr>
              <p:spPr>
                <a:xfrm rot="-1593134">
                  <a:off x="5758076" y="6770662"/>
                  <a:ext cx="92538" cy="20856"/>
                </a:xfrm>
                <a:custGeom>
                  <a:avLst/>
                  <a:gdLst>
                    <a:gd name="connsiteX0" fmla="*/ 0 w 92538"/>
                    <a:gd name="connsiteY0" fmla="*/ 0 h 20856"/>
                    <a:gd name="connsiteX1" fmla="*/ 92538 w 92538"/>
                    <a:gd name="connsiteY1" fmla="*/ 0 h 20856"/>
                    <a:gd name="connsiteX2" fmla="*/ 92538 w 92538"/>
                    <a:gd name="connsiteY2" fmla="*/ 20857 h 20856"/>
                    <a:gd name="connsiteX3" fmla="*/ 0 w 92538"/>
                    <a:gd name="connsiteY3" fmla="*/ 20857 h 20856"/>
                  </a:gdLst>
                  <a:ahLst/>
                  <a:cxnLst>
                    <a:cxn ang="0">
                      <a:pos x="connsiteX0" y="connsiteY0"/>
                    </a:cxn>
                    <a:cxn ang="0">
                      <a:pos x="connsiteX1" y="connsiteY1"/>
                    </a:cxn>
                    <a:cxn ang="0">
                      <a:pos x="connsiteX2" y="connsiteY2"/>
                    </a:cxn>
                    <a:cxn ang="0">
                      <a:pos x="connsiteX3" y="connsiteY3"/>
                    </a:cxn>
                  </a:cxnLst>
                  <a:rect l="l" t="t" r="r" b="b"/>
                  <a:pathLst>
                    <a:path w="92538" h="20856">
                      <a:moveTo>
                        <a:pt x="0" y="0"/>
                      </a:moveTo>
                      <a:lnTo>
                        <a:pt x="92538" y="0"/>
                      </a:lnTo>
                      <a:lnTo>
                        <a:pt x="92538" y="20857"/>
                      </a:lnTo>
                      <a:lnTo>
                        <a:pt x="0" y="20857"/>
                      </a:lnTo>
                      <a:close/>
                    </a:path>
                  </a:pathLst>
                </a:custGeom>
                <a:solidFill>
                  <a:srgbClr val="FFB300"/>
                </a:solidFill>
                <a:ln w="9504" cap="flat">
                  <a:noFill/>
                  <a:prstDash val="solid"/>
                  <a:miter/>
                </a:ln>
              </p:spPr>
              <p:txBody>
                <a:bodyPr rtlCol="0" anchor="ctr"/>
                <a:lstStyle/>
                <a:p>
                  <a:endParaRPr lang="nb-NO"/>
                </a:p>
              </p:txBody>
            </p:sp>
            <p:sp>
              <p:nvSpPr>
                <p:cNvPr id="1300" name="Friform 1299">
                  <a:extLst>
                    <a:ext uri="{FF2B5EF4-FFF2-40B4-BE49-F238E27FC236}">
                      <a16:creationId xmlns:a16="http://schemas.microsoft.com/office/drawing/2014/main" id="{2EAE437A-0882-A4A2-358F-11AA36B49FFD}"/>
                    </a:ext>
                  </a:extLst>
                </p:cNvPr>
                <p:cNvSpPr/>
                <p:nvPr/>
              </p:nvSpPr>
              <p:spPr>
                <a:xfrm>
                  <a:off x="5771550" y="6761813"/>
                  <a:ext cx="132619" cy="74869"/>
                </a:xfrm>
                <a:custGeom>
                  <a:avLst/>
                  <a:gdLst>
                    <a:gd name="connsiteX0" fmla="*/ 132620 w 132619"/>
                    <a:gd name="connsiteY0" fmla="*/ 26326 h 74869"/>
                    <a:gd name="connsiteX1" fmla="*/ 35485 w 132619"/>
                    <a:gd name="connsiteY1" fmla="*/ 74870 h 74869"/>
                    <a:gd name="connsiteX2" fmla="*/ 0 w 132619"/>
                    <a:gd name="connsiteY2" fmla="*/ 74870 h 74869"/>
                    <a:gd name="connsiteX3" fmla="*/ 83981 w 132619"/>
                    <a:gd name="connsiteY3" fmla="*/ 0 h 74869"/>
                    <a:gd name="connsiteX4" fmla="*/ 119476 w 132619"/>
                    <a:gd name="connsiteY4" fmla="*/ 0 h 7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19" h="74869">
                      <a:moveTo>
                        <a:pt x="132620" y="26326"/>
                      </a:moveTo>
                      <a:lnTo>
                        <a:pt x="35485" y="74870"/>
                      </a:lnTo>
                      <a:lnTo>
                        <a:pt x="0" y="74870"/>
                      </a:lnTo>
                      <a:lnTo>
                        <a:pt x="83981" y="0"/>
                      </a:lnTo>
                      <a:lnTo>
                        <a:pt x="119476" y="0"/>
                      </a:lnTo>
                      <a:close/>
                    </a:path>
                  </a:pathLst>
                </a:custGeom>
                <a:solidFill>
                  <a:srgbClr val="E0B000"/>
                </a:solidFill>
                <a:ln w="9504" cap="flat">
                  <a:noFill/>
                  <a:prstDash val="solid"/>
                  <a:miter/>
                </a:ln>
              </p:spPr>
              <p:txBody>
                <a:bodyPr rtlCol="0" anchor="ctr"/>
                <a:lstStyle/>
                <a:p>
                  <a:endParaRPr lang="nb-NO"/>
                </a:p>
              </p:txBody>
            </p:sp>
            <p:sp>
              <p:nvSpPr>
                <p:cNvPr id="1301" name="Friform 1300">
                  <a:extLst>
                    <a:ext uri="{FF2B5EF4-FFF2-40B4-BE49-F238E27FC236}">
                      <a16:creationId xmlns:a16="http://schemas.microsoft.com/office/drawing/2014/main" id="{18F1478E-E671-0D9C-3AC8-9BE33D5CDF45}"/>
                    </a:ext>
                  </a:extLst>
                </p:cNvPr>
                <p:cNvSpPr/>
                <p:nvPr/>
              </p:nvSpPr>
              <p:spPr>
                <a:xfrm rot="-1593134">
                  <a:off x="5759143" y="6784544"/>
                  <a:ext cx="108582" cy="29416"/>
                </a:xfrm>
                <a:custGeom>
                  <a:avLst/>
                  <a:gdLst>
                    <a:gd name="connsiteX0" fmla="*/ 0 w 108582"/>
                    <a:gd name="connsiteY0" fmla="*/ 0 h 29416"/>
                    <a:gd name="connsiteX1" fmla="*/ 108583 w 108582"/>
                    <a:gd name="connsiteY1" fmla="*/ 0 h 29416"/>
                    <a:gd name="connsiteX2" fmla="*/ 108583 w 108582"/>
                    <a:gd name="connsiteY2" fmla="*/ 29416 h 29416"/>
                    <a:gd name="connsiteX3" fmla="*/ 0 w 108582"/>
                    <a:gd name="connsiteY3" fmla="*/ 29416 h 29416"/>
                  </a:gdLst>
                  <a:ahLst/>
                  <a:cxnLst>
                    <a:cxn ang="0">
                      <a:pos x="connsiteX0" y="connsiteY0"/>
                    </a:cxn>
                    <a:cxn ang="0">
                      <a:pos x="connsiteX1" y="connsiteY1"/>
                    </a:cxn>
                    <a:cxn ang="0">
                      <a:pos x="connsiteX2" y="connsiteY2"/>
                    </a:cxn>
                    <a:cxn ang="0">
                      <a:pos x="connsiteX3" y="connsiteY3"/>
                    </a:cxn>
                  </a:cxnLst>
                  <a:rect l="l" t="t" r="r" b="b"/>
                  <a:pathLst>
                    <a:path w="108582" h="29416">
                      <a:moveTo>
                        <a:pt x="0" y="0"/>
                      </a:moveTo>
                      <a:lnTo>
                        <a:pt x="108583" y="0"/>
                      </a:lnTo>
                      <a:lnTo>
                        <a:pt x="108583" y="29416"/>
                      </a:lnTo>
                      <a:lnTo>
                        <a:pt x="0" y="29416"/>
                      </a:lnTo>
                      <a:close/>
                    </a:path>
                  </a:pathLst>
                </a:custGeom>
                <a:solidFill>
                  <a:srgbClr val="FFD500"/>
                </a:solidFill>
                <a:ln w="9504" cap="flat">
                  <a:noFill/>
                  <a:prstDash val="solid"/>
                  <a:miter/>
                </a:ln>
              </p:spPr>
              <p:txBody>
                <a:bodyPr rtlCol="0" anchor="ctr"/>
                <a:lstStyle/>
                <a:p>
                  <a:endParaRPr lang="nb-NO"/>
                </a:p>
              </p:txBody>
            </p:sp>
          </p:grpSp>
          <p:sp>
            <p:nvSpPr>
              <p:cNvPr id="1248" name="Friform 1247">
                <a:extLst>
                  <a:ext uri="{FF2B5EF4-FFF2-40B4-BE49-F238E27FC236}">
                    <a16:creationId xmlns:a16="http://schemas.microsoft.com/office/drawing/2014/main" id="{D30ABCE3-4D0E-178A-0B31-9F0C624BBBB9}"/>
                  </a:ext>
                </a:extLst>
              </p:cNvPr>
              <p:cNvSpPr/>
              <p:nvPr/>
            </p:nvSpPr>
            <p:spPr>
              <a:xfrm>
                <a:off x="5493937" y="6673437"/>
                <a:ext cx="323950" cy="83248"/>
              </a:xfrm>
              <a:custGeom>
                <a:avLst/>
                <a:gdLst>
                  <a:gd name="connsiteX0" fmla="*/ 323950 w 323950"/>
                  <a:gd name="connsiteY0" fmla="*/ 41629 h 83248"/>
                  <a:gd name="connsiteX1" fmla="*/ 282331 w 323950"/>
                  <a:gd name="connsiteY1" fmla="*/ 83249 h 83248"/>
                  <a:gd name="connsiteX2" fmla="*/ 41620 w 323950"/>
                  <a:gd name="connsiteY2" fmla="*/ 83249 h 83248"/>
                  <a:gd name="connsiteX3" fmla="*/ 0 w 323950"/>
                  <a:gd name="connsiteY3" fmla="*/ 41629 h 83248"/>
                  <a:gd name="connsiteX4" fmla="*/ 0 w 323950"/>
                  <a:gd name="connsiteY4" fmla="*/ 41629 h 83248"/>
                  <a:gd name="connsiteX5" fmla="*/ 41620 w 323950"/>
                  <a:gd name="connsiteY5" fmla="*/ 0 h 83248"/>
                  <a:gd name="connsiteX6" fmla="*/ 282331 w 323950"/>
                  <a:gd name="connsiteY6" fmla="*/ 0 h 83248"/>
                  <a:gd name="connsiteX7" fmla="*/ 323950 w 323950"/>
                  <a:gd name="connsiteY7" fmla="*/ 41629 h 83248"/>
                  <a:gd name="connsiteX8" fmla="*/ 323950 w 323950"/>
                  <a:gd name="connsiteY8" fmla="*/ 41629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50" h="83248">
                    <a:moveTo>
                      <a:pt x="323950" y="41629"/>
                    </a:moveTo>
                    <a:cubicBezTo>
                      <a:pt x="323950" y="64607"/>
                      <a:pt x="305309" y="83249"/>
                      <a:pt x="282331" y="83249"/>
                    </a:cubicBezTo>
                    <a:lnTo>
                      <a:pt x="41620" y="83249"/>
                    </a:lnTo>
                    <a:cubicBezTo>
                      <a:pt x="18632" y="83249"/>
                      <a:pt x="0" y="64607"/>
                      <a:pt x="0" y="41629"/>
                    </a:cubicBezTo>
                    <a:lnTo>
                      <a:pt x="0" y="41629"/>
                    </a:lnTo>
                    <a:cubicBezTo>
                      <a:pt x="0" y="18632"/>
                      <a:pt x="18641" y="0"/>
                      <a:pt x="41620" y="0"/>
                    </a:cubicBezTo>
                    <a:lnTo>
                      <a:pt x="282331" y="0"/>
                    </a:lnTo>
                    <a:cubicBezTo>
                      <a:pt x="305309" y="10"/>
                      <a:pt x="323950" y="18641"/>
                      <a:pt x="323950" y="41629"/>
                    </a:cubicBezTo>
                    <a:lnTo>
                      <a:pt x="323950" y="41629"/>
                    </a:lnTo>
                    <a:close/>
                  </a:path>
                </a:pathLst>
              </a:custGeom>
              <a:solidFill>
                <a:srgbClr val="FFD500"/>
              </a:solidFill>
              <a:ln w="9504" cap="flat">
                <a:noFill/>
                <a:prstDash val="solid"/>
                <a:miter/>
              </a:ln>
            </p:spPr>
            <p:txBody>
              <a:bodyPr rtlCol="0" anchor="ctr"/>
              <a:lstStyle/>
              <a:p>
                <a:endParaRPr lang="nb-NO"/>
              </a:p>
            </p:txBody>
          </p:sp>
          <p:sp>
            <p:nvSpPr>
              <p:cNvPr id="1249" name="Friform 1248">
                <a:extLst>
                  <a:ext uri="{FF2B5EF4-FFF2-40B4-BE49-F238E27FC236}">
                    <a16:creationId xmlns:a16="http://schemas.microsoft.com/office/drawing/2014/main" id="{A0AD40CA-F1DF-303B-02B0-57C98BF0D0FF}"/>
                  </a:ext>
                </a:extLst>
              </p:cNvPr>
              <p:cNvSpPr/>
              <p:nvPr/>
            </p:nvSpPr>
            <p:spPr>
              <a:xfrm>
                <a:off x="5247312" y="6666432"/>
                <a:ext cx="339357" cy="313395"/>
              </a:xfrm>
              <a:custGeom>
                <a:avLst/>
                <a:gdLst>
                  <a:gd name="connsiteX0" fmla="*/ 253416 w 339357"/>
                  <a:gd name="connsiteY0" fmla="*/ 13454 h 313395"/>
                  <a:gd name="connsiteX1" fmla="*/ 325908 w 339357"/>
                  <a:gd name="connsiteY1" fmla="*/ 16687 h 313395"/>
                  <a:gd name="connsiteX2" fmla="*/ 325908 w 339357"/>
                  <a:gd name="connsiteY2" fmla="*/ 16687 h 313395"/>
                  <a:gd name="connsiteX3" fmla="*/ 322674 w 339357"/>
                  <a:gd name="connsiteY3" fmla="*/ 89179 h 313395"/>
                  <a:gd name="connsiteX4" fmla="*/ 85948 w 339357"/>
                  <a:gd name="connsiteY4" fmla="*/ 299950 h 313395"/>
                  <a:gd name="connsiteX5" fmla="*/ 13446 w 339357"/>
                  <a:gd name="connsiteY5" fmla="*/ 296707 h 313395"/>
                  <a:gd name="connsiteX6" fmla="*/ 13446 w 339357"/>
                  <a:gd name="connsiteY6" fmla="*/ 296707 h 313395"/>
                  <a:gd name="connsiteX7" fmla="*/ 16680 w 339357"/>
                  <a:gd name="connsiteY7" fmla="*/ 224224 h 313395"/>
                  <a:gd name="connsiteX8" fmla="*/ 253416 w 339357"/>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57" h="313395">
                    <a:moveTo>
                      <a:pt x="253416" y="13454"/>
                    </a:moveTo>
                    <a:cubicBezTo>
                      <a:pt x="274330" y="-5682"/>
                      <a:pt x="306781" y="-4227"/>
                      <a:pt x="325908" y="16687"/>
                    </a:cubicBezTo>
                    <a:lnTo>
                      <a:pt x="325908" y="16687"/>
                    </a:lnTo>
                    <a:cubicBezTo>
                      <a:pt x="345034" y="37592"/>
                      <a:pt x="343588" y="70053"/>
                      <a:pt x="322674" y="89179"/>
                    </a:cubicBezTo>
                    <a:lnTo>
                      <a:pt x="85948" y="299950"/>
                    </a:lnTo>
                    <a:cubicBezTo>
                      <a:pt x="65033" y="319076"/>
                      <a:pt x="32582" y="317621"/>
                      <a:pt x="13446" y="296707"/>
                    </a:cubicBezTo>
                    <a:lnTo>
                      <a:pt x="13446" y="296707"/>
                    </a:lnTo>
                    <a:cubicBezTo>
                      <a:pt x="-5680" y="275802"/>
                      <a:pt x="-4225" y="243351"/>
                      <a:pt x="16680" y="224224"/>
                    </a:cubicBezTo>
                    <a:lnTo>
                      <a:pt x="253416" y="13454"/>
                    </a:lnTo>
                    <a:close/>
                  </a:path>
                </a:pathLst>
              </a:custGeom>
              <a:solidFill>
                <a:srgbClr val="CC8100"/>
              </a:solidFill>
              <a:ln w="9504" cap="flat">
                <a:noFill/>
                <a:prstDash val="solid"/>
                <a:miter/>
              </a:ln>
            </p:spPr>
            <p:txBody>
              <a:bodyPr rtlCol="0" anchor="ctr"/>
              <a:lstStyle/>
              <a:p>
                <a:endParaRPr lang="nb-NO"/>
              </a:p>
            </p:txBody>
          </p:sp>
          <p:sp>
            <p:nvSpPr>
              <p:cNvPr id="1250" name="Friform 1249">
                <a:extLst>
                  <a:ext uri="{FF2B5EF4-FFF2-40B4-BE49-F238E27FC236}">
                    <a16:creationId xmlns:a16="http://schemas.microsoft.com/office/drawing/2014/main" id="{2C40C875-61F3-C343-76C1-EFA7F5819AA9}"/>
                  </a:ext>
                </a:extLst>
              </p:cNvPr>
              <p:cNvSpPr/>
              <p:nvPr/>
            </p:nvSpPr>
            <p:spPr>
              <a:xfrm>
                <a:off x="5230088" y="6666432"/>
                <a:ext cx="339348" cy="313395"/>
              </a:xfrm>
              <a:custGeom>
                <a:avLst/>
                <a:gdLst>
                  <a:gd name="connsiteX0" fmla="*/ 253406 w 339348"/>
                  <a:gd name="connsiteY0" fmla="*/ 13454 h 313395"/>
                  <a:gd name="connsiteX1" fmla="*/ 325898 w 339348"/>
                  <a:gd name="connsiteY1" fmla="*/ 16687 h 313395"/>
                  <a:gd name="connsiteX2" fmla="*/ 325898 w 339348"/>
                  <a:gd name="connsiteY2" fmla="*/ 16687 h 313395"/>
                  <a:gd name="connsiteX3" fmla="*/ 322674 w 339348"/>
                  <a:gd name="connsiteY3" fmla="*/ 89179 h 313395"/>
                  <a:gd name="connsiteX4" fmla="*/ 85948 w 339348"/>
                  <a:gd name="connsiteY4" fmla="*/ 299950 h 313395"/>
                  <a:gd name="connsiteX5" fmla="*/ 13446 w 339348"/>
                  <a:gd name="connsiteY5" fmla="*/ 296707 h 313395"/>
                  <a:gd name="connsiteX6" fmla="*/ 13446 w 339348"/>
                  <a:gd name="connsiteY6" fmla="*/ 296707 h 313395"/>
                  <a:gd name="connsiteX7" fmla="*/ 16680 w 339348"/>
                  <a:gd name="connsiteY7" fmla="*/ 224224 h 313395"/>
                  <a:gd name="connsiteX8" fmla="*/ 253406 w 339348"/>
                  <a:gd name="connsiteY8" fmla="*/ 13454 h 31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48" h="313395">
                    <a:moveTo>
                      <a:pt x="253406" y="13454"/>
                    </a:moveTo>
                    <a:cubicBezTo>
                      <a:pt x="274321" y="-5682"/>
                      <a:pt x="306772" y="-4227"/>
                      <a:pt x="325898" y="16687"/>
                    </a:cubicBezTo>
                    <a:lnTo>
                      <a:pt x="325898" y="16687"/>
                    </a:lnTo>
                    <a:cubicBezTo>
                      <a:pt x="345025" y="37592"/>
                      <a:pt x="343579" y="70053"/>
                      <a:pt x="322674" y="89179"/>
                    </a:cubicBezTo>
                    <a:lnTo>
                      <a:pt x="85948" y="299950"/>
                    </a:lnTo>
                    <a:cubicBezTo>
                      <a:pt x="65034" y="319076"/>
                      <a:pt x="32582" y="317621"/>
                      <a:pt x="13446" y="296707"/>
                    </a:cubicBezTo>
                    <a:lnTo>
                      <a:pt x="13446" y="296707"/>
                    </a:lnTo>
                    <a:cubicBezTo>
                      <a:pt x="-5680" y="275802"/>
                      <a:pt x="-4225" y="243351"/>
                      <a:pt x="16680" y="224224"/>
                    </a:cubicBezTo>
                    <a:lnTo>
                      <a:pt x="253406" y="13454"/>
                    </a:lnTo>
                    <a:close/>
                  </a:path>
                </a:pathLst>
              </a:custGeom>
              <a:solidFill>
                <a:srgbClr val="FFB300"/>
              </a:solidFill>
              <a:ln w="9504" cap="flat">
                <a:noFill/>
                <a:prstDash val="solid"/>
                <a:miter/>
              </a:ln>
            </p:spPr>
            <p:txBody>
              <a:bodyPr rtlCol="0" anchor="ctr"/>
              <a:lstStyle/>
              <a:p>
                <a:endParaRPr lang="nb-NO"/>
              </a:p>
            </p:txBody>
          </p:sp>
          <p:sp>
            <p:nvSpPr>
              <p:cNvPr id="1251" name="Friform 1250">
                <a:extLst>
                  <a:ext uri="{FF2B5EF4-FFF2-40B4-BE49-F238E27FC236}">
                    <a16:creationId xmlns:a16="http://schemas.microsoft.com/office/drawing/2014/main" id="{A81F0313-A65A-83B5-CD58-1A19D21FDFF9}"/>
                  </a:ext>
                </a:extLst>
              </p:cNvPr>
              <p:cNvSpPr/>
              <p:nvPr/>
            </p:nvSpPr>
            <p:spPr>
              <a:xfrm>
                <a:off x="5316632" y="6768555"/>
                <a:ext cx="115794" cy="106919"/>
              </a:xfrm>
              <a:custGeom>
                <a:avLst/>
                <a:gdLst>
                  <a:gd name="connsiteX0" fmla="*/ 35308 w 115794"/>
                  <a:gd name="connsiteY0" fmla="*/ 101616 h 106919"/>
                  <a:gd name="connsiteX1" fmla="*/ 5291 w 115794"/>
                  <a:gd name="connsiteY1" fmla="*/ 99704 h 106919"/>
                  <a:gd name="connsiteX2" fmla="*/ 5291 w 115794"/>
                  <a:gd name="connsiteY2" fmla="*/ 99704 h 106919"/>
                  <a:gd name="connsiteX3" fmla="*/ 7222 w 115794"/>
                  <a:gd name="connsiteY3" fmla="*/ 69688 h 106919"/>
                  <a:gd name="connsiteX4" fmla="*/ 80484 w 115794"/>
                  <a:gd name="connsiteY4" fmla="*/ 5299 h 106919"/>
                  <a:gd name="connsiteX5" fmla="*/ 110491 w 115794"/>
                  <a:gd name="connsiteY5" fmla="*/ 7230 h 106919"/>
                  <a:gd name="connsiteX6" fmla="*/ 110491 w 115794"/>
                  <a:gd name="connsiteY6" fmla="*/ 7230 h 106919"/>
                  <a:gd name="connsiteX7" fmla="*/ 108570 w 115794"/>
                  <a:gd name="connsiteY7" fmla="*/ 37227 h 106919"/>
                  <a:gd name="connsiteX8" fmla="*/ 35308 w 115794"/>
                  <a:gd name="connsiteY8" fmla="*/ 101616 h 10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94" h="106919">
                    <a:moveTo>
                      <a:pt x="35308" y="101616"/>
                    </a:moveTo>
                    <a:cubicBezTo>
                      <a:pt x="26491" y="109377"/>
                      <a:pt x="13052" y="108521"/>
                      <a:pt x="5291" y="99704"/>
                    </a:cubicBezTo>
                    <a:lnTo>
                      <a:pt x="5291" y="99704"/>
                    </a:lnTo>
                    <a:cubicBezTo>
                      <a:pt x="-2451" y="90868"/>
                      <a:pt x="-1604" y="77420"/>
                      <a:pt x="7222" y="69688"/>
                    </a:cubicBezTo>
                    <a:lnTo>
                      <a:pt x="80484" y="5299"/>
                    </a:lnTo>
                    <a:cubicBezTo>
                      <a:pt x="89301" y="-2462"/>
                      <a:pt x="102730" y="-1596"/>
                      <a:pt x="110491" y="7230"/>
                    </a:cubicBezTo>
                    <a:lnTo>
                      <a:pt x="110491" y="7230"/>
                    </a:lnTo>
                    <a:cubicBezTo>
                      <a:pt x="118252" y="16046"/>
                      <a:pt x="117396" y="29504"/>
                      <a:pt x="108570" y="37227"/>
                    </a:cubicBezTo>
                    <a:lnTo>
                      <a:pt x="35308" y="101616"/>
                    </a:lnTo>
                    <a:close/>
                  </a:path>
                </a:pathLst>
              </a:custGeom>
              <a:solidFill>
                <a:srgbClr val="FFB300">
                  <a:alpha val="50000"/>
                </a:srgbClr>
              </a:solidFill>
              <a:ln w="9504" cap="flat">
                <a:noFill/>
                <a:prstDash val="solid"/>
                <a:miter/>
              </a:ln>
            </p:spPr>
            <p:txBody>
              <a:bodyPr rtlCol="0" anchor="ctr"/>
              <a:lstStyle/>
              <a:p>
                <a:endParaRPr lang="nb-NO"/>
              </a:p>
            </p:txBody>
          </p:sp>
          <p:sp>
            <p:nvSpPr>
              <p:cNvPr id="1252" name="Friform 1251">
                <a:extLst>
                  <a:ext uri="{FF2B5EF4-FFF2-40B4-BE49-F238E27FC236}">
                    <a16:creationId xmlns:a16="http://schemas.microsoft.com/office/drawing/2014/main" id="{DDF0779A-30C9-3B55-8288-42D16022BD85}"/>
                  </a:ext>
                </a:extLst>
              </p:cNvPr>
              <p:cNvSpPr/>
              <p:nvPr/>
            </p:nvSpPr>
            <p:spPr>
              <a:xfrm>
                <a:off x="5257610" y="7049707"/>
                <a:ext cx="336454" cy="189628"/>
              </a:xfrm>
              <a:custGeom>
                <a:avLst/>
                <a:gdLst>
                  <a:gd name="connsiteX0" fmla="*/ 305366 w 336454"/>
                  <a:gd name="connsiteY0" fmla="*/ 24215 h 189628"/>
                  <a:gd name="connsiteX1" fmla="*/ 242509 w 336454"/>
                  <a:gd name="connsiteY1" fmla="*/ 19 h 189628"/>
                  <a:gd name="connsiteX2" fmla="*/ 242509 w 336454"/>
                  <a:gd name="connsiteY2" fmla="*/ 0 h 189628"/>
                  <a:gd name="connsiteX3" fmla="*/ 191597 w 336454"/>
                  <a:gd name="connsiteY3" fmla="*/ 0 h 189628"/>
                  <a:gd name="connsiteX4" fmla="*/ 191597 w 336454"/>
                  <a:gd name="connsiteY4" fmla="*/ 14866 h 189628"/>
                  <a:gd name="connsiteX5" fmla="*/ 172490 w 336454"/>
                  <a:gd name="connsiteY5" fmla="*/ 31082 h 189628"/>
                  <a:gd name="connsiteX6" fmla="*/ 0 w 336454"/>
                  <a:gd name="connsiteY6" fmla="*/ 189628 h 189628"/>
                  <a:gd name="connsiteX7" fmla="*/ 288018 w 336454"/>
                  <a:gd name="connsiteY7" fmla="*/ 189628 h 189628"/>
                  <a:gd name="connsiteX8" fmla="*/ 312242 w 336454"/>
                  <a:gd name="connsiteY8" fmla="*/ 157082 h 189628"/>
                  <a:gd name="connsiteX9" fmla="*/ 305366 w 336454"/>
                  <a:gd name="connsiteY9" fmla="*/ 24215 h 18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454" h="189628">
                    <a:moveTo>
                      <a:pt x="305366" y="24215"/>
                    </a:moveTo>
                    <a:cubicBezTo>
                      <a:pt x="287410" y="8018"/>
                      <a:pt x="264926" y="48"/>
                      <a:pt x="242509" y="19"/>
                    </a:cubicBezTo>
                    <a:lnTo>
                      <a:pt x="242509" y="0"/>
                    </a:lnTo>
                    <a:lnTo>
                      <a:pt x="191597" y="0"/>
                    </a:lnTo>
                    <a:lnTo>
                      <a:pt x="191597" y="14866"/>
                    </a:lnTo>
                    <a:cubicBezTo>
                      <a:pt x="184692" y="19307"/>
                      <a:pt x="178244" y="24690"/>
                      <a:pt x="172490" y="31082"/>
                    </a:cubicBezTo>
                    <a:lnTo>
                      <a:pt x="0" y="189628"/>
                    </a:lnTo>
                    <a:lnTo>
                      <a:pt x="288018" y="189628"/>
                    </a:lnTo>
                    <a:lnTo>
                      <a:pt x="312242" y="157082"/>
                    </a:lnTo>
                    <a:cubicBezTo>
                      <a:pt x="347043" y="118496"/>
                      <a:pt x="343961" y="59006"/>
                      <a:pt x="305366" y="24215"/>
                    </a:cubicBezTo>
                    <a:close/>
                  </a:path>
                </a:pathLst>
              </a:custGeom>
              <a:solidFill>
                <a:srgbClr val="CC8100"/>
              </a:solidFill>
              <a:ln w="9504" cap="flat">
                <a:noFill/>
                <a:prstDash val="solid"/>
                <a:miter/>
              </a:ln>
            </p:spPr>
            <p:txBody>
              <a:bodyPr rtlCol="0" anchor="ctr"/>
              <a:lstStyle/>
              <a:p>
                <a:endParaRPr lang="nb-NO"/>
              </a:p>
            </p:txBody>
          </p:sp>
          <p:grpSp>
            <p:nvGrpSpPr>
              <p:cNvPr id="1253" name="Grafikk 362">
                <a:extLst>
                  <a:ext uri="{FF2B5EF4-FFF2-40B4-BE49-F238E27FC236}">
                    <a16:creationId xmlns:a16="http://schemas.microsoft.com/office/drawing/2014/main" id="{E0F6F9E3-4B76-23F2-57CA-3ED29F25E9B7}"/>
                  </a:ext>
                </a:extLst>
              </p:cNvPr>
              <p:cNvGrpSpPr/>
              <p:nvPr/>
            </p:nvGrpSpPr>
            <p:grpSpPr>
              <a:xfrm>
                <a:off x="5111637" y="7314020"/>
                <a:ext cx="544260" cy="55809"/>
                <a:chOff x="5111637" y="7314020"/>
                <a:chExt cx="544260" cy="55809"/>
              </a:xfrm>
            </p:grpSpPr>
            <p:sp>
              <p:nvSpPr>
                <p:cNvPr id="1294" name="Friform 1293">
                  <a:extLst>
                    <a:ext uri="{FF2B5EF4-FFF2-40B4-BE49-F238E27FC236}">
                      <a16:creationId xmlns:a16="http://schemas.microsoft.com/office/drawing/2014/main" id="{1FC756F1-E103-6E84-6D4F-E3BB98B80A8C}"/>
                    </a:ext>
                  </a:extLst>
                </p:cNvPr>
                <p:cNvSpPr/>
                <p:nvPr/>
              </p:nvSpPr>
              <p:spPr>
                <a:xfrm>
                  <a:off x="5310110" y="7314020"/>
                  <a:ext cx="345787" cy="55809"/>
                </a:xfrm>
                <a:custGeom>
                  <a:avLst/>
                  <a:gdLst>
                    <a:gd name="connsiteX0" fmla="*/ 0 w 345787"/>
                    <a:gd name="connsiteY0" fmla="*/ 0 h 55809"/>
                    <a:gd name="connsiteX1" fmla="*/ 345787 w 345787"/>
                    <a:gd name="connsiteY1" fmla="*/ 0 h 55809"/>
                    <a:gd name="connsiteX2" fmla="*/ 345787 w 345787"/>
                    <a:gd name="connsiteY2" fmla="*/ 55810 h 55809"/>
                    <a:gd name="connsiteX3" fmla="*/ 0 w 345787"/>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45787" h="55809">
                      <a:moveTo>
                        <a:pt x="0" y="0"/>
                      </a:moveTo>
                      <a:lnTo>
                        <a:pt x="345787" y="0"/>
                      </a:lnTo>
                      <a:lnTo>
                        <a:pt x="345787" y="55810"/>
                      </a:lnTo>
                      <a:lnTo>
                        <a:pt x="0" y="55810"/>
                      </a:lnTo>
                      <a:close/>
                    </a:path>
                  </a:pathLst>
                </a:custGeom>
                <a:solidFill>
                  <a:srgbClr val="CC8100"/>
                </a:solidFill>
                <a:ln w="9504" cap="flat">
                  <a:noFill/>
                  <a:prstDash val="solid"/>
                  <a:miter/>
                </a:ln>
              </p:spPr>
              <p:txBody>
                <a:bodyPr rtlCol="0" anchor="ctr"/>
                <a:lstStyle/>
                <a:p>
                  <a:endParaRPr lang="nb-NO" dirty="0"/>
                </a:p>
              </p:txBody>
            </p:sp>
            <p:sp>
              <p:nvSpPr>
                <p:cNvPr id="1295" name="Friform 1294">
                  <a:extLst>
                    <a:ext uri="{FF2B5EF4-FFF2-40B4-BE49-F238E27FC236}">
                      <a16:creationId xmlns:a16="http://schemas.microsoft.com/office/drawing/2014/main" id="{EC0EE2A7-D8FB-E880-1F82-A13D37B3EAD7}"/>
                    </a:ext>
                  </a:extLst>
                </p:cNvPr>
                <p:cNvSpPr/>
                <p:nvPr/>
              </p:nvSpPr>
              <p:spPr>
                <a:xfrm>
                  <a:off x="5111637" y="7314020"/>
                  <a:ext cx="371371" cy="55809"/>
                </a:xfrm>
                <a:custGeom>
                  <a:avLst/>
                  <a:gdLst>
                    <a:gd name="connsiteX0" fmla="*/ 0 w 371371"/>
                    <a:gd name="connsiteY0" fmla="*/ 0 h 55809"/>
                    <a:gd name="connsiteX1" fmla="*/ 371372 w 371371"/>
                    <a:gd name="connsiteY1" fmla="*/ 0 h 55809"/>
                    <a:gd name="connsiteX2" fmla="*/ 371372 w 371371"/>
                    <a:gd name="connsiteY2" fmla="*/ 55810 h 55809"/>
                    <a:gd name="connsiteX3" fmla="*/ 0 w 371371"/>
                    <a:gd name="connsiteY3" fmla="*/ 55810 h 55809"/>
                  </a:gdLst>
                  <a:ahLst/>
                  <a:cxnLst>
                    <a:cxn ang="0">
                      <a:pos x="connsiteX0" y="connsiteY0"/>
                    </a:cxn>
                    <a:cxn ang="0">
                      <a:pos x="connsiteX1" y="connsiteY1"/>
                    </a:cxn>
                    <a:cxn ang="0">
                      <a:pos x="connsiteX2" y="connsiteY2"/>
                    </a:cxn>
                    <a:cxn ang="0">
                      <a:pos x="connsiteX3" y="connsiteY3"/>
                    </a:cxn>
                  </a:cxnLst>
                  <a:rect l="l" t="t" r="r" b="b"/>
                  <a:pathLst>
                    <a:path w="371371" h="55809">
                      <a:moveTo>
                        <a:pt x="0" y="0"/>
                      </a:moveTo>
                      <a:lnTo>
                        <a:pt x="371372" y="0"/>
                      </a:lnTo>
                      <a:lnTo>
                        <a:pt x="371372" y="55810"/>
                      </a:lnTo>
                      <a:lnTo>
                        <a:pt x="0" y="55810"/>
                      </a:lnTo>
                      <a:close/>
                    </a:path>
                  </a:pathLst>
                </a:custGeom>
                <a:solidFill>
                  <a:srgbClr val="FFB300"/>
                </a:solidFill>
                <a:ln w="9504" cap="flat">
                  <a:noFill/>
                  <a:prstDash val="solid"/>
                  <a:miter/>
                </a:ln>
              </p:spPr>
              <p:txBody>
                <a:bodyPr rtlCol="0" anchor="ctr"/>
                <a:lstStyle/>
                <a:p>
                  <a:endParaRPr lang="nb-NO"/>
                </a:p>
              </p:txBody>
            </p:sp>
          </p:grpSp>
          <p:sp>
            <p:nvSpPr>
              <p:cNvPr id="1254" name="Friform 1253">
                <a:extLst>
                  <a:ext uri="{FF2B5EF4-FFF2-40B4-BE49-F238E27FC236}">
                    <a16:creationId xmlns:a16="http://schemas.microsoft.com/office/drawing/2014/main" id="{9F9D7D12-A827-28B7-EF84-2AA20F0CD2DA}"/>
                  </a:ext>
                </a:extLst>
              </p:cNvPr>
              <p:cNvSpPr/>
              <p:nvPr/>
            </p:nvSpPr>
            <p:spPr>
              <a:xfrm>
                <a:off x="5206318" y="7049714"/>
                <a:ext cx="336440" cy="189630"/>
              </a:xfrm>
              <a:custGeom>
                <a:avLst/>
                <a:gdLst>
                  <a:gd name="connsiteX0" fmla="*/ 288009 w 336440"/>
                  <a:gd name="connsiteY0" fmla="*/ 189631 h 189630"/>
                  <a:gd name="connsiteX1" fmla="*/ 312233 w 336440"/>
                  <a:gd name="connsiteY1" fmla="*/ 157084 h 189630"/>
                  <a:gd name="connsiteX2" fmla="*/ 305357 w 336440"/>
                  <a:gd name="connsiteY2" fmla="*/ 24208 h 189630"/>
                  <a:gd name="connsiteX3" fmla="*/ 172480 w 336440"/>
                  <a:gd name="connsiteY3" fmla="*/ 31084 h 189630"/>
                  <a:gd name="connsiteX4" fmla="*/ 0 w 336440"/>
                  <a:gd name="connsiteY4" fmla="*/ 189631 h 189630"/>
                  <a:gd name="connsiteX5" fmla="*/ 288009 w 336440"/>
                  <a:gd name="connsiteY5" fmla="*/ 189631 h 18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440" h="189630">
                    <a:moveTo>
                      <a:pt x="288009" y="189631"/>
                    </a:moveTo>
                    <a:lnTo>
                      <a:pt x="312233" y="157084"/>
                    </a:lnTo>
                    <a:cubicBezTo>
                      <a:pt x="347024" y="118489"/>
                      <a:pt x="343952" y="58999"/>
                      <a:pt x="305357" y="24208"/>
                    </a:cubicBezTo>
                    <a:cubicBezTo>
                      <a:pt x="266771" y="-10583"/>
                      <a:pt x="207271" y="-7511"/>
                      <a:pt x="172480" y="31084"/>
                    </a:cubicBezTo>
                    <a:lnTo>
                      <a:pt x="0" y="189631"/>
                    </a:lnTo>
                    <a:lnTo>
                      <a:pt x="288009" y="189631"/>
                    </a:lnTo>
                    <a:close/>
                  </a:path>
                </a:pathLst>
              </a:custGeom>
              <a:solidFill>
                <a:srgbClr val="FFB300"/>
              </a:solidFill>
              <a:ln w="9504" cap="flat">
                <a:noFill/>
                <a:prstDash val="solid"/>
                <a:miter/>
              </a:ln>
            </p:spPr>
            <p:txBody>
              <a:bodyPr rtlCol="0" anchor="ctr"/>
              <a:lstStyle/>
              <a:p>
                <a:endParaRPr lang="nb-NO"/>
              </a:p>
            </p:txBody>
          </p:sp>
          <p:grpSp>
            <p:nvGrpSpPr>
              <p:cNvPr id="1255" name="Grafikk 362">
                <a:extLst>
                  <a:ext uri="{FF2B5EF4-FFF2-40B4-BE49-F238E27FC236}">
                    <a16:creationId xmlns:a16="http://schemas.microsoft.com/office/drawing/2014/main" id="{0DD50B4A-B18E-8A7E-B139-B8F64A919C66}"/>
                  </a:ext>
                </a:extLst>
              </p:cNvPr>
              <p:cNvGrpSpPr/>
              <p:nvPr/>
            </p:nvGrpSpPr>
            <p:grpSpPr>
              <a:xfrm>
                <a:off x="5192204" y="7239345"/>
                <a:ext cx="383136" cy="74565"/>
                <a:chOff x="5192204" y="7239345"/>
                <a:chExt cx="383136" cy="74565"/>
              </a:xfrm>
            </p:grpSpPr>
            <p:sp>
              <p:nvSpPr>
                <p:cNvPr id="1284" name="Friform 1283">
                  <a:extLst>
                    <a:ext uri="{FF2B5EF4-FFF2-40B4-BE49-F238E27FC236}">
                      <a16:creationId xmlns:a16="http://schemas.microsoft.com/office/drawing/2014/main" id="{9DC37229-D5E1-5A9C-4F86-8AF80A1CEC1E}"/>
                    </a:ext>
                  </a:extLst>
                </p:cNvPr>
                <p:cNvSpPr/>
                <p:nvPr/>
              </p:nvSpPr>
              <p:spPr>
                <a:xfrm>
                  <a:off x="5276337" y="7298997"/>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1285" name="Friform 1284">
                  <a:extLst>
                    <a:ext uri="{FF2B5EF4-FFF2-40B4-BE49-F238E27FC236}">
                      <a16:creationId xmlns:a16="http://schemas.microsoft.com/office/drawing/2014/main" id="{1B48AABF-6926-DAF6-A226-74BC01160CE2}"/>
                    </a:ext>
                  </a:extLst>
                </p:cNvPr>
                <p:cNvSpPr/>
                <p:nvPr/>
              </p:nvSpPr>
              <p:spPr>
                <a:xfrm>
                  <a:off x="5295692"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1286" name="Friform 1285">
                  <a:extLst>
                    <a:ext uri="{FF2B5EF4-FFF2-40B4-BE49-F238E27FC236}">
                      <a16:creationId xmlns:a16="http://schemas.microsoft.com/office/drawing/2014/main" id="{5377B8EF-1A9D-CDAF-F506-88A21A5EC8C1}"/>
                    </a:ext>
                  </a:extLst>
                </p:cNvPr>
                <p:cNvSpPr/>
                <p:nvPr/>
              </p:nvSpPr>
              <p:spPr>
                <a:xfrm>
                  <a:off x="5276337" y="7269171"/>
                  <a:ext cx="299003" cy="14903"/>
                </a:xfrm>
                <a:custGeom>
                  <a:avLst/>
                  <a:gdLst>
                    <a:gd name="connsiteX0" fmla="*/ 0 w 299003"/>
                    <a:gd name="connsiteY0" fmla="*/ 0 h 14903"/>
                    <a:gd name="connsiteX1" fmla="*/ 299003 w 299003"/>
                    <a:gd name="connsiteY1" fmla="*/ 0 h 14903"/>
                    <a:gd name="connsiteX2" fmla="*/ 299003 w 299003"/>
                    <a:gd name="connsiteY2" fmla="*/ 14903 h 14903"/>
                    <a:gd name="connsiteX3" fmla="*/ 0 w 29900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9003" h="14903">
                      <a:moveTo>
                        <a:pt x="0" y="0"/>
                      </a:moveTo>
                      <a:lnTo>
                        <a:pt x="299003" y="0"/>
                      </a:lnTo>
                      <a:lnTo>
                        <a:pt x="299003" y="14903"/>
                      </a:lnTo>
                      <a:lnTo>
                        <a:pt x="0" y="14903"/>
                      </a:lnTo>
                      <a:close/>
                    </a:path>
                  </a:pathLst>
                </a:custGeom>
                <a:solidFill>
                  <a:srgbClr val="070807"/>
                </a:solidFill>
                <a:ln w="9504" cap="flat">
                  <a:noFill/>
                  <a:prstDash val="solid"/>
                  <a:miter/>
                </a:ln>
              </p:spPr>
              <p:txBody>
                <a:bodyPr rtlCol="0" anchor="ctr"/>
                <a:lstStyle/>
                <a:p>
                  <a:endParaRPr lang="nb-NO"/>
                </a:p>
              </p:txBody>
            </p:sp>
            <p:sp>
              <p:nvSpPr>
                <p:cNvPr id="1287" name="Friform 1286">
                  <a:extLst>
                    <a:ext uri="{FF2B5EF4-FFF2-40B4-BE49-F238E27FC236}">
                      <a16:creationId xmlns:a16="http://schemas.microsoft.com/office/drawing/2014/main" id="{932CD6F3-8C41-0C73-AE5A-46B978FD134C}"/>
                    </a:ext>
                  </a:extLst>
                </p:cNvPr>
                <p:cNvSpPr/>
                <p:nvPr/>
              </p:nvSpPr>
              <p:spPr>
                <a:xfrm>
                  <a:off x="5276337" y="7239345"/>
                  <a:ext cx="299003" cy="14913"/>
                </a:xfrm>
                <a:custGeom>
                  <a:avLst/>
                  <a:gdLst>
                    <a:gd name="connsiteX0" fmla="*/ 0 w 299003"/>
                    <a:gd name="connsiteY0" fmla="*/ 0 h 14913"/>
                    <a:gd name="connsiteX1" fmla="*/ 299003 w 299003"/>
                    <a:gd name="connsiteY1" fmla="*/ 0 h 14913"/>
                    <a:gd name="connsiteX2" fmla="*/ 299003 w 299003"/>
                    <a:gd name="connsiteY2" fmla="*/ 14913 h 14913"/>
                    <a:gd name="connsiteX3" fmla="*/ 0 w 29900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9003" h="14913">
                      <a:moveTo>
                        <a:pt x="0" y="0"/>
                      </a:moveTo>
                      <a:lnTo>
                        <a:pt x="299003" y="0"/>
                      </a:lnTo>
                      <a:lnTo>
                        <a:pt x="299003" y="14913"/>
                      </a:lnTo>
                      <a:lnTo>
                        <a:pt x="0" y="14913"/>
                      </a:lnTo>
                      <a:close/>
                    </a:path>
                  </a:pathLst>
                </a:custGeom>
                <a:solidFill>
                  <a:srgbClr val="070807"/>
                </a:solidFill>
                <a:ln w="9504" cap="flat">
                  <a:noFill/>
                  <a:prstDash val="solid"/>
                  <a:miter/>
                </a:ln>
              </p:spPr>
              <p:txBody>
                <a:bodyPr rtlCol="0" anchor="ctr"/>
                <a:lstStyle/>
                <a:p>
                  <a:endParaRPr lang="nb-NO"/>
                </a:p>
              </p:txBody>
            </p:sp>
            <p:sp>
              <p:nvSpPr>
                <p:cNvPr id="1288" name="Friform 1287">
                  <a:extLst>
                    <a:ext uri="{FF2B5EF4-FFF2-40B4-BE49-F238E27FC236}">
                      <a16:creationId xmlns:a16="http://schemas.microsoft.com/office/drawing/2014/main" id="{2D22732C-E449-682D-3F58-22D5EDEB697B}"/>
                    </a:ext>
                  </a:extLst>
                </p:cNvPr>
                <p:cNvSpPr/>
                <p:nvPr/>
              </p:nvSpPr>
              <p:spPr>
                <a:xfrm>
                  <a:off x="5295692"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1F201F"/>
                </a:solidFill>
                <a:ln w="9504" cap="flat">
                  <a:noFill/>
                  <a:prstDash val="solid"/>
                  <a:miter/>
                </a:ln>
              </p:spPr>
              <p:txBody>
                <a:bodyPr rtlCol="0" anchor="ctr"/>
                <a:lstStyle/>
                <a:p>
                  <a:endParaRPr lang="nb-NO"/>
                </a:p>
              </p:txBody>
            </p:sp>
            <p:sp>
              <p:nvSpPr>
                <p:cNvPr id="1289" name="Friform 1288">
                  <a:extLst>
                    <a:ext uri="{FF2B5EF4-FFF2-40B4-BE49-F238E27FC236}">
                      <a16:creationId xmlns:a16="http://schemas.microsoft.com/office/drawing/2014/main" id="{60584501-308F-689C-B65A-1BA55B076683}"/>
                    </a:ext>
                  </a:extLst>
                </p:cNvPr>
                <p:cNvSpPr/>
                <p:nvPr/>
              </p:nvSpPr>
              <p:spPr>
                <a:xfrm>
                  <a:off x="5192204" y="7298997"/>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1290" name="Friform 1289">
                  <a:extLst>
                    <a:ext uri="{FF2B5EF4-FFF2-40B4-BE49-F238E27FC236}">
                      <a16:creationId xmlns:a16="http://schemas.microsoft.com/office/drawing/2014/main" id="{02B06DC8-7C0F-E103-7B10-219E9251778A}"/>
                    </a:ext>
                  </a:extLst>
                </p:cNvPr>
                <p:cNvSpPr/>
                <p:nvPr/>
              </p:nvSpPr>
              <p:spPr>
                <a:xfrm>
                  <a:off x="5211558" y="7284084"/>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sp>
              <p:nvSpPr>
                <p:cNvPr id="1291" name="Friform 1290">
                  <a:extLst>
                    <a:ext uri="{FF2B5EF4-FFF2-40B4-BE49-F238E27FC236}">
                      <a16:creationId xmlns:a16="http://schemas.microsoft.com/office/drawing/2014/main" id="{2B686074-5D22-AEBC-BF5E-4A341642DBC4}"/>
                    </a:ext>
                  </a:extLst>
                </p:cNvPr>
                <p:cNvSpPr/>
                <p:nvPr/>
              </p:nvSpPr>
              <p:spPr>
                <a:xfrm>
                  <a:off x="5192204" y="7269171"/>
                  <a:ext cx="298993" cy="14903"/>
                </a:xfrm>
                <a:custGeom>
                  <a:avLst/>
                  <a:gdLst>
                    <a:gd name="connsiteX0" fmla="*/ 0 w 298993"/>
                    <a:gd name="connsiteY0" fmla="*/ 0 h 14903"/>
                    <a:gd name="connsiteX1" fmla="*/ 298994 w 298993"/>
                    <a:gd name="connsiteY1" fmla="*/ 0 h 14903"/>
                    <a:gd name="connsiteX2" fmla="*/ 298994 w 298993"/>
                    <a:gd name="connsiteY2" fmla="*/ 14903 h 14903"/>
                    <a:gd name="connsiteX3" fmla="*/ 0 w 298993"/>
                    <a:gd name="connsiteY3" fmla="*/ 14903 h 14903"/>
                  </a:gdLst>
                  <a:ahLst/>
                  <a:cxnLst>
                    <a:cxn ang="0">
                      <a:pos x="connsiteX0" y="connsiteY0"/>
                    </a:cxn>
                    <a:cxn ang="0">
                      <a:pos x="connsiteX1" y="connsiteY1"/>
                    </a:cxn>
                    <a:cxn ang="0">
                      <a:pos x="connsiteX2" y="connsiteY2"/>
                    </a:cxn>
                    <a:cxn ang="0">
                      <a:pos x="connsiteX3" y="connsiteY3"/>
                    </a:cxn>
                  </a:cxnLst>
                  <a:rect l="l" t="t" r="r" b="b"/>
                  <a:pathLst>
                    <a:path w="298993" h="14903">
                      <a:moveTo>
                        <a:pt x="0" y="0"/>
                      </a:moveTo>
                      <a:lnTo>
                        <a:pt x="298994" y="0"/>
                      </a:lnTo>
                      <a:lnTo>
                        <a:pt x="298994" y="14903"/>
                      </a:lnTo>
                      <a:lnTo>
                        <a:pt x="0" y="14903"/>
                      </a:lnTo>
                      <a:close/>
                    </a:path>
                  </a:pathLst>
                </a:custGeom>
                <a:solidFill>
                  <a:srgbClr val="2E2F2E"/>
                </a:solidFill>
                <a:ln w="9504" cap="flat">
                  <a:noFill/>
                  <a:prstDash val="solid"/>
                  <a:miter/>
                </a:ln>
              </p:spPr>
              <p:txBody>
                <a:bodyPr rtlCol="0" anchor="ctr"/>
                <a:lstStyle/>
                <a:p>
                  <a:endParaRPr lang="nb-NO"/>
                </a:p>
              </p:txBody>
            </p:sp>
            <p:sp>
              <p:nvSpPr>
                <p:cNvPr id="1292" name="Friform 1291">
                  <a:extLst>
                    <a:ext uri="{FF2B5EF4-FFF2-40B4-BE49-F238E27FC236}">
                      <a16:creationId xmlns:a16="http://schemas.microsoft.com/office/drawing/2014/main" id="{63E8B1D6-F595-CEC3-2904-497F015C5B18}"/>
                    </a:ext>
                  </a:extLst>
                </p:cNvPr>
                <p:cNvSpPr/>
                <p:nvPr/>
              </p:nvSpPr>
              <p:spPr>
                <a:xfrm>
                  <a:off x="5192204" y="7239345"/>
                  <a:ext cx="298993" cy="14913"/>
                </a:xfrm>
                <a:custGeom>
                  <a:avLst/>
                  <a:gdLst>
                    <a:gd name="connsiteX0" fmla="*/ 0 w 298993"/>
                    <a:gd name="connsiteY0" fmla="*/ 0 h 14913"/>
                    <a:gd name="connsiteX1" fmla="*/ 298994 w 298993"/>
                    <a:gd name="connsiteY1" fmla="*/ 0 h 14913"/>
                    <a:gd name="connsiteX2" fmla="*/ 298994 w 298993"/>
                    <a:gd name="connsiteY2" fmla="*/ 14913 h 14913"/>
                    <a:gd name="connsiteX3" fmla="*/ 0 w 298993"/>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98993" h="14913">
                      <a:moveTo>
                        <a:pt x="0" y="0"/>
                      </a:moveTo>
                      <a:lnTo>
                        <a:pt x="298994" y="0"/>
                      </a:lnTo>
                      <a:lnTo>
                        <a:pt x="298994" y="14913"/>
                      </a:lnTo>
                      <a:lnTo>
                        <a:pt x="0" y="14913"/>
                      </a:lnTo>
                      <a:close/>
                    </a:path>
                  </a:pathLst>
                </a:custGeom>
                <a:solidFill>
                  <a:srgbClr val="2E2F2E"/>
                </a:solidFill>
                <a:ln w="9504" cap="flat">
                  <a:noFill/>
                  <a:prstDash val="solid"/>
                  <a:miter/>
                </a:ln>
              </p:spPr>
              <p:txBody>
                <a:bodyPr rtlCol="0" anchor="ctr"/>
                <a:lstStyle/>
                <a:p>
                  <a:endParaRPr lang="nb-NO"/>
                </a:p>
              </p:txBody>
            </p:sp>
            <p:sp>
              <p:nvSpPr>
                <p:cNvPr id="1293" name="Friform 1292">
                  <a:extLst>
                    <a:ext uri="{FF2B5EF4-FFF2-40B4-BE49-F238E27FC236}">
                      <a16:creationId xmlns:a16="http://schemas.microsoft.com/office/drawing/2014/main" id="{87973DEA-2528-75FB-85DB-7921ECF35D3B}"/>
                    </a:ext>
                  </a:extLst>
                </p:cNvPr>
                <p:cNvSpPr/>
                <p:nvPr/>
              </p:nvSpPr>
              <p:spPr>
                <a:xfrm>
                  <a:off x="5211558" y="7254258"/>
                  <a:ext cx="260294" cy="14913"/>
                </a:xfrm>
                <a:custGeom>
                  <a:avLst/>
                  <a:gdLst>
                    <a:gd name="connsiteX0" fmla="*/ 0 w 260294"/>
                    <a:gd name="connsiteY0" fmla="*/ 0 h 14913"/>
                    <a:gd name="connsiteX1" fmla="*/ 260294 w 260294"/>
                    <a:gd name="connsiteY1" fmla="*/ 0 h 14913"/>
                    <a:gd name="connsiteX2" fmla="*/ 260294 w 260294"/>
                    <a:gd name="connsiteY2" fmla="*/ 14913 h 14913"/>
                    <a:gd name="connsiteX3" fmla="*/ 0 w 260294"/>
                    <a:gd name="connsiteY3" fmla="*/ 14913 h 14913"/>
                  </a:gdLst>
                  <a:ahLst/>
                  <a:cxnLst>
                    <a:cxn ang="0">
                      <a:pos x="connsiteX0" y="connsiteY0"/>
                    </a:cxn>
                    <a:cxn ang="0">
                      <a:pos x="connsiteX1" y="connsiteY1"/>
                    </a:cxn>
                    <a:cxn ang="0">
                      <a:pos x="connsiteX2" y="connsiteY2"/>
                    </a:cxn>
                    <a:cxn ang="0">
                      <a:pos x="connsiteX3" y="connsiteY3"/>
                    </a:cxn>
                  </a:cxnLst>
                  <a:rect l="l" t="t" r="r" b="b"/>
                  <a:pathLst>
                    <a:path w="260294" h="14913">
                      <a:moveTo>
                        <a:pt x="0" y="0"/>
                      </a:moveTo>
                      <a:lnTo>
                        <a:pt x="260294" y="0"/>
                      </a:lnTo>
                      <a:lnTo>
                        <a:pt x="260294" y="14913"/>
                      </a:lnTo>
                      <a:lnTo>
                        <a:pt x="0" y="14913"/>
                      </a:lnTo>
                      <a:close/>
                    </a:path>
                  </a:pathLst>
                </a:custGeom>
                <a:solidFill>
                  <a:srgbClr val="464746"/>
                </a:solidFill>
                <a:ln w="9504" cap="flat">
                  <a:noFill/>
                  <a:prstDash val="solid"/>
                  <a:miter/>
                </a:ln>
              </p:spPr>
              <p:txBody>
                <a:bodyPr rtlCol="0" anchor="ctr"/>
                <a:lstStyle/>
                <a:p>
                  <a:endParaRPr lang="nb-NO"/>
                </a:p>
              </p:txBody>
            </p:sp>
          </p:grpSp>
          <p:sp>
            <p:nvSpPr>
              <p:cNvPr id="1256" name="Friform 1255">
                <a:extLst>
                  <a:ext uri="{FF2B5EF4-FFF2-40B4-BE49-F238E27FC236}">
                    <a16:creationId xmlns:a16="http://schemas.microsoft.com/office/drawing/2014/main" id="{EE14446E-190B-25A6-B737-CC1649AC02C9}"/>
                  </a:ext>
                </a:extLst>
              </p:cNvPr>
              <p:cNvSpPr/>
              <p:nvPr/>
            </p:nvSpPr>
            <p:spPr>
              <a:xfrm>
                <a:off x="5230088" y="6873062"/>
                <a:ext cx="310186" cy="351526"/>
              </a:xfrm>
              <a:custGeom>
                <a:avLst/>
                <a:gdLst>
                  <a:gd name="connsiteX0" fmla="*/ 12010 w 310186"/>
                  <a:gd name="connsiteY0" fmla="*/ 98760 h 351526"/>
                  <a:gd name="connsiteX1" fmla="*/ 25382 w 310186"/>
                  <a:gd name="connsiteY1" fmla="*/ 12011 h 351526"/>
                  <a:gd name="connsiteX2" fmla="*/ 25382 w 310186"/>
                  <a:gd name="connsiteY2" fmla="*/ 12011 h 351526"/>
                  <a:gd name="connsiteX3" fmla="*/ 112140 w 310186"/>
                  <a:gd name="connsiteY3" fmla="*/ 25384 h 351526"/>
                  <a:gd name="connsiteX4" fmla="*/ 294578 w 310186"/>
                  <a:gd name="connsiteY4" fmla="*/ 223144 h 351526"/>
                  <a:gd name="connsiteX5" fmla="*/ 277193 w 310186"/>
                  <a:gd name="connsiteY5" fmla="*/ 335914 h 351526"/>
                  <a:gd name="connsiteX6" fmla="*/ 277193 w 310186"/>
                  <a:gd name="connsiteY6" fmla="*/ 335914 h 351526"/>
                  <a:gd name="connsiteX7" fmla="*/ 164412 w 310186"/>
                  <a:gd name="connsiteY7" fmla="*/ 318528 h 351526"/>
                  <a:gd name="connsiteX8" fmla="*/ 12010 w 310186"/>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6" h="351526">
                    <a:moveTo>
                      <a:pt x="12010" y="98760"/>
                    </a:moveTo>
                    <a:cubicBezTo>
                      <a:pt x="-8248" y="71112"/>
                      <a:pt x="-2276" y="32279"/>
                      <a:pt x="25382" y="12011"/>
                    </a:cubicBezTo>
                    <a:lnTo>
                      <a:pt x="25382" y="12011"/>
                    </a:lnTo>
                    <a:cubicBezTo>
                      <a:pt x="53030" y="-8256"/>
                      <a:pt x="91873" y="-2265"/>
                      <a:pt x="112140" y="25384"/>
                    </a:cubicBezTo>
                    <a:lnTo>
                      <a:pt x="294578" y="223144"/>
                    </a:lnTo>
                    <a:cubicBezTo>
                      <a:pt x="320914" y="259085"/>
                      <a:pt x="313134" y="309579"/>
                      <a:pt x="277193" y="335914"/>
                    </a:cubicBezTo>
                    <a:lnTo>
                      <a:pt x="277193" y="335914"/>
                    </a:lnTo>
                    <a:cubicBezTo>
                      <a:pt x="241251" y="362259"/>
                      <a:pt x="190758" y="354470"/>
                      <a:pt x="164412" y="318528"/>
                    </a:cubicBezTo>
                    <a:lnTo>
                      <a:pt x="12010" y="98760"/>
                    </a:lnTo>
                    <a:close/>
                  </a:path>
                </a:pathLst>
              </a:custGeom>
              <a:solidFill>
                <a:srgbClr val="E0B000"/>
              </a:solidFill>
              <a:ln w="9504" cap="flat">
                <a:noFill/>
                <a:prstDash val="solid"/>
                <a:miter/>
              </a:ln>
            </p:spPr>
            <p:txBody>
              <a:bodyPr rtlCol="0" anchor="ctr"/>
              <a:lstStyle/>
              <a:p>
                <a:endParaRPr lang="nb-NO"/>
              </a:p>
            </p:txBody>
          </p:sp>
          <p:sp>
            <p:nvSpPr>
              <p:cNvPr id="1257" name="Friform 1256">
                <a:extLst>
                  <a:ext uri="{FF2B5EF4-FFF2-40B4-BE49-F238E27FC236}">
                    <a16:creationId xmlns:a16="http://schemas.microsoft.com/office/drawing/2014/main" id="{D644E098-9758-9BD7-DD78-5F28F0C33FF1}"/>
                  </a:ext>
                </a:extLst>
              </p:cNvPr>
              <p:cNvSpPr/>
              <p:nvPr/>
            </p:nvSpPr>
            <p:spPr>
              <a:xfrm>
                <a:off x="5218046" y="6873062"/>
                <a:ext cx="310185" cy="351526"/>
              </a:xfrm>
              <a:custGeom>
                <a:avLst/>
                <a:gdLst>
                  <a:gd name="connsiteX0" fmla="*/ 12011 w 310185"/>
                  <a:gd name="connsiteY0" fmla="*/ 98760 h 351526"/>
                  <a:gd name="connsiteX1" fmla="*/ 25383 w 310185"/>
                  <a:gd name="connsiteY1" fmla="*/ 12011 h 351526"/>
                  <a:gd name="connsiteX2" fmla="*/ 25383 w 310185"/>
                  <a:gd name="connsiteY2" fmla="*/ 12011 h 351526"/>
                  <a:gd name="connsiteX3" fmla="*/ 112132 w 310185"/>
                  <a:gd name="connsiteY3" fmla="*/ 25384 h 351526"/>
                  <a:gd name="connsiteX4" fmla="*/ 294570 w 310185"/>
                  <a:gd name="connsiteY4" fmla="*/ 223144 h 351526"/>
                  <a:gd name="connsiteX5" fmla="*/ 277184 w 310185"/>
                  <a:gd name="connsiteY5" fmla="*/ 335914 h 351526"/>
                  <a:gd name="connsiteX6" fmla="*/ 277184 w 310185"/>
                  <a:gd name="connsiteY6" fmla="*/ 335914 h 351526"/>
                  <a:gd name="connsiteX7" fmla="*/ 164404 w 310185"/>
                  <a:gd name="connsiteY7" fmla="*/ 318528 h 351526"/>
                  <a:gd name="connsiteX8" fmla="*/ 12011 w 310185"/>
                  <a:gd name="connsiteY8" fmla="*/ 98760 h 35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185" h="351526">
                    <a:moveTo>
                      <a:pt x="12011" y="98760"/>
                    </a:moveTo>
                    <a:cubicBezTo>
                      <a:pt x="-8256" y="71112"/>
                      <a:pt x="-2265" y="32279"/>
                      <a:pt x="25383" y="12011"/>
                    </a:cubicBezTo>
                    <a:lnTo>
                      <a:pt x="25383" y="12011"/>
                    </a:lnTo>
                    <a:cubicBezTo>
                      <a:pt x="53032" y="-8256"/>
                      <a:pt x="91874" y="-2265"/>
                      <a:pt x="112132" y="25384"/>
                    </a:cubicBezTo>
                    <a:lnTo>
                      <a:pt x="294570" y="223144"/>
                    </a:lnTo>
                    <a:cubicBezTo>
                      <a:pt x="320915" y="259085"/>
                      <a:pt x="313136" y="309579"/>
                      <a:pt x="277184" y="335914"/>
                    </a:cubicBezTo>
                    <a:lnTo>
                      <a:pt x="277184" y="335914"/>
                    </a:lnTo>
                    <a:cubicBezTo>
                      <a:pt x="241243" y="362259"/>
                      <a:pt x="190749" y="354470"/>
                      <a:pt x="164404" y="318528"/>
                    </a:cubicBezTo>
                    <a:lnTo>
                      <a:pt x="12011" y="98760"/>
                    </a:lnTo>
                    <a:close/>
                  </a:path>
                </a:pathLst>
              </a:custGeom>
              <a:solidFill>
                <a:srgbClr val="FFD500"/>
              </a:solidFill>
              <a:ln w="9504" cap="flat">
                <a:noFill/>
                <a:prstDash val="solid"/>
                <a:miter/>
              </a:ln>
            </p:spPr>
            <p:txBody>
              <a:bodyPr rtlCol="0" anchor="ctr"/>
              <a:lstStyle/>
              <a:p>
                <a:endParaRPr lang="nb-NO"/>
              </a:p>
            </p:txBody>
          </p:sp>
          <p:grpSp>
            <p:nvGrpSpPr>
              <p:cNvPr id="1258" name="Grafikk 362">
                <a:extLst>
                  <a:ext uri="{FF2B5EF4-FFF2-40B4-BE49-F238E27FC236}">
                    <a16:creationId xmlns:a16="http://schemas.microsoft.com/office/drawing/2014/main" id="{83BA2EE0-D957-1C9A-FD00-22DF970095B4}"/>
                  </a:ext>
                </a:extLst>
              </p:cNvPr>
              <p:cNvGrpSpPr/>
              <p:nvPr/>
            </p:nvGrpSpPr>
            <p:grpSpPr>
              <a:xfrm>
                <a:off x="5391162" y="7091679"/>
                <a:ext cx="105704" cy="105704"/>
                <a:chOff x="5391162" y="7091679"/>
                <a:chExt cx="105704" cy="105704"/>
              </a:xfrm>
            </p:grpSpPr>
            <p:sp>
              <p:nvSpPr>
                <p:cNvPr id="1282" name="Friform 1281">
                  <a:extLst>
                    <a:ext uri="{FF2B5EF4-FFF2-40B4-BE49-F238E27FC236}">
                      <a16:creationId xmlns:a16="http://schemas.microsoft.com/office/drawing/2014/main" id="{7F1F8923-A8C7-AAD2-5151-74306D5C6D1E}"/>
                    </a:ext>
                  </a:extLst>
                </p:cNvPr>
                <p:cNvSpPr/>
                <p:nvPr/>
              </p:nvSpPr>
              <p:spPr>
                <a:xfrm>
                  <a:off x="5391162" y="7091679"/>
                  <a:ext cx="105704" cy="105704"/>
                </a:xfrm>
                <a:custGeom>
                  <a:avLst/>
                  <a:gdLst>
                    <a:gd name="connsiteX0" fmla="*/ 105704 w 105704"/>
                    <a:gd name="connsiteY0" fmla="*/ 52842 h 105704"/>
                    <a:gd name="connsiteX1" fmla="*/ 52852 w 105704"/>
                    <a:gd name="connsiteY1" fmla="*/ 0 h 105704"/>
                    <a:gd name="connsiteX2" fmla="*/ 0 w 105704"/>
                    <a:gd name="connsiteY2" fmla="*/ 52842 h 105704"/>
                    <a:gd name="connsiteX3" fmla="*/ 52852 w 105704"/>
                    <a:gd name="connsiteY3" fmla="*/ 105704 h 105704"/>
                    <a:gd name="connsiteX4" fmla="*/ 105704 w 105704"/>
                    <a:gd name="connsiteY4" fmla="*/ 52842 h 105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04" h="105704">
                      <a:moveTo>
                        <a:pt x="105704" y="52842"/>
                      </a:moveTo>
                      <a:cubicBezTo>
                        <a:pt x="105704" y="23673"/>
                        <a:pt x="82041" y="0"/>
                        <a:pt x="52852" y="0"/>
                      </a:cubicBezTo>
                      <a:cubicBezTo>
                        <a:pt x="23663" y="0"/>
                        <a:pt x="0" y="23663"/>
                        <a:pt x="0" y="52842"/>
                      </a:cubicBezTo>
                      <a:cubicBezTo>
                        <a:pt x="0" y="82031"/>
                        <a:pt x="23663" y="105704"/>
                        <a:pt x="52852" y="105704"/>
                      </a:cubicBezTo>
                      <a:cubicBezTo>
                        <a:pt x="82041" y="105695"/>
                        <a:pt x="105704" y="82031"/>
                        <a:pt x="105704" y="52842"/>
                      </a:cubicBezTo>
                      <a:close/>
                    </a:path>
                  </a:pathLst>
                </a:custGeom>
                <a:solidFill>
                  <a:srgbClr val="4D4D4D"/>
                </a:solidFill>
                <a:ln w="9504" cap="flat">
                  <a:noFill/>
                  <a:prstDash val="solid"/>
                  <a:miter/>
                </a:ln>
              </p:spPr>
              <p:txBody>
                <a:bodyPr rtlCol="0" anchor="ctr"/>
                <a:lstStyle/>
                <a:p>
                  <a:endParaRPr lang="nb-NO"/>
                </a:p>
              </p:txBody>
            </p:sp>
            <p:sp>
              <p:nvSpPr>
                <p:cNvPr id="1283" name="Friform 1282">
                  <a:extLst>
                    <a:ext uri="{FF2B5EF4-FFF2-40B4-BE49-F238E27FC236}">
                      <a16:creationId xmlns:a16="http://schemas.microsoft.com/office/drawing/2014/main" id="{4F09F672-2464-D1C4-D3A1-96FF12FEEE8D}"/>
                    </a:ext>
                  </a:extLst>
                </p:cNvPr>
                <p:cNvSpPr/>
                <p:nvPr/>
              </p:nvSpPr>
              <p:spPr>
                <a:xfrm>
                  <a:off x="5403602" y="7104109"/>
                  <a:ext cx="80823" cy="80823"/>
                </a:xfrm>
                <a:custGeom>
                  <a:avLst/>
                  <a:gdLst>
                    <a:gd name="connsiteX0" fmla="*/ 40412 w 80823"/>
                    <a:gd name="connsiteY0" fmla="*/ 80824 h 80823"/>
                    <a:gd name="connsiteX1" fmla="*/ 0 w 80823"/>
                    <a:gd name="connsiteY1" fmla="*/ 40412 h 80823"/>
                    <a:gd name="connsiteX2" fmla="*/ 40412 w 80823"/>
                    <a:gd name="connsiteY2" fmla="*/ 0 h 80823"/>
                    <a:gd name="connsiteX3" fmla="*/ 80824 w 80823"/>
                    <a:gd name="connsiteY3" fmla="*/ 40412 h 80823"/>
                    <a:gd name="connsiteX4" fmla="*/ 40412 w 80823"/>
                    <a:gd name="connsiteY4" fmla="*/ 80824 h 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23" h="80823">
                      <a:moveTo>
                        <a:pt x="40412" y="80824"/>
                      </a:moveTo>
                      <a:cubicBezTo>
                        <a:pt x="18128" y="80824"/>
                        <a:pt x="0" y="62696"/>
                        <a:pt x="0" y="40412"/>
                      </a:cubicBezTo>
                      <a:cubicBezTo>
                        <a:pt x="0" y="18128"/>
                        <a:pt x="18128" y="0"/>
                        <a:pt x="40412" y="0"/>
                      </a:cubicBezTo>
                      <a:cubicBezTo>
                        <a:pt x="62696" y="0"/>
                        <a:pt x="80824" y="18128"/>
                        <a:pt x="80824" y="40412"/>
                      </a:cubicBezTo>
                      <a:cubicBezTo>
                        <a:pt x="80824" y="62696"/>
                        <a:pt x="62696" y="80824"/>
                        <a:pt x="40412" y="80824"/>
                      </a:cubicBezTo>
                      <a:close/>
                    </a:path>
                  </a:pathLst>
                </a:custGeom>
                <a:solidFill>
                  <a:srgbClr val="2E2F2E"/>
                </a:solidFill>
                <a:ln w="9504" cap="flat">
                  <a:noFill/>
                  <a:prstDash val="solid"/>
                  <a:miter/>
                </a:ln>
              </p:spPr>
              <p:txBody>
                <a:bodyPr rtlCol="0" anchor="ctr"/>
                <a:lstStyle/>
                <a:p>
                  <a:endParaRPr lang="nb-NO"/>
                </a:p>
              </p:txBody>
            </p:sp>
          </p:grpSp>
          <p:grpSp>
            <p:nvGrpSpPr>
              <p:cNvPr id="1259" name="Grafikk 362">
                <a:extLst>
                  <a:ext uri="{FF2B5EF4-FFF2-40B4-BE49-F238E27FC236}">
                    <a16:creationId xmlns:a16="http://schemas.microsoft.com/office/drawing/2014/main" id="{9D66A3B6-888D-E8FA-31B2-7C42E065DFD6}"/>
                  </a:ext>
                </a:extLst>
              </p:cNvPr>
              <p:cNvGrpSpPr/>
              <p:nvPr/>
            </p:nvGrpSpPr>
            <p:grpSpPr>
              <a:xfrm>
                <a:off x="5236639" y="6889924"/>
                <a:ext cx="90733" cy="90733"/>
                <a:chOff x="5236639" y="6889924"/>
                <a:chExt cx="90733" cy="90733"/>
              </a:xfrm>
            </p:grpSpPr>
            <p:sp>
              <p:nvSpPr>
                <p:cNvPr id="1280" name="Friform 1279">
                  <a:extLst>
                    <a:ext uri="{FF2B5EF4-FFF2-40B4-BE49-F238E27FC236}">
                      <a16:creationId xmlns:a16="http://schemas.microsoft.com/office/drawing/2014/main" id="{CD802E57-4F4D-9567-1507-C6DEC42619A2}"/>
                    </a:ext>
                  </a:extLst>
                </p:cNvPr>
                <p:cNvSpPr/>
                <p:nvPr/>
              </p:nvSpPr>
              <p:spPr>
                <a:xfrm>
                  <a:off x="5236639" y="6889924"/>
                  <a:ext cx="90733" cy="90733"/>
                </a:xfrm>
                <a:custGeom>
                  <a:avLst/>
                  <a:gdLst>
                    <a:gd name="connsiteX0" fmla="*/ 90734 w 90733"/>
                    <a:gd name="connsiteY0" fmla="*/ 45367 h 90733"/>
                    <a:gd name="connsiteX1" fmla="*/ 45367 w 90733"/>
                    <a:gd name="connsiteY1" fmla="*/ 0 h 90733"/>
                    <a:gd name="connsiteX2" fmla="*/ 0 w 90733"/>
                    <a:gd name="connsiteY2" fmla="*/ 45367 h 90733"/>
                    <a:gd name="connsiteX3" fmla="*/ 45367 w 90733"/>
                    <a:gd name="connsiteY3" fmla="*/ 90734 h 90733"/>
                    <a:gd name="connsiteX4" fmla="*/ 90734 w 90733"/>
                    <a:gd name="connsiteY4" fmla="*/ 45367 h 90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33" h="90733">
                      <a:moveTo>
                        <a:pt x="90734" y="45367"/>
                      </a:moveTo>
                      <a:cubicBezTo>
                        <a:pt x="90734" y="20315"/>
                        <a:pt x="70419" y="0"/>
                        <a:pt x="45367" y="0"/>
                      </a:cubicBezTo>
                      <a:cubicBezTo>
                        <a:pt x="20315" y="0"/>
                        <a:pt x="0" y="20315"/>
                        <a:pt x="0" y="45367"/>
                      </a:cubicBezTo>
                      <a:cubicBezTo>
                        <a:pt x="0" y="70428"/>
                        <a:pt x="20306" y="90734"/>
                        <a:pt x="45367" y="90734"/>
                      </a:cubicBezTo>
                      <a:cubicBezTo>
                        <a:pt x="70419" y="90734"/>
                        <a:pt x="90734" y="70419"/>
                        <a:pt x="90734" y="45367"/>
                      </a:cubicBezTo>
                      <a:close/>
                    </a:path>
                  </a:pathLst>
                </a:custGeom>
                <a:solidFill>
                  <a:srgbClr val="4D4D4D"/>
                </a:solidFill>
                <a:ln w="9504" cap="flat">
                  <a:noFill/>
                  <a:prstDash val="solid"/>
                  <a:miter/>
                </a:ln>
              </p:spPr>
              <p:txBody>
                <a:bodyPr rtlCol="0" anchor="ctr"/>
                <a:lstStyle/>
                <a:p>
                  <a:endParaRPr lang="nb-NO"/>
                </a:p>
              </p:txBody>
            </p:sp>
            <p:sp>
              <p:nvSpPr>
                <p:cNvPr id="1281" name="Friform 1280">
                  <a:extLst>
                    <a:ext uri="{FF2B5EF4-FFF2-40B4-BE49-F238E27FC236}">
                      <a16:creationId xmlns:a16="http://schemas.microsoft.com/office/drawing/2014/main" id="{A249C98E-B81C-0E5D-693A-6FB95D1A5270}"/>
                    </a:ext>
                  </a:extLst>
                </p:cNvPr>
                <p:cNvSpPr/>
                <p:nvPr/>
              </p:nvSpPr>
              <p:spPr>
                <a:xfrm>
                  <a:off x="5247319" y="6900596"/>
                  <a:ext cx="69372" cy="69391"/>
                </a:xfrm>
                <a:custGeom>
                  <a:avLst/>
                  <a:gdLst>
                    <a:gd name="connsiteX0" fmla="*/ 34686 w 69372"/>
                    <a:gd name="connsiteY0" fmla="*/ 69391 h 69391"/>
                    <a:gd name="connsiteX1" fmla="*/ 0 w 69372"/>
                    <a:gd name="connsiteY1" fmla="*/ 34696 h 69391"/>
                    <a:gd name="connsiteX2" fmla="*/ 34686 w 69372"/>
                    <a:gd name="connsiteY2" fmla="*/ 0 h 69391"/>
                    <a:gd name="connsiteX3" fmla="*/ 69372 w 69372"/>
                    <a:gd name="connsiteY3" fmla="*/ 34696 h 69391"/>
                    <a:gd name="connsiteX4" fmla="*/ 34686 w 69372"/>
                    <a:gd name="connsiteY4" fmla="*/ 69391 h 69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72" h="69391">
                      <a:moveTo>
                        <a:pt x="34686" y="69391"/>
                      </a:moveTo>
                      <a:cubicBezTo>
                        <a:pt x="15560" y="69391"/>
                        <a:pt x="0" y="53813"/>
                        <a:pt x="0" y="34696"/>
                      </a:cubicBezTo>
                      <a:cubicBezTo>
                        <a:pt x="0" y="15569"/>
                        <a:pt x="15560" y="0"/>
                        <a:pt x="34686" y="0"/>
                      </a:cubicBezTo>
                      <a:cubicBezTo>
                        <a:pt x="53822" y="0"/>
                        <a:pt x="69372" y="15569"/>
                        <a:pt x="69372" y="34696"/>
                      </a:cubicBezTo>
                      <a:cubicBezTo>
                        <a:pt x="69372" y="53813"/>
                        <a:pt x="53822" y="69391"/>
                        <a:pt x="34686" y="69391"/>
                      </a:cubicBezTo>
                      <a:close/>
                    </a:path>
                  </a:pathLst>
                </a:custGeom>
                <a:solidFill>
                  <a:srgbClr val="2E2F2E"/>
                </a:solidFill>
                <a:ln w="9504" cap="flat">
                  <a:noFill/>
                  <a:prstDash val="solid"/>
                  <a:miter/>
                </a:ln>
              </p:spPr>
              <p:txBody>
                <a:bodyPr rtlCol="0" anchor="ctr"/>
                <a:lstStyle/>
                <a:p>
                  <a:endParaRPr lang="nb-NO"/>
                </a:p>
              </p:txBody>
            </p:sp>
          </p:grpSp>
          <p:grpSp>
            <p:nvGrpSpPr>
              <p:cNvPr id="1260" name="Grafikk 362">
                <a:extLst>
                  <a:ext uri="{FF2B5EF4-FFF2-40B4-BE49-F238E27FC236}">
                    <a16:creationId xmlns:a16="http://schemas.microsoft.com/office/drawing/2014/main" id="{245DC4E0-85BA-84C3-7A5B-429B027A8841}"/>
                  </a:ext>
                </a:extLst>
              </p:cNvPr>
              <p:cNvGrpSpPr/>
              <p:nvPr/>
            </p:nvGrpSpPr>
            <p:grpSpPr>
              <a:xfrm>
                <a:off x="5484426" y="6680485"/>
                <a:ext cx="70570" cy="70570"/>
                <a:chOff x="5484426" y="6680485"/>
                <a:chExt cx="70570" cy="70570"/>
              </a:xfrm>
            </p:grpSpPr>
            <p:sp>
              <p:nvSpPr>
                <p:cNvPr id="1278" name="Friform 1277">
                  <a:extLst>
                    <a:ext uri="{FF2B5EF4-FFF2-40B4-BE49-F238E27FC236}">
                      <a16:creationId xmlns:a16="http://schemas.microsoft.com/office/drawing/2014/main" id="{B5F465AB-8F91-286A-5228-BA51258DD4B4}"/>
                    </a:ext>
                  </a:extLst>
                </p:cNvPr>
                <p:cNvSpPr/>
                <p:nvPr/>
              </p:nvSpPr>
              <p:spPr>
                <a:xfrm>
                  <a:off x="5484426"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73" y="0"/>
                        <a:pt x="35285" y="0"/>
                      </a:cubicBezTo>
                      <a:cubicBezTo>
                        <a:pt x="15798" y="0"/>
                        <a:pt x="0" y="15798"/>
                        <a:pt x="0" y="35285"/>
                      </a:cubicBezTo>
                      <a:cubicBezTo>
                        <a:pt x="0" y="54773"/>
                        <a:pt x="15798" y="70571"/>
                        <a:pt x="35285" y="70571"/>
                      </a:cubicBezTo>
                      <a:cubicBezTo>
                        <a:pt x="54773"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1279" name="Friform 1278">
                  <a:extLst>
                    <a:ext uri="{FF2B5EF4-FFF2-40B4-BE49-F238E27FC236}">
                      <a16:creationId xmlns:a16="http://schemas.microsoft.com/office/drawing/2014/main" id="{5874E4EF-EBA6-3CAC-3C46-B9F13F1FC9E3}"/>
                    </a:ext>
                  </a:extLst>
                </p:cNvPr>
                <p:cNvSpPr/>
                <p:nvPr/>
              </p:nvSpPr>
              <p:spPr>
                <a:xfrm>
                  <a:off x="5492729"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6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1261" name="Grafikk 362">
                <a:extLst>
                  <a:ext uri="{FF2B5EF4-FFF2-40B4-BE49-F238E27FC236}">
                    <a16:creationId xmlns:a16="http://schemas.microsoft.com/office/drawing/2014/main" id="{09779C98-0BD4-82BC-EAD6-4B3D32BAAF7E}"/>
                  </a:ext>
                </a:extLst>
              </p:cNvPr>
              <p:cNvGrpSpPr/>
              <p:nvPr/>
            </p:nvGrpSpPr>
            <p:grpSpPr>
              <a:xfrm>
                <a:off x="5733887" y="6680485"/>
                <a:ext cx="70570" cy="70570"/>
                <a:chOff x="5733887" y="6680485"/>
                <a:chExt cx="70570" cy="70570"/>
              </a:xfrm>
            </p:grpSpPr>
            <p:sp>
              <p:nvSpPr>
                <p:cNvPr id="1276" name="Friform 1275">
                  <a:extLst>
                    <a:ext uri="{FF2B5EF4-FFF2-40B4-BE49-F238E27FC236}">
                      <a16:creationId xmlns:a16="http://schemas.microsoft.com/office/drawing/2014/main" id="{C71896BA-C64F-CA95-079F-CD2C858C074C}"/>
                    </a:ext>
                  </a:extLst>
                </p:cNvPr>
                <p:cNvSpPr/>
                <p:nvPr/>
              </p:nvSpPr>
              <p:spPr>
                <a:xfrm>
                  <a:off x="5733887" y="6680485"/>
                  <a:ext cx="70570" cy="70570"/>
                </a:xfrm>
                <a:custGeom>
                  <a:avLst/>
                  <a:gdLst>
                    <a:gd name="connsiteX0" fmla="*/ 70571 w 70570"/>
                    <a:gd name="connsiteY0" fmla="*/ 35285 h 70570"/>
                    <a:gd name="connsiteX1" fmla="*/ 35285 w 70570"/>
                    <a:gd name="connsiteY1" fmla="*/ 0 h 70570"/>
                    <a:gd name="connsiteX2" fmla="*/ 0 w 70570"/>
                    <a:gd name="connsiteY2" fmla="*/ 35285 h 70570"/>
                    <a:gd name="connsiteX3" fmla="*/ 35285 w 70570"/>
                    <a:gd name="connsiteY3" fmla="*/ 70571 h 70570"/>
                    <a:gd name="connsiteX4" fmla="*/ 70571 w 70570"/>
                    <a:gd name="connsiteY4" fmla="*/ 35285 h 7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0" h="70570">
                      <a:moveTo>
                        <a:pt x="70571" y="35285"/>
                      </a:moveTo>
                      <a:cubicBezTo>
                        <a:pt x="70571" y="15798"/>
                        <a:pt x="54764" y="0"/>
                        <a:pt x="35285" y="0"/>
                      </a:cubicBezTo>
                      <a:cubicBezTo>
                        <a:pt x="15798" y="0"/>
                        <a:pt x="0" y="15798"/>
                        <a:pt x="0" y="35285"/>
                      </a:cubicBezTo>
                      <a:cubicBezTo>
                        <a:pt x="0" y="54773"/>
                        <a:pt x="15798" y="70571"/>
                        <a:pt x="35285" y="70571"/>
                      </a:cubicBezTo>
                      <a:cubicBezTo>
                        <a:pt x="54764" y="70571"/>
                        <a:pt x="70571" y="54773"/>
                        <a:pt x="70571" y="35285"/>
                      </a:cubicBezTo>
                      <a:close/>
                    </a:path>
                  </a:pathLst>
                </a:custGeom>
                <a:solidFill>
                  <a:srgbClr val="4D4D4D"/>
                </a:solidFill>
                <a:ln w="9504" cap="flat">
                  <a:noFill/>
                  <a:prstDash val="solid"/>
                  <a:miter/>
                </a:ln>
              </p:spPr>
              <p:txBody>
                <a:bodyPr rtlCol="0" anchor="ctr"/>
                <a:lstStyle/>
                <a:p>
                  <a:endParaRPr lang="nb-NO"/>
                </a:p>
              </p:txBody>
            </p:sp>
            <p:sp>
              <p:nvSpPr>
                <p:cNvPr id="1277" name="Friform 1276">
                  <a:extLst>
                    <a:ext uri="{FF2B5EF4-FFF2-40B4-BE49-F238E27FC236}">
                      <a16:creationId xmlns:a16="http://schemas.microsoft.com/office/drawing/2014/main" id="{E82CC570-D007-7F89-E674-3D990354C4E3}"/>
                    </a:ext>
                  </a:extLst>
                </p:cNvPr>
                <p:cNvSpPr/>
                <p:nvPr/>
              </p:nvSpPr>
              <p:spPr>
                <a:xfrm>
                  <a:off x="5742190" y="6688798"/>
                  <a:ext cx="53964" cy="53955"/>
                </a:xfrm>
                <a:custGeom>
                  <a:avLst/>
                  <a:gdLst>
                    <a:gd name="connsiteX0" fmla="*/ 26982 w 53964"/>
                    <a:gd name="connsiteY0" fmla="*/ 53955 h 53955"/>
                    <a:gd name="connsiteX1" fmla="*/ 0 w 53964"/>
                    <a:gd name="connsiteY1" fmla="*/ 26973 h 53955"/>
                    <a:gd name="connsiteX2" fmla="*/ 26982 w 53964"/>
                    <a:gd name="connsiteY2" fmla="*/ 0 h 53955"/>
                    <a:gd name="connsiteX3" fmla="*/ 53965 w 53964"/>
                    <a:gd name="connsiteY3" fmla="*/ 26973 h 53955"/>
                    <a:gd name="connsiteX4" fmla="*/ 26982 w 53964"/>
                    <a:gd name="connsiteY4" fmla="*/ 53955 h 53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4" h="53955">
                      <a:moveTo>
                        <a:pt x="26982" y="53955"/>
                      </a:moveTo>
                      <a:cubicBezTo>
                        <a:pt x="12107" y="53955"/>
                        <a:pt x="0" y="41857"/>
                        <a:pt x="0" y="26973"/>
                      </a:cubicBezTo>
                      <a:cubicBezTo>
                        <a:pt x="0" y="12098"/>
                        <a:pt x="12107" y="0"/>
                        <a:pt x="26982" y="0"/>
                      </a:cubicBezTo>
                      <a:cubicBezTo>
                        <a:pt x="41857" y="0"/>
                        <a:pt x="53965" y="12088"/>
                        <a:pt x="53965" y="26973"/>
                      </a:cubicBezTo>
                      <a:cubicBezTo>
                        <a:pt x="53955" y="41848"/>
                        <a:pt x="41857" y="53955"/>
                        <a:pt x="26982" y="53955"/>
                      </a:cubicBezTo>
                      <a:close/>
                    </a:path>
                  </a:pathLst>
                </a:custGeom>
                <a:solidFill>
                  <a:srgbClr val="2E2F2E"/>
                </a:solidFill>
                <a:ln w="9504" cap="flat">
                  <a:noFill/>
                  <a:prstDash val="solid"/>
                  <a:miter/>
                </a:ln>
              </p:spPr>
              <p:txBody>
                <a:bodyPr rtlCol="0" anchor="ctr"/>
                <a:lstStyle/>
                <a:p>
                  <a:endParaRPr lang="nb-NO"/>
                </a:p>
              </p:txBody>
            </p:sp>
          </p:grpSp>
          <p:grpSp>
            <p:nvGrpSpPr>
              <p:cNvPr id="1262" name="Grafikk 362">
                <a:extLst>
                  <a:ext uri="{FF2B5EF4-FFF2-40B4-BE49-F238E27FC236}">
                    <a16:creationId xmlns:a16="http://schemas.microsoft.com/office/drawing/2014/main" id="{83F156B3-34C9-02D4-BB62-4B16149662E1}"/>
                  </a:ext>
                </a:extLst>
              </p:cNvPr>
              <p:cNvGrpSpPr/>
              <p:nvPr/>
            </p:nvGrpSpPr>
            <p:grpSpPr>
              <a:xfrm>
                <a:off x="5812675" y="6791030"/>
                <a:ext cx="92350" cy="106864"/>
                <a:chOff x="5812675" y="6791030"/>
                <a:chExt cx="92350" cy="106864"/>
              </a:xfrm>
              <a:solidFill>
                <a:srgbClr val="2E2F2E"/>
              </a:solidFill>
            </p:grpSpPr>
            <p:sp>
              <p:nvSpPr>
                <p:cNvPr id="1274" name="Friform 1273">
                  <a:extLst>
                    <a:ext uri="{FF2B5EF4-FFF2-40B4-BE49-F238E27FC236}">
                      <a16:creationId xmlns:a16="http://schemas.microsoft.com/office/drawing/2014/main" id="{B224B0D6-F5D9-4933-4507-DCFD87F5B776}"/>
                    </a:ext>
                  </a:extLst>
                </p:cNvPr>
                <p:cNvSpPr/>
                <p:nvPr/>
              </p:nvSpPr>
              <p:spPr>
                <a:xfrm>
                  <a:off x="5812675" y="6822017"/>
                  <a:ext cx="51976" cy="75877"/>
                </a:xfrm>
                <a:custGeom>
                  <a:avLst/>
                  <a:gdLst>
                    <a:gd name="connsiteX0" fmla="*/ 51977 w 51976"/>
                    <a:gd name="connsiteY0" fmla="*/ 60442 h 75877"/>
                    <a:gd name="connsiteX1" fmla="*/ 28694 w 51976"/>
                    <a:gd name="connsiteY1" fmla="*/ 42961 h 75877"/>
                    <a:gd name="connsiteX2" fmla="*/ 7228 w 51976"/>
                    <a:gd name="connsiteY2" fmla="*/ 0 h 75877"/>
                    <a:gd name="connsiteX3" fmla="*/ 0 w 51976"/>
                    <a:gd name="connsiteY3" fmla="*/ 0 h 75877"/>
                    <a:gd name="connsiteX4" fmla="*/ 7048 w 51976"/>
                    <a:gd name="connsiteY4" fmla="*/ 53689 h 75877"/>
                    <a:gd name="connsiteX5" fmla="*/ 16863 w 51976"/>
                    <a:gd name="connsiteY5" fmla="*/ 62382 h 75877"/>
                    <a:gd name="connsiteX6" fmla="*/ 10452 w 51976"/>
                    <a:gd name="connsiteY6" fmla="*/ 56133 h 75877"/>
                    <a:gd name="connsiteX7" fmla="*/ 10481 w 51976"/>
                    <a:gd name="connsiteY7" fmla="*/ 56181 h 75877"/>
                    <a:gd name="connsiteX8" fmla="*/ 29522 w 51976"/>
                    <a:gd name="connsiteY8" fmla="*/ 75878 h 75877"/>
                    <a:gd name="connsiteX9" fmla="*/ 36741 w 51976"/>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976" h="75877">
                      <a:moveTo>
                        <a:pt x="51977" y="60442"/>
                      </a:moveTo>
                      <a:lnTo>
                        <a:pt x="28694" y="42961"/>
                      </a:lnTo>
                      <a:lnTo>
                        <a:pt x="7228" y="0"/>
                      </a:lnTo>
                      <a:lnTo>
                        <a:pt x="0" y="0"/>
                      </a:lnTo>
                      <a:lnTo>
                        <a:pt x="7048" y="53689"/>
                      </a:lnTo>
                      <a:lnTo>
                        <a:pt x="16863" y="62382"/>
                      </a:lnTo>
                      <a:lnTo>
                        <a:pt x="10452" y="56133"/>
                      </a:lnTo>
                      <a:lnTo>
                        <a:pt x="10481" y="56181"/>
                      </a:lnTo>
                      <a:lnTo>
                        <a:pt x="29522" y="75878"/>
                      </a:lnTo>
                      <a:lnTo>
                        <a:pt x="36741" y="75878"/>
                      </a:lnTo>
                      <a:close/>
                    </a:path>
                  </a:pathLst>
                </a:custGeom>
                <a:solidFill>
                  <a:srgbClr val="2E2F2E"/>
                </a:solidFill>
                <a:ln w="9504" cap="flat">
                  <a:noFill/>
                  <a:prstDash val="solid"/>
                  <a:miter/>
                </a:ln>
              </p:spPr>
              <p:txBody>
                <a:bodyPr rtlCol="0" anchor="ctr"/>
                <a:lstStyle/>
                <a:p>
                  <a:endParaRPr lang="nb-NO"/>
                </a:p>
              </p:txBody>
            </p:sp>
            <p:sp>
              <p:nvSpPr>
                <p:cNvPr id="1275" name="Friform 1274">
                  <a:extLst>
                    <a:ext uri="{FF2B5EF4-FFF2-40B4-BE49-F238E27FC236}">
                      <a16:creationId xmlns:a16="http://schemas.microsoft.com/office/drawing/2014/main" id="{C936C60E-C141-7E21-E26C-E6AD2C692469}"/>
                    </a:ext>
                  </a:extLst>
                </p:cNvPr>
                <p:cNvSpPr/>
                <p:nvPr/>
              </p:nvSpPr>
              <p:spPr>
                <a:xfrm>
                  <a:off x="5874686" y="6791030"/>
                  <a:ext cx="30339" cy="82002"/>
                </a:xfrm>
                <a:custGeom>
                  <a:avLst/>
                  <a:gdLst>
                    <a:gd name="connsiteX0" fmla="*/ 30340 w 30339"/>
                    <a:gd name="connsiteY0" fmla="*/ 46252 h 82002"/>
                    <a:gd name="connsiteX1" fmla="*/ 30321 w 30339"/>
                    <a:gd name="connsiteY1" fmla="*/ 46213 h 82002"/>
                    <a:gd name="connsiteX2" fmla="*/ 30321 w 30339"/>
                    <a:gd name="connsiteY2" fmla="*/ 46213 h 82002"/>
                    <a:gd name="connsiteX3" fmla="*/ 30321 w 30339"/>
                    <a:gd name="connsiteY3" fmla="*/ 46213 h 82002"/>
                    <a:gd name="connsiteX4" fmla="*/ 7219 w 30339"/>
                    <a:gd name="connsiteY4" fmla="*/ 0 h 82002"/>
                    <a:gd name="connsiteX5" fmla="*/ 0 w 30339"/>
                    <a:gd name="connsiteY5" fmla="*/ 0 h 82002"/>
                    <a:gd name="connsiteX6" fmla="*/ 10034 w 30339"/>
                    <a:gd name="connsiteY6" fmla="*/ 56894 h 82002"/>
                    <a:gd name="connsiteX7" fmla="*/ 1607 w 30339"/>
                    <a:gd name="connsiteY7" fmla="*/ 82003 h 82002"/>
                    <a:gd name="connsiteX8" fmla="*/ 8836 w 30339"/>
                    <a:gd name="connsiteY8" fmla="*/ 82003 h 82002"/>
                    <a:gd name="connsiteX9" fmla="*/ 30321 w 30339"/>
                    <a:gd name="connsiteY9" fmla="*/ 79083 h 82002"/>
                    <a:gd name="connsiteX10" fmla="*/ 30321 w 30339"/>
                    <a:gd name="connsiteY10"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9" h="82002">
                      <a:moveTo>
                        <a:pt x="30340" y="46252"/>
                      </a:moveTo>
                      <a:lnTo>
                        <a:pt x="30321" y="46213"/>
                      </a:lnTo>
                      <a:lnTo>
                        <a:pt x="30321" y="46213"/>
                      </a:lnTo>
                      <a:lnTo>
                        <a:pt x="30321" y="46213"/>
                      </a:lnTo>
                      <a:lnTo>
                        <a:pt x="7219" y="0"/>
                      </a:lnTo>
                      <a:lnTo>
                        <a:pt x="0" y="0"/>
                      </a:lnTo>
                      <a:lnTo>
                        <a:pt x="10034" y="56894"/>
                      </a:lnTo>
                      <a:lnTo>
                        <a:pt x="1607" y="82003"/>
                      </a:lnTo>
                      <a:lnTo>
                        <a:pt x="8836" y="82003"/>
                      </a:lnTo>
                      <a:lnTo>
                        <a:pt x="30321" y="79083"/>
                      </a:lnTo>
                      <a:lnTo>
                        <a:pt x="30321" y="46261"/>
                      </a:lnTo>
                      <a:close/>
                    </a:path>
                  </a:pathLst>
                </a:custGeom>
                <a:solidFill>
                  <a:srgbClr val="2E2F2E"/>
                </a:solidFill>
                <a:ln w="9504" cap="flat">
                  <a:noFill/>
                  <a:prstDash val="solid"/>
                  <a:miter/>
                </a:ln>
              </p:spPr>
              <p:txBody>
                <a:bodyPr rtlCol="0" anchor="ctr"/>
                <a:lstStyle/>
                <a:p>
                  <a:endParaRPr lang="nb-NO"/>
                </a:p>
              </p:txBody>
            </p:sp>
          </p:grpSp>
          <p:grpSp>
            <p:nvGrpSpPr>
              <p:cNvPr id="1263" name="Grafikk 362">
                <a:extLst>
                  <a:ext uri="{FF2B5EF4-FFF2-40B4-BE49-F238E27FC236}">
                    <a16:creationId xmlns:a16="http://schemas.microsoft.com/office/drawing/2014/main" id="{85ED9CBB-A05F-D8D5-DC89-22C69F3C45D5}"/>
                  </a:ext>
                </a:extLst>
              </p:cNvPr>
              <p:cNvGrpSpPr/>
              <p:nvPr/>
            </p:nvGrpSpPr>
            <p:grpSpPr>
              <a:xfrm>
                <a:off x="5792816" y="6791030"/>
                <a:ext cx="104981" cy="106864"/>
                <a:chOff x="5792816" y="6791030"/>
                <a:chExt cx="104981" cy="106864"/>
              </a:xfrm>
              <a:solidFill>
                <a:srgbClr val="454645"/>
              </a:solidFill>
            </p:grpSpPr>
            <p:sp>
              <p:nvSpPr>
                <p:cNvPr id="1264" name="Friform 1263">
                  <a:extLst>
                    <a:ext uri="{FF2B5EF4-FFF2-40B4-BE49-F238E27FC236}">
                      <a16:creationId xmlns:a16="http://schemas.microsoft.com/office/drawing/2014/main" id="{C18D6815-24AB-5E53-F567-1A2C29C5B29E}"/>
                    </a:ext>
                  </a:extLst>
                </p:cNvPr>
                <p:cNvSpPr/>
                <p:nvPr/>
              </p:nvSpPr>
              <p:spPr>
                <a:xfrm>
                  <a:off x="5792816" y="6822017"/>
                  <a:ext cx="64617" cy="75877"/>
                </a:xfrm>
                <a:custGeom>
                  <a:avLst/>
                  <a:gdLst>
                    <a:gd name="connsiteX0" fmla="*/ 64617 w 64617"/>
                    <a:gd name="connsiteY0" fmla="*/ 60442 h 75877"/>
                    <a:gd name="connsiteX1" fmla="*/ 41334 w 64617"/>
                    <a:gd name="connsiteY1" fmla="*/ 42961 h 75877"/>
                    <a:gd name="connsiteX2" fmla="*/ 19859 w 64617"/>
                    <a:gd name="connsiteY2" fmla="*/ 0 h 75877"/>
                    <a:gd name="connsiteX3" fmla="*/ 0 w 64617"/>
                    <a:gd name="connsiteY3" fmla="*/ 9929 h 75877"/>
                    <a:gd name="connsiteX4" fmla="*/ 23092 w 64617"/>
                    <a:gd name="connsiteY4" fmla="*/ 56133 h 75877"/>
                    <a:gd name="connsiteX5" fmla="*/ 23092 w 64617"/>
                    <a:gd name="connsiteY5" fmla="*/ 56133 h 75877"/>
                    <a:gd name="connsiteX6" fmla="*/ 23092 w 64617"/>
                    <a:gd name="connsiteY6" fmla="*/ 56133 h 75877"/>
                    <a:gd name="connsiteX7" fmla="*/ 23111 w 64617"/>
                    <a:gd name="connsiteY7" fmla="*/ 56181 h 75877"/>
                    <a:gd name="connsiteX8" fmla="*/ 23130 w 64617"/>
                    <a:gd name="connsiteY8" fmla="*/ 56171 h 75877"/>
                    <a:gd name="connsiteX9" fmla="*/ 49381 w 64617"/>
                    <a:gd name="connsiteY9" fmla="*/ 75878 h 7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17" h="75877">
                      <a:moveTo>
                        <a:pt x="64617" y="60442"/>
                      </a:moveTo>
                      <a:lnTo>
                        <a:pt x="41334" y="42961"/>
                      </a:lnTo>
                      <a:lnTo>
                        <a:pt x="19859" y="0"/>
                      </a:lnTo>
                      <a:lnTo>
                        <a:pt x="0" y="9929"/>
                      </a:lnTo>
                      <a:lnTo>
                        <a:pt x="23092" y="56133"/>
                      </a:lnTo>
                      <a:lnTo>
                        <a:pt x="23092" y="56133"/>
                      </a:lnTo>
                      <a:lnTo>
                        <a:pt x="23092" y="56133"/>
                      </a:lnTo>
                      <a:lnTo>
                        <a:pt x="23111" y="56181"/>
                      </a:lnTo>
                      <a:lnTo>
                        <a:pt x="23130" y="56171"/>
                      </a:lnTo>
                      <a:lnTo>
                        <a:pt x="49381" y="75878"/>
                      </a:lnTo>
                      <a:close/>
                    </a:path>
                  </a:pathLst>
                </a:custGeom>
                <a:solidFill>
                  <a:srgbClr val="454645"/>
                </a:solidFill>
                <a:ln w="9504" cap="flat">
                  <a:noFill/>
                  <a:prstDash val="solid"/>
                  <a:miter/>
                </a:ln>
              </p:spPr>
              <p:txBody>
                <a:bodyPr rtlCol="0" anchor="ctr"/>
                <a:lstStyle/>
                <a:p>
                  <a:endParaRPr lang="nb-NO"/>
                </a:p>
              </p:txBody>
            </p:sp>
            <p:sp>
              <p:nvSpPr>
                <p:cNvPr id="1265" name="Friform 1264">
                  <a:extLst>
                    <a:ext uri="{FF2B5EF4-FFF2-40B4-BE49-F238E27FC236}">
                      <a16:creationId xmlns:a16="http://schemas.microsoft.com/office/drawing/2014/main" id="{A96801DF-201F-1B5E-E7E4-536095C68771}"/>
                    </a:ext>
                  </a:extLst>
                </p:cNvPr>
                <p:cNvSpPr/>
                <p:nvPr/>
              </p:nvSpPr>
              <p:spPr>
                <a:xfrm>
                  <a:off x="5854827" y="6791030"/>
                  <a:ext cx="42970" cy="82002"/>
                </a:xfrm>
                <a:custGeom>
                  <a:avLst/>
                  <a:gdLst>
                    <a:gd name="connsiteX0" fmla="*/ 42970 w 42970"/>
                    <a:gd name="connsiteY0" fmla="*/ 46252 h 82002"/>
                    <a:gd name="connsiteX1" fmla="*/ 42961 w 42970"/>
                    <a:gd name="connsiteY1" fmla="*/ 46213 h 82002"/>
                    <a:gd name="connsiteX2" fmla="*/ 42961 w 42970"/>
                    <a:gd name="connsiteY2" fmla="*/ 46213 h 82002"/>
                    <a:gd name="connsiteX3" fmla="*/ 42961 w 42970"/>
                    <a:gd name="connsiteY3" fmla="*/ 46213 h 82002"/>
                    <a:gd name="connsiteX4" fmla="*/ 19859 w 42970"/>
                    <a:gd name="connsiteY4" fmla="*/ 0 h 82002"/>
                    <a:gd name="connsiteX5" fmla="*/ 0 w 42970"/>
                    <a:gd name="connsiteY5" fmla="*/ 9929 h 82002"/>
                    <a:gd name="connsiteX6" fmla="*/ 21466 w 42970"/>
                    <a:gd name="connsiteY6" fmla="*/ 52881 h 82002"/>
                    <a:gd name="connsiteX7" fmla="*/ 21466 w 42970"/>
                    <a:gd name="connsiteY7" fmla="*/ 82003 h 82002"/>
                    <a:gd name="connsiteX8" fmla="*/ 42961 w 42970"/>
                    <a:gd name="connsiteY8" fmla="*/ 79083 h 82002"/>
                    <a:gd name="connsiteX9" fmla="*/ 42961 w 42970"/>
                    <a:gd name="connsiteY9" fmla="*/ 46261 h 8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70" h="82002">
                      <a:moveTo>
                        <a:pt x="42970" y="46252"/>
                      </a:moveTo>
                      <a:lnTo>
                        <a:pt x="42961" y="46213"/>
                      </a:lnTo>
                      <a:lnTo>
                        <a:pt x="42961" y="46213"/>
                      </a:lnTo>
                      <a:lnTo>
                        <a:pt x="42961" y="46213"/>
                      </a:lnTo>
                      <a:lnTo>
                        <a:pt x="19859" y="0"/>
                      </a:lnTo>
                      <a:lnTo>
                        <a:pt x="0" y="9929"/>
                      </a:lnTo>
                      <a:lnTo>
                        <a:pt x="21466" y="52881"/>
                      </a:lnTo>
                      <a:lnTo>
                        <a:pt x="21466" y="82003"/>
                      </a:lnTo>
                      <a:lnTo>
                        <a:pt x="42961" y="79083"/>
                      </a:lnTo>
                      <a:lnTo>
                        <a:pt x="42961" y="46261"/>
                      </a:lnTo>
                      <a:close/>
                    </a:path>
                  </a:pathLst>
                </a:custGeom>
                <a:solidFill>
                  <a:srgbClr val="454645"/>
                </a:solidFill>
                <a:ln w="9504" cap="flat">
                  <a:noFill/>
                  <a:prstDash val="solid"/>
                  <a:miter/>
                </a:ln>
              </p:spPr>
              <p:txBody>
                <a:bodyPr rtlCol="0" anchor="ctr"/>
                <a:lstStyle/>
                <a:p>
                  <a:endParaRPr lang="nb-NO"/>
                </a:p>
              </p:txBody>
            </p:sp>
          </p:grpSp>
        </p:grpSp>
        <p:grpSp>
          <p:nvGrpSpPr>
            <p:cNvPr id="1218" name="Grafikk 1263">
              <a:extLst>
                <a:ext uri="{FF2B5EF4-FFF2-40B4-BE49-F238E27FC236}">
                  <a16:creationId xmlns:a16="http://schemas.microsoft.com/office/drawing/2014/main" id="{4E5EF3AA-A111-6DB9-CCC7-E7BDF6FE90C8}"/>
                </a:ext>
              </a:extLst>
            </p:cNvPr>
            <p:cNvGrpSpPr/>
            <p:nvPr/>
          </p:nvGrpSpPr>
          <p:grpSpPr>
            <a:xfrm>
              <a:off x="8350362" y="5875240"/>
              <a:ext cx="381309" cy="575094"/>
              <a:chOff x="3883382" y="3249495"/>
              <a:chExt cx="462076" cy="696907"/>
            </a:xfrm>
          </p:grpSpPr>
          <p:sp>
            <p:nvSpPr>
              <p:cNvPr id="1239" name="Friform 1238">
                <a:extLst>
                  <a:ext uri="{FF2B5EF4-FFF2-40B4-BE49-F238E27FC236}">
                    <a16:creationId xmlns:a16="http://schemas.microsoft.com/office/drawing/2014/main" id="{7403CD3F-14D1-EE5D-9D57-BC5F1A913F5A}"/>
                  </a:ext>
                </a:extLst>
              </p:cNvPr>
              <p:cNvSpPr/>
              <p:nvPr/>
            </p:nvSpPr>
            <p:spPr>
              <a:xfrm>
                <a:off x="3883382" y="3489078"/>
                <a:ext cx="462076" cy="457324"/>
              </a:xfrm>
              <a:custGeom>
                <a:avLst/>
                <a:gdLst>
                  <a:gd name="connsiteX0" fmla="*/ 462077 w 462076"/>
                  <a:gd name="connsiteY0" fmla="*/ 159106 h 457324"/>
                  <a:gd name="connsiteX1" fmla="*/ 231038 w 462076"/>
                  <a:gd name="connsiteY1" fmla="*/ 438779 h 457324"/>
                  <a:gd name="connsiteX2" fmla="*/ 0 w 462076"/>
                  <a:gd name="connsiteY2" fmla="*/ 159106 h 457324"/>
                  <a:gd name="connsiteX3" fmla="*/ 222933 w 462076"/>
                  <a:gd name="connsiteY3" fmla="*/ 9134 h 457324"/>
                  <a:gd name="connsiteX4" fmla="*/ 462077 w 462076"/>
                  <a:gd name="connsiteY4" fmla="*/ 159106 h 45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076" h="457324">
                    <a:moveTo>
                      <a:pt x="462077" y="159106"/>
                    </a:moveTo>
                    <a:cubicBezTo>
                      <a:pt x="462077" y="369875"/>
                      <a:pt x="331013" y="508987"/>
                      <a:pt x="231038" y="438779"/>
                    </a:cubicBezTo>
                    <a:cubicBezTo>
                      <a:pt x="141865" y="507683"/>
                      <a:pt x="0" y="377981"/>
                      <a:pt x="0" y="159106"/>
                    </a:cubicBezTo>
                    <a:cubicBezTo>
                      <a:pt x="0" y="31509"/>
                      <a:pt x="109442" y="-23289"/>
                      <a:pt x="222933" y="9134"/>
                    </a:cubicBezTo>
                    <a:cubicBezTo>
                      <a:pt x="352635" y="-23289"/>
                      <a:pt x="462077" y="31509"/>
                      <a:pt x="462077" y="159106"/>
                    </a:cubicBezTo>
                    <a:close/>
                  </a:path>
                </a:pathLst>
              </a:custGeom>
              <a:solidFill>
                <a:srgbClr val="D10008"/>
              </a:solidFill>
              <a:ln w="9525" cap="flat">
                <a:noFill/>
                <a:prstDash val="solid"/>
                <a:miter/>
              </a:ln>
            </p:spPr>
            <p:txBody>
              <a:bodyPr rtlCol="0" anchor="ctr"/>
              <a:lstStyle/>
              <a:p>
                <a:endParaRPr lang="nb-NO"/>
              </a:p>
            </p:txBody>
          </p:sp>
          <p:grpSp>
            <p:nvGrpSpPr>
              <p:cNvPr id="1240" name="Grafikk 1263">
                <a:extLst>
                  <a:ext uri="{FF2B5EF4-FFF2-40B4-BE49-F238E27FC236}">
                    <a16:creationId xmlns:a16="http://schemas.microsoft.com/office/drawing/2014/main" id="{3B994FAB-FD02-624E-26AD-B059B3FBFAC0}"/>
                  </a:ext>
                </a:extLst>
              </p:cNvPr>
              <p:cNvGrpSpPr/>
              <p:nvPr/>
            </p:nvGrpSpPr>
            <p:grpSpPr>
              <a:xfrm>
                <a:off x="3952289" y="3249495"/>
                <a:ext cx="352804" cy="257772"/>
                <a:chOff x="3952289" y="3249495"/>
                <a:chExt cx="352804" cy="257772"/>
              </a:xfrm>
            </p:grpSpPr>
            <p:sp>
              <p:nvSpPr>
                <p:cNvPr id="1243" name="Friform 1242">
                  <a:extLst>
                    <a:ext uri="{FF2B5EF4-FFF2-40B4-BE49-F238E27FC236}">
                      <a16:creationId xmlns:a16="http://schemas.microsoft.com/office/drawing/2014/main" id="{5A61D045-CE42-5DA8-22A8-A3A5644FA416}"/>
                    </a:ext>
                  </a:extLst>
                </p:cNvPr>
                <p:cNvSpPr/>
                <p:nvPr/>
              </p:nvSpPr>
              <p:spPr>
                <a:xfrm>
                  <a:off x="3952289" y="3323431"/>
                  <a:ext cx="166624" cy="183836"/>
                </a:xfrm>
                <a:custGeom>
                  <a:avLst/>
                  <a:gdLst>
                    <a:gd name="connsiteX0" fmla="*/ 144567 w 166624"/>
                    <a:gd name="connsiteY0" fmla="*/ 174782 h 183836"/>
                    <a:gd name="connsiteX1" fmla="*/ 112144 w 166624"/>
                    <a:gd name="connsiteY1" fmla="*/ 76151 h 183836"/>
                    <a:gd name="connsiteX2" fmla="*/ 23133 w 166624"/>
                    <a:gd name="connsiteY2" fmla="*/ 40822 h 183836"/>
                    <a:gd name="connsiteX3" fmla="*/ 206 w 166624"/>
                    <a:gd name="connsiteY3" fmla="*/ 23620 h 183836"/>
                    <a:gd name="connsiteX4" fmla="*/ 17399 w 166624"/>
                    <a:gd name="connsiteY4" fmla="*/ 694 h 183836"/>
                    <a:gd name="connsiteX5" fmla="*/ 133108 w 166624"/>
                    <a:gd name="connsiteY5" fmla="*/ 48319 h 183836"/>
                    <a:gd name="connsiteX6" fmla="*/ 166103 w 166624"/>
                    <a:gd name="connsiteY6" fmla="*/ 176544 h 183836"/>
                    <a:gd name="connsiteX7" fmla="*/ 144567 w 166624"/>
                    <a:gd name="connsiteY7" fmla="*/ 174782 h 18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24" h="183836">
                      <a:moveTo>
                        <a:pt x="144567" y="174782"/>
                      </a:moveTo>
                      <a:cubicBezTo>
                        <a:pt x="144614" y="174172"/>
                        <a:pt x="140890" y="110641"/>
                        <a:pt x="112144" y="76151"/>
                      </a:cubicBezTo>
                      <a:cubicBezTo>
                        <a:pt x="79235" y="36660"/>
                        <a:pt x="23599" y="40756"/>
                        <a:pt x="23133" y="40822"/>
                      </a:cubicBezTo>
                      <a:cubicBezTo>
                        <a:pt x="12055" y="42384"/>
                        <a:pt x="1787" y="34698"/>
                        <a:pt x="206" y="23620"/>
                      </a:cubicBezTo>
                      <a:cubicBezTo>
                        <a:pt x="-1375" y="12543"/>
                        <a:pt x="6321" y="2275"/>
                        <a:pt x="17399" y="694"/>
                      </a:cubicBezTo>
                      <a:cubicBezTo>
                        <a:pt x="20170" y="303"/>
                        <a:pt x="85883" y="-8355"/>
                        <a:pt x="133108" y="48319"/>
                      </a:cubicBezTo>
                      <a:cubicBezTo>
                        <a:pt x="172618" y="95724"/>
                        <a:pt x="166389" y="173258"/>
                        <a:pt x="166103" y="176544"/>
                      </a:cubicBezTo>
                      <a:cubicBezTo>
                        <a:pt x="165188" y="187088"/>
                        <a:pt x="143595" y="185936"/>
                        <a:pt x="144567" y="174782"/>
                      </a:cubicBezTo>
                      <a:close/>
                    </a:path>
                  </a:pathLst>
                </a:custGeom>
                <a:solidFill>
                  <a:srgbClr val="8D4706"/>
                </a:solidFill>
                <a:ln w="9525" cap="flat">
                  <a:noFill/>
                  <a:prstDash val="solid"/>
                  <a:miter/>
                </a:ln>
              </p:spPr>
              <p:txBody>
                <a:bodyPr rtlCol="0" anchor="ctr"/>
                <a:lstStyle/>
                <a:p>
                  <a:endParaRPr lang="nb-NO"/>
                </a:p>
              </p:txBody>
            </p:sp>
            <p:sp>
              <p:nvSpPr>
                <p:cNvPr id="1244" name="Friform 1243">
                  <a:extLst>
                    <a:ext uri="{FF2B5EF4-FFF2-40B4-BE49-F238E27FC236}">
                      <a16:creationId xmlns:a16="http://schemas.microsoft.com/office/drawing/2014/main" id="{6C4B3AAB-C3EC-3E36-B8B9-AF359DFA8934}"/>
                    </a:ext>
                  </a:extLst>
                </p:cNvPr>
                <p:cNvSpPr/>
                <p:nvPr/>
              </p:nvSpPr>
              <p:spPr>
                <a:xfrm>
                  <a:off x="4117126" y="3249495"/>
                  <a:ext cx="187965" cy="209656"/>
                </a:xfrm>
                <a:custGeom>
                  <a:avLst/>
                  <a:gdLst>
                    <a:gd name="connsiteX0" fmla="*/ 148237 w 187965"/>
                    <a:gd name="connsiteY0" fmla="*/ 152725 h 209656"/>
                    <a:gd name="connsiteX1" fmla="*/ 1428 w 187965"/>
                    <a:gd name="connsiteY1" fmla="*/ 209656 h 209656"/>
                    <a:gd name="connsiteX2" fmla="*/ 39728 w 187965"/>
                    <a:gd name="connsiteY2" fmla="*/ 56932 h 209656"/>
                    <a:gd name="connsiteX3" fmla="*/ 186537 w 187965"/>
                    <a:gd name="connsiteY3" fmla="*/ 1 h 209656"/>
                    <a:gd name="connsiteX4" fmla="*/ 148237 w 187965"/>
                    <a:gd name="connsiteY4" fmla="*/ 152725 h 20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65" h="209656">
                      <a:moveTo>
                        <a:pt x="148237" y="152725"/>
                      </a:moveTo>
                      <a:cubicBezTo>
                        <a:pt x="97126" y="210618"/>
                        <a:pt x="1428" y="209656"/>
                        <a:pt x="1428" y="209656"/>
                      </a:cubicBezTo>
                      <a:cubicBezTo>
                        <a:pt x="1428" y="209656"/>
                        <a:pt x="-11383" y="114825"/>
                        <a:pt x="39728" y="56932"/>
                      </a:cubicBezTo>
                      <a:cubicBezTo>
                        <a:pt x="90840" y="-961"/>
                        <a:pt x="186537" y="1"/>
                        <a:pt x="186537" y="1"/>
                      </a:cubicBezTo>
                      <a:cubicBezTo>
                        <a:pt x="186537" y="1"/>
                        <a:pt x="199348" y="94832"/>
                        <a:pt x="148237" y="152725"/>
                      </a:cubicBezTo>
                      <a:close/>
                    </a:path>
                  </a:pathLst>
                </a:custGeom>
                <a:solidFill>
                  <a:srgbClr val="50A822"/>
                </a:solidFill>
                <a:ln w="9525" cap="flat">
                  <a:noFill/>
                  <a:prstDash val="solid"/>
                  <a:miter/>
                </a:ln>
              </p:spPr>
              <p:txBody>
                <a:bodyPr rtlCol="0" anchor="ctr"/>
                <a:lstStyle/>
                <a:p>
                  <a:endParaRPr lang="nb-NO"/>
                </a:p>
              </p:txBody>
            </p:sp>
            <p:sp>
              <p:nvSpPr>
                <p:cNvPr id="1245" name="Friform 1244">
                  <a:extLst>
                    <a:ext uri="{FF2B5EF4-FFF2-40B4-BE49-F238E27FC236}">
                      <a16:creationId xmlns:a16="http://schemas.microsoft.com/office/drawing/2014/main" id="{1BE57951-B5A6-A5FC-54E0-9B3376580596}"/>
                    </a:ext>
                  </a:extLst>
                </p:cNvPr>
                <p:cNvSpPr/>
                <p:nvPr/>
              </p:nvSpPr>
              <p:spPr>
                <a:xfrm>
                  <a:off x="4118554" y="3249496"/>
                  <a:ext cx="186539" cy="209655"/>
                </a:xfrm>
                <a:custGeom>
                  <a:avLst/>
                  <a:gdLst>
                    <a:gd name="connsiteX0" fmla="*/ 185109 w 186539"/>
                    <a:gd name="connsiteY0" fmla="*/ 0 h 209655"/>
                    <a:gd name="connsiteX1" fmla="*/ 0 w 186539"/>
                    <a:gd name="connsiteY1" fmla="*/ 209655 h 209655"/>
                    <a:gd name="connsiteX2" fmla="*/ 146809 w 186539"/>
                    <a:gd name="connsiteY2" fmla="*/ 152724 h 209655"/>
                    <a:gd name="connsiteX3" fmla="*/ 185109 w 186539"/>
                    <a:gd name="connsiteY3" fmla="*/ 0 h 209655"/>
                  </a:gdLst>
                  <a:ahLst/>
                  <a:cxnLst>
                    <a:cxn ang="0">
                      <a:pos x="connsiteX0" y="connsiteY0"/>
                    </a:cxn>
                    <a:cxn ang="0">
                      <a:pos x="connsiteX1" y="connsiteY1"/>
                    </a:cxn>
                    <a:cxn ang="0">
                      <a:pos x="connsiteX2" y="connsiteY2"/>
                    </a:cxn>
                    <a:cxn ang="0">
                      <a:pos x="connsiteX3" y="connsiteY3"/>
                    </a:cxn>
                  </a:cxnLst>
                  <a:rect l="l" t="t" r="r" b="b"/>
                  <a:pathLst>
                    <a:path w="186539" h="209655">
                      <a:moveTo>
                        <a:pt x="185109" y="0"/>
                      </a:moveTo>
                      <a:lnTo>
                        <a:pt x="0" y="209655"/>
                      </a:lnTo>
                      <a:cubicBezTo>
                        <a:pt x="0" y="209655"/>
                        <a:pt x="95688" y="210626"/>
                        <a:pt x="146809" y="152724"/>
                      </a:cubicBezTo>
                      <a:cubicBezTo>
                        <a:pt x="197930" y="94831"/>
                        <a:pt x="185109" y="0"/>
                        <a:pt x="185109" y="0"/>
                      </a:cubicBezTo>
                      <a:close/>
                    </a:path>
                  </a:pathLst>
                </a:custGeom>
                <a:solidFill>
                  <a:srgbClr val="578D38"/>
                </a:solidFill>
                <a:ln w="9525" cap="flat">
                  <a:noFill/>
                  <a:prstDash val="solid"/>
                  <a:miter/>
                </a:ln>
              </p:spPr>
              <p:txBody>
                <a:bodyPr rtlCol="0" anchor="ctr"/>
                <a:lstStyle/>
                <a:p>
                  <a:endParaRPr lang="nb-NO"/>
                </a:p>
              </p:txBody>
            </p:sp>
          </p:grpSp>
          <p:sp>
            <p:nvSpPr>
              <p:cNvPr id="1241" name="Friform 1240">
                <a:extLst>
                  <a:ext uri="{FF2B5EF4-FFF2-40B4-BE49-F238E27FC236}">
                    <a16:creationId xmlns:a16="http://schemas.microsoft.com/office/drawing/2014/main" id="{99EB7F1C-365B-5ABF-577D-3E3D307D2108}"/>
                  </a:ext>
                </a:extLst>
              </p:cNvPr>
              <p:cNvSpPr/>
              <p:nvPr/>
            </p:nvSpPr>
            <p:spPr>
              <a:xfrm>
                <a:off x="3883382" y="3489078"/>
                <a:ext cx="387753" cy="388743"/>
              </a:xfrm>
              <a:custGeom>
                <a:avLst/>
                <a:gdLst>
                  <a:gd name="connsiteX0" fmla="*/ 387753 w 387753"/>
                  <a:gd name="connsiteY0" fmla="*/ 183375 h 388743"/>
                  <a:gd name="connsiteX1" fmla="*/ 277730 w 387753"/>
                  <a:gd name="connsiteY1" fmla="*/ 543 h 388743"/>
                  <a:gd name="connsiteX2" fmla="*/ 222933 w 387753"/>
                  <a:gd name="connsiteY2" fmla="*/ 9134 h 388743"/>
                  <a:gd name="connsiteX3" fmla="*/ 0 w 387753"/>
                  <a:gd name="connsiteY3" fmla="*/ 159106 h 388743"/>
                  <a:gd name="connsiteX4" fmla="*/ 26146 w 387753"/>
                  <a:gd name="connsiteY4" fmla="*/ 309153 h 388743"/>
                  <a:gd name="connsiteX5" fmla="*/ 185757 w 387753"/>
                  <a:gd name="connsiteY5" fmla="*/ 388744 h 388743"/>
                  <a:gd name="connsiteX6" fmla="*/ 387753 w 387753"/>
                  <a:gd name="connsiteY6" fmla="*/ 183375 h 38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53" h="388743">
                    <a:moveTo>
                      <a:pt x="387753" y="183375"/>
                    </a:moveTo>
                    <a:cubicBezTo>
                      <a:pt x="387753" y="103642"/>
                      <a:pt x="343033" y="34576"/>
                      <a:pt x="277730" y="543"/>
                    </a:cubicBezTo>
                    <a:cubicBezTo>
                      <a:pt x="260061" y="1629"/>
                      <a:pt x="241725" y="4429"/>
                      <a:pt x="222933" y="9134"/>
                    </a:cubicBezTo>
                    <a:cubicBezTo>
                      <a:pt x="109442" y="-23289"/>
                      <a:pt x="0" y="31509"/>
                      <a:pt x="0" y="159106"/>
                    </a:cubicBezTo>
                    <a:cubicBezTo>
                      <a:pt x="0" y="216960"/>
                      <a:pt x="9916" y="267452"/>
                      <a:pt x="26146" y="309153"/>
                    </a:cubicBezTo>
                    <a:cubicBezTo>
                      <a:pt x="63103" y="357559"/>
                      <a:pt x="120834" y="388744"/>
                      <a:pt x="185757" y="388744"/>
                    </a:cubicBezTo>
                    <a:cubicBezTo>
                      <a:pt x="297323" y="388744"/>
                      <a:pt x="387753" y="296799"/>
                      <a:pt x="387753" y="183375"/>
                    </a:cubicBezTo>
                    <a:close/>
                  </a:path>
                </a:pathLst>
              </a:custGeom>
              <a:solidFill>
                <a:srgbClr val="ED1C24"/>
              </a:solidFill>
              <a:ln w="9525" cap="flat">
                <a:noFill/>
                <a:prstDash val="solid"/>
                <a:miter/>
              </a:ln>
            </p:spPr>
            <p:txBody>
              <a:bodyPr rtlCol="0" anchor="ctr"/>
              <a:lstStyle/>
              <a:p>
                <a:endParaRPr lang="nb-NO"/>
              </a:p>
            </p:txBody>
          </p:sp>
          <p:sp>
            <p:nvSpPr>
              <p:cNvPr id="1242" name="Friform 1241">
                <a:extLst>
                  <a:ext uri="{FF2B5EF4-FFF2-40B4-BE49-F238E27FC236}">
                    <a16:creationId xmlns:a16="http://schemas.microsoft.com/office/drawing/2014/main" id="{1BE297E4-534C-EC08-9D25-622A9B536EEC}"/>
                  </a:ext>
                </a:extLst>
              </p:cNvPr>
              <p:cNvSpPr/>
              <p:nvPr/>
            </p:nvSpPr>
            <p:spPr>
              <a:xfrm>
                <a:off x="3938538" y="3556178"/>
                <a:ext cx="140003" cy="169406"/>
              </a:xfrm>
              <a:custGeom>
                <a:avLst/>
                <a:gdLst>
                  <a:gd name="connsiteX0" fmla="*/ 134515 w 140003"/>
                  <a:gd name="connsiteY0" fmla="*/ 106046 h 169406"/>
                  <a:gd name="connsiteX1" fmla="*/ 42884 w 140003"/>
                  <a:gd name="connsiteY1" fmla="*/ 166653 h 169406"/>
                  <a:gd name="connsiteX2" fmla="*/ 5489 w 140003"/>
                  <a:gd name="connsiteY2" fmla="*/ 63355 h 169406"/>
                  <a:gd name="connsiteX3" fmla="*/ 97119 w 140003"/>
                  <a:gd name="connsiteY3" fmla="*/ 2757 h 169406"/>
                  <a:gd name="connsiteX4" fmla="*/ 134515 w 140003"/>
                  <a:gd name="connsiteY4" fmla="*/ 106046 h 16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03" h="169406">
                    <a:moveTo>
                      <a:pt x="134515" y="106046"/>
                    </a:moveTo>
                    <a:cubicBezTo>
                      <a:pt x="119541" y="151309"/>
                      <a:pt x="78517" y="178436"/>
                      <a:pt x="42884" y="166653"/>
                    </a:cubicBezTo>
                    <a:cubicBezTo>
                      <a:pt x="7251" y="154871"/>
                      <a:pt x="-9494" y="108617"/>
                      <a:pt x="5489" y="63355"/>
                    </a:cubicBezTo>
                    <a:cubicBezTo>
                      <a:pt x="20462" y="18092"/>
                      <a:pt x="61486" y="-9035"/>
                      <a:pt x="97119" y="2757"/>
                    </a:cubicBezTo>
                    <a:cubicBezTo>
                      <a:pt x="132752" y="14539"/>
                      <a:pt x="149497" y="60783"/>
                      <a:pt x="134515" y="106046"/>
                    </a:cubicBezTo>
                    <a:close/>
                  </a:path>
                </a:pathLst>
              </a:custGeom>
              <a:solidFill>
                <a:srgbClr val="FF787F"/>
              </a:solidFill>
              <a:ln w="9525" cap="flat">
                <a:noFill/>
                <a:prstDash val="solid"/>
                <a:miter/>
              </a:ln>
            </p:spPr>
            <p:txBody>
              <a:bodyPr rtlCol="0" anchor="ctr"/>
              <a:lstStyle/>
              <a:p>
                <a:endParaRPr lang="nb-NO"/>
              </a:p>
            </p:txBody>
          </p:sp>
        </p:grpSp>
        <p:grpSp>
          <p:nvGrpSpPr>
            <p:cNvPr id="1219" name="Grafikk 1263">
              <a:extLst>
                <a:ext uri="{FF2B5EF4-FFF2-40B4-BE49-F238E27FC236}">
                  <a16:creationId xmlns:a16="http://schemas.microsoft.com/office/drawing/2014/main" id="{0A977520-4FB8-5ADC-26DC-013E5DE7C5B8}"/>
                </a:ext>
              </a:extLst>
            </p:cNvPr>
            <p:cNvGrpSpPr/>
            <p:nvPr/>
          </p:nvGrpSpPr>
          <p:grpSpPr>
            <a:xfrm>
              <a:off x="8992519" y="5854773"/>
              <a:ext cx="363956" cy="579559"/>
              <a:chOff x="6205653" y="6008889"/>
              <a:chExt cx="437654" cy="696915"/>
            </a:xfrm>
          </p:grpSpPr>
          <p:grpSp>
            <p:nvGrpSpPr>
              <p:cNvPr id="1232" name="Grafikk 1263">
                <a:extLst>
                  <a:ext uri="{FF2B5EF4-FFF2-40B4-BE49-F238E27FC236}">
                    <a16:creationId xmlns:a16="http://schemas.microsoft.com/office/drawing/2014/main" id="{0BA17765-EE00-A697-D83B-9D496559C327}"/>
                  </a:ext>
                </a:extLst>
              </p:cNvPr>
              <p:cNvGrpSpPr/>
              <p:nvPr/>
            </p:nvGrpSpPr>
            <p:grpSpPr>
              <a:xfrm>
                <a:off x="6205653" y="6008889"/>
                <a:ext cx="437654" cy="696915"/>
                <a:chOff x="6205653" y="6008889"/>
                <a:chExt cx="437654" cy="696915"/>
              </a:xfrm>
            </p:grpSpPr>
            <p:sp>
              <p:nvSpPr>
                <p:cNvPr id="1234" name="Friform 1233">
                  <a:extLst>
                    <a:ext uri="{FF2B5EF4-FFF2-40B4-BE49-F238E27FC236}">
                      <a16:creationId xmlns:a16="http://schemas.microsoft.com/office/drawing/2014/main" id="{EAD13BC0-07BA-6931-476F-448D08B5553E}"/>
                    </a:ext>
                  </a:extLst>
                </p:cNvPr>
                <p:cNvSpPr/>
                <p:nvPr/>
              </p:nvSpPr>
              <p:spPr>
                <a:xfrm>
                  <a:off x="6413859" y="6058155"/>
                  <a:ext cx="30301" cy="118268"/>
                </a:xfrm>
                <a:custGeom>
                  <a:avLst/>
                  <a:gdLst>
                    <a:gd name="connsiteX0" fmla="*/ 21928 w 30301"/>
                    <a:gd name="connsiteY0" fmla="*/ 118268 h 118268"/>
                    <a:gd name="connsiteX1" fmla="*/ 14117 w 30301"/>
                    <a:gd name="connsiteY1" fmla="*/ 112906 h 118268"/>
                    <a:gd name="connsiteX2" fmla="*/ 192 w 30301"/>
                    <a:gd name="connsiteY2" fmla="*/ 46850 h 118268"/>
                    <a:gd name="connsiteX3" fmla="*/ 4992 w 30301"/>
                    <a:gd name="connsiteY3" fmla="*/ 5959 h 118268"/>
                    <a:gd name="connsiteX4" fmla="*/ 15422 w 30301"/>
                    <a:gd name="connsiteY4" fmla="*/ 358 h 118268"/>
                    <a:gd name="connsiteX5" fmla="*/ 21023 w 30301"/>
                    <a:gd name="connsiteY5" fmla="*/ 10779 h 118268"/>
                    <a:gd name="connsiteX6" fmla="*/ 16899 w 30301"/>
                    <a:gd name="connsiteY6" fmla="*/ 45764 h 118268"/>
                    <a:gd name="connsiteX7" fmla="*/ 29748 w 30301"/>
                    <a:gd name="connsiteY7" fmla="*/ 106895 h 118268"/>
                    <a:gd name="connsiteX8" fmla="*/ 24938 w 30301"/>
                    <a:gd name="connsiteY8" fmla="*/ 117706 h 118268"/>
                    <a:gd name="connsiteX9" fmla="*/ 21928 w 30301"/>
                    <a:gd name="connsiteY9" fmla="*/ 118268 h 11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01" h="118268">
                      <a:moveTo>
                        <a:pt x="21928" y="118268"/>
                      </a:moveTo>
                      <a:cubicBezTo>
                        <a:pt x="18566" y="118268"/>
                        <a:pt x="15394" y="116230"/>
                        <a:pt x="14117" y="112906"/>
                      </a:cubicBezTo>
                      <a:cubicBezTo>
                        <a:pt x="13641" y="111667"/>
                        <a:pt x="2478" y="82302"/>
                        <a:pt x="192" y="46850"/>
                      </a:cubicBezTo>
                      <a:cubicBezTo>
                        <a:pt x="-1123" y="26514"/>
                        <a:pt x="4745" y="6797"/>
                        <a:pt x="4992" y="5959"/>
                      </a:cubicBezTo>
                      <a:cubicBezTo>
                        <a:pt x="6326" y="1530"/>
                        <a:pt x="10993" y="-975"/>
                        <a:pt x="15422" y="358"/>
                      </a:cubicBezTo>
                      <a:cubicBezTo>
                        <a:pt x="19842" y="1692"/>
                        <a:pt x="22347" y="6359"/>
                        <a:pt x="21023" y="10779"/>
                      </a:cubicBezTo>
                      <a:cubicBezTo>
                        <a:pt x="20928" y="11102"/>
                        <a:pt x="15794" y="28600"/>
                        <a:pt x="16899" y="45764"/>
                      </a:cubicBezTo>
                      <a:cubicBezTo>
                        <a:pt x="19013" y="78568"/>
                        <a:pt x="29643" y="106619"/>
                        <a:pt x="29748" y="106895"/>
                      </a:cubicBezTo>
                      <a:cubicBezTo>
                        <a:pt x="31396" y="111210"/>
                        <a:pt x="29243" y="116049"/>
                        <a:pt x="24938" y="117706"/>
                      </a:cubicBezTo>
                      <a:cubicBezTo>
                        <a:pt x="23938" y="118087"/>
                        <a:pt x="22918" y="118268"/>
                        <a:pt x="21928" y="118268"/>
                      </a:cubicBezTo>
                      <a:close/>
                    </a:path>
                  </a:pathLst>
                </a:custGeom>
                <a:solidFill>
                  <a:srgbClr val="8D4706"/>
                </a:solidFill>
                <a:ln w="9525" cap="flat">
                  <a:noFill/>
                  <a:prstDash val="solid"/>
                  <a:miter/>
                </a:ln>
              </p:spPr>
              <p:txBody>
                <a:bodyPr rtlCol="0" anchor="ctr"/>
                <a:lstStyle/>
                <a:p>
                  <a:endParaRPr lang="nb-NO"/>
                </a:p>
              </p:txBody>
            </p:sp>
            <p:sp>
              <p:nvSpPr>
                <p:cNvPr id="1235" name="Friform 1234">
                  <a:extLst>
                    <a:ext uri="{FF2B5EF4-FFF2-40B4-BE49-F238E27FC236}">
                      <a16:creationId xmlns:a16="http://schemas.microsoft.com/office/drawing/2014/main" id="{753F15C5-5070-9A93-7EAD-7FE2F46AA665}"/>
                    </a:ext>
                  </a:extLst>
                </p:cNvPr>
                <p:cNvSpPr/>
                <p:nvPr/>
              </p:nvSpPr>
              <p:spPr>
                <a:xfrm>
                  <a:off x="6234963" y="6151325"/>
                  <a:ext cx="408344" cy="554478"/>
                </a:xfrm>
                <a:custGeom>
                  <a:avLst/>
                  <a:gdLst>
                    <a:gd name="connsiteX0" fmla="*/ 309037 w 408344"/>
                    <a:gd name="connsiteY0" fmla="*/ 119929 h 554478"/>
                    <a:gd name="connsiteX1" fmla="*/ 204167 w 408344"/>
                    <a:gd name="connsiteY1" fmla="*/ 0 h 554478"/>
                    <a:gd name="connsiteX2" fmla="*/ 99297 w 408344"/>
                    <a:gd name="connsiteY2" fmla="*/ 119929 h 554478"/>
                    <a:gd name="connsiteX3" fmla="*/ 8 w 408344"/>
                    <a:gd name="connsiteY3" fmla="*/ 350311 h 554478"/>
                    <a:gd name="connsiteX4" fmla="*/ 204176 w 408344"/>
                    <a:gd name="connsiteY4" fmla="*/ 554479 h 554478"/>
                    <a:gd name="connsiteX5" fmla="*/ 408345 w 408344"/>
                    <a:gd name="connsiteY5" fmla="*/ 350311 h 554478"/>
                    <a:gd name="connsiteX6" fmla="*/ 309037 w 408344"/>
                    <a:gd name="connsiteY6" fmla="*/ 119929 h 55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44" h="554478">
                      <a:moveTo>
                        <a:pt x="309037" y="119929"/>
                      </a:moveTo>
                      <a:cubicBezTo>
                        <a:pt x="309037" y="53693"/>
                        <a:pt x="262088" y="0"/>
                        <a:pt x="204167" y="0"/>
                      </a:cubicBezTo>
                      <a:cubicBezTo>
                        <a:pt x="146245" y="0"/>
                        <a:pt x="99297" y="53693"/>
                        <a:pt x="99297" y="119929"/>
                      </a:cubicBezTo>
                      <a:cubicBezTo>
                        <a:pt x="99297" y="180737"/>
                        <a:pt x="1122" y="223123"/>
                        <a:pt x="8" y="350311"/>
                      </a:cubicBezTo>
                      <a:cubicBezTo>
                        <a:pt x="-983" y="463058"/>
                        <a:pt x="91419" y="554479"/>
                        <a:pt x="204176" y="554479"/>
                      </a:cubicBezTo>
                      <a:cubicBezTo>
                        <a:pt x="316933" y="554479"/>
                        <a:pt x="408345" y="463067"/>
                        <a:pt x="408345" y="350311"/>
                      </a:cubicBezTo>
                      <a:cubicBezTo>
                        <a:pt x="408335" y="207512"/>
                        <a:pt x="309037" y="180737"/>
                        <a:pt x="309037" y="119929"/>
                      </a:cubicBezTo>
                      <a:close/>
                    </a:path>
                  </a:pathLst>
                </a:custGeom>
                <a:solidFill>
                  <a:srgbClr val="A2B00A"/>
                </a:solidFill>
                <a:ln w="9525" cap="flat">
                  <a:noFill/>
                  <a:prstDash val="solid"/>
                  <a:miter/>
                </a:ln>
              </p:spPr>
              <p:txBody>
                <a:bodyPr rtlCol="0" anchor="ctr"/>
                <a:lstStyle/>
                <a:p>
                  <a:endParaRPr lang="nb-NO"/>
                </a:p>
              </p:txBody>
            </p:sp>
            <p:sp>
              <p:nvSpPr>
                <p:cNvPr id="1236" name="Friform 1235">
                  <a:extLst>
                    <a:ext uri="{FF2B5EF4-FFF2-40B4-BE49-F238E27FC236}">
                      <a16:creationId xmlns:a16="http://schemas.microsoft.com/office/drawing/2014/main" id="{C9416E02-00E8-0548-4C1F-FF6EF2137E79}"/>
                    </a:ext>
                  </a:extLst>
                </p:cNvPr>
                <p:cNvSpPr/>
                <p:nvPr/>
              </p:nvSpPr>
              <p:spPr>
                <a:xfrm>
                  <a:off x="6234963" y="6152020"/>
                  <a:ext cx="338059" cy="533695"/>
                </a:xfrm>
                <a:custGeom>
                  <a:avLst/>
                  <a:gdLst>
                    <a:gd name="connsiteX0" fmla="*/ 192889 w 338059"/>
                    <a:gd name="connsiteY0" fmla="*/ 0 h 533695"/>
                    <a:gd name="connsiteX1" fmla="*/ 99297 w 338059"/>
                    <a:gd name="connsiteY1" fmla="*/ 119234 h 533695"/>
                    <a:gd name="connsiteX2" fmla="*/ 8 w 338059"/>
                    <a:gd name="connsiteY2" fmla="*/ 349615 h 533695"/>
                    <a:gd name="connsiteX3" fmla="*/ 113622 w 338059"/>
                    <a:gd name="connsiteY3" fmla="*/ 532686 h 533695"/>
                    <a:gd name="connsiteX4" fmla="*/ 133891 w 338059"/>
                    <a:gd name="connsiteY4" fmla="*/ 533695 h 533695"/>
                    <a:gd name="connsiteX5" fmla="*/ 338060 w 338059"/>
                    <a:gd name="connsiteY5" fmla="*/ 329527 h 533695"/>
                    <a:gd name="connsiteX6" fmla="*/ 238771 w 338059"/>
                    <a:gd name="connsiteY6" fmla="*/ 99146 h 533695"/>
                    <a:gd name="connsiteX7" fmla="*/ 192889 w 338059"/>
                    <a:gd name="connsiteY7" fmla="*/ 0 h 53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59" h="533695">
                      <a:moveTo>
                        <a:pt x="192889" y="0"/>
                      </a:moveTo>
                      <a:cubicBezTo>
                        <a:pt x="140283" y="6439"/>
                        <a:pt x="99297" y="57360"/>
                        <a:pt x="99297" y="119234"/>
                      </a:cubicBezTo>
                      <a:cubicBezTo>
                        <a:pt x="99297" y="180042"/>
                        <a:pt x="1122" y="222428"/>
                        <a:pt x="8" y="349615"/>
                      </a:cubicBezTo>
                      <a:cubicBezTo>
                        <a:pt x="-697" y="429911"/>
                        <a:pt x="45976" y="499348"/>
                        <a:pt x="113622" y="532686"/>
                      </a:cubicBezTo>
                      <a:cubicBezTo>
                        <a:pt x="120290" y="533343"/>
                        <a:pt x="127052" y="533695"/>
                        <a:pt x="133891" y="533695"/>
                      </a:cubicBezTo>
                      <a:cubicBezTo>
                        <a:pt x="246648" y="533695"/>
                        <a:pt x="338060" y="442284"/>
                        <a:pt x="338060" y="329527"/>
                      </a:cubicBezTo>
                      <a:cubicBezTo>
                        <a:pt x="338060" y="186728"/>
                        <a:pt x="238771" y="159953"/>
                        <a:pt x="238771" y="99146"/>
                      </a:cubicBezTo>
                      <a:cubicBezTo>
                        <a:pt x="238752" y="57941"/>
                        <a:pt x="220569" y="21593"/>
                        <a:pt x="192889" y="0"/>
                      </a:cubicBezTo>
                      <a:close/>
                    </a:path>
                  </a:pathLst>
                </a:custGeom>
                <a:solidFill>
                  <a:srgbClr val="BAC733"/>
                </a:solidFill>
                <a:ln w="9525" cap="flat">
                  <a:noFill/>
                  <a:prstDash val="solid"/>
                  <a:miter/>
                </a:ln>
              </p:spPr>
              <p:txBody>
                <a:bodyPr rtlCol="0" anchor="ctr"/>
                <a:lstStyle/>
                <a:p>
                  <a:endParaRPr lang="nb-NO"/>
                </a:p>
              </p:txBody>
            </p:sp>
            <p:sp>
              <p:nvSpPr>
                <p:cNvPr id="1237" name="Friform 1236">
                  <a:extLst>
                    <a:ext uri="{FF2B5EF4-FFF2-40B4-BE49-F238E27FC236}">
                      <a16:creationId xmlns:a16="http://schemas.microsoft.com/office/drawing/2014/main" id="{3DB87846-4A6E-0D5D-FCAA-343E57AC53AD}"/>
                    </a:ext>
                  </a:extLst>
                </p:cNvPr>
                <p:cNvSpPr/>
                <p:nvPr/>
              </p:nvSpPr>
              <p:spPr>
                <a:xfrm>
                  <a:off x="6205662" y="6008889"/>
                  <a:ext cx="209218" cy="137271"/>
                </a:xfrm>
                <a:custGeom>
                  <a:avLst/>
                  <a:gdLst>
                    <a:gd name="connsiteX0" fmla="*/ 209217 w 209218"/>
                    <a:gd name="connsiteY0" fmla="*/ 100802 h 137271"/>
                    <a:gd name="connsiteX1" fmla="*/ 111033 w 209218"/>
                    <a:gd name="connsiteY1" fmla="*/ 132711 h 137271"/>
                    <a:gd name="connsiteX2" fmla="*/ 0 w 209218"/>
                    <a:gd name="connsiteY2" fmla="*/ 26527 h 137271"/>
                    <a:gd name="connsiteX3" fmla="*/ 153143 w 209218"/>
                    <a:gd name="connsiteY3" fmla="*/ 14125 h 137271"/>
                    <a:gd name="connsiteX4" fmla="*/ 209217 w 209218"/>
                    <a:gd name="connsiteY4" fmla="*/ 100802 h 13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18" h="137271">
                      <a:moveTo>
                        <a:pt x="209217" y="100802"/>
                      </a:moveTo>
                      <a:cubicBezTo>
                        <a:pt x="209217" y="100802"/>
                        <a:pt x="169011" y="152638"/>
                        <a:pt x="111033" y="132711"/>
                      </a:cubicBezTo>
                      <a:cubicBezTo>
                        <a:pt x="16202" y="100126"/>
                        <a:pt x="0" y="26527"/>
                        <a:pt x="0" y="26527"/>
                      </a:cubicBezTo>
                      <a:cubicBezTo>
                        <a:pt x="0" y="26527"/>
                        <a:pt x="52587" y="-23746"/>
                        <a:pt x="153143" y="14125"/>
                      </a:cubicBezTo>
                      <a:cubicBezTo>
                        <a:pt x="210503" y="35728"/>
                        <a:pt x="209217" y="100802"/>
                        <a:pt x="209217" y="100802"/>
                      </a:cubicBezTo>
                      <a:close/>
                    </a:path>
                  </a:pathLst>
                </a:custGeom>
                <a:solidFill>
                  <a:srgbClr val="50A822"/>
                </a:solidFill>
                <a:ln w="9525" cap="flat">
                  <a:noFill/>
                  <a:prstDash val="solid"/>
                  <a:miter/>
                </a:ln>
              </p:spPr>
              <p:txBody>
                <a:bodyPr rtlCol="0" anchor="ctr"/>
                <a:lstStyle/>
                <a:p>
                  <a:endParaRPr lang="nb-NO"/>
                </a:p>
              </p:txBody>
            </p:sp>
            <p:sp>
              <p:nvSpPr>
                <p:cNvPr id="1238" name="Friform 1237">
                  <a:extLst>
                    <a:ext uri="{FF2B5EF4-FFF2-40B4-BE49-F238E27FC236}">
                      <a16:creationId xmlns:a16="http://schemas.microsoft.com/office/drawing/2014/main" id="{9ED7ED94-5D4D-CF50-8768-2C806AC0B08A}"/>
                    </a:ext>
                  </a:extLst>
                </p:cNvPr>
                <p:cNvSpPr/>
                <p:nvPr/>
              </p:nvSpPr>
              <p:spPr>
                <a:xfrm>
                  <a:off x="6205653" y="6008889"/>
                  <a:ext cx="209226" cy="100183"/>
                </a:xfrm>
                <a:custGeom>
                  <a:avLst/>
                  <a:gdLst>
                    <a:gd name="connsiteX0" fmla="*/ 153143 w 209226"/>
                    <a:gd name="connsiteY0" fmla="*/ 14125 h 100183"/>
                    <a:gd name="connsiteX1" fmla="*/ 0 w 209226"/>
                    <a:gd name="connsiteY1" fmla="*/ 26527 h 100183"/>
                    <a:gd name="connsiteX2" fmla="*/ 86 w 209226"/>
                    <a:gd name="connsiteY2" fmla="*/ 26869 h 100183"/>
                    <a:gd name="connsiteX3" fmla="*/ 209226 w 209226"/>
                    <a:gd name="connsiteY3" fmla="*/ 100183 h 100183"/>
                    <a:gd name="connsiteX4" fmla="*/ 153143 w 209226"/>
                    <a:gd name="connsiteY4" fmla="*/ 14125 h 10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26" h="100183">
                      <a:moveTo>
                        <a:pt x="153143" y="14125"/>
                      </a:moveTo>
                      <a:cubicBezTo>
                        <a:pt x="52597" y="-23746"/>
                        <a:pt x="0" y="26527"/>
                        <a:pt x="0" y="26527"/>
                      </a:cubicBezTo>
                      <a:cubicBezTo>
                        <a:pt x="0" y="26527"/>
                        <a:pt x="29" y="26669"/>
                        <a:pt x="86" y="26869"/>
                      </a:cubicBezTo>
                      <a:lnTo>
                        <a:pt x="209226" y="100183"/>
                      </a:lnTo>
                      <a:cubicBezTo>
                        <a:pt x="209188" y="93630"/>
                        <a:pt x="207312" y="34518"/>
                        <a:pt x="153143" y="14125"/>
                      </a:cubicBezTo>
                      <a:close/>
                    </a:path>
                  </a:pathLst>
                </a:custGeom>
                <a:solidFill>
                  <a:srgbClr val="578D38"/>
                </a:solidFill>
                <a:ln w="9525" cap="flat">
                  <a:noFill/>
                  <a:prstDash val="solid"/>
                  <a:miter/>
                </a:ln>
              </p:spPr>
              <p:txBody>
                <a:bodyPr rtlCol="0" anchor="ctr"/>
                <a:lstStyle/>
                <a:p>
                  <a:endParaRPr lang="nb-NO"/>
                </a:p>
              </p:txBody>
            </p:sp>
          </p:grpSp>
          <p:sp>
            <p:nvSpPr>
              <p:cNvPr id="1233" name="Friform 1232">
                <a:extLst>
                  <a:ext uri="{FF2B5EF4-FFF2-40B4-BE49-F238E27FC236}">
                    <a16:creationId xmlns:a16="http://schemas.microsoft.com/office/drawing/2014/main" id="{7F0D5FBF-C383-26E1-D8F6-449710086608}"/>
                  </a:ext>
                </a:extLst>
              </p:cNvPr>
              <p:cNvSpPr/>
              <p:nvPr/>
            </p:nvSpPr>
            <p:spPr>
              <a:xfrm>
                <a:off x="6291907" y="6373031"/>
                <a:ext cx="108284" cy="130355"/>
              </a:xfrm>
              <a:custGeom>
                <a:avLst/>
                <a:gdLst>
                  <a:gd name="connsiteX0" fmla="*/ 104713 w 108284"/>
                  <a:gd name="connsiteY0" fmla="*/ 80589 h 130355"/>
                  <a:gd name="connsiteX1" fmla="*/ 34847 w 108284"/>
                  <a:gd name="connsiteY1" fmla="*/ 128490 h 130355"/>
                  <a:gd name="connsiteX2" fmla="*/ 3567 w 108284"/>
                  <a:gd name="connsiteY2" fmla="*/ 49766 h 130355"/>
                  <a:gd name="connsiteX3" fmla="*/ 73433 w 108284"/>
                  <a:gd name="connsiteY3" fmla="*/ 1865 h 130355"/>
                  <a:gd name="connsiteX4" fmla="*/ 104713 w 108284"/>
                  <a:gd name="connsiteY4" fmla="*/ 80589 h 13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84" h="130355">
                    <a:moveTo>
                      <a:pt x="104713" y="80589"/>
                    </a:moveTo>
                    <a:cubicBezTo>
                      <a:pt x="94054" y="115556"/>
                      <a:pt x="62774" y="137006"/>
                      <a:pt x="34847" y="128490"/>
                    </a:cubicBezTo>
                    <a:cubicBezTo>
                      <a:pt x="6919" y="119985"/>
                      <a:pt x="-7082" y="84732"/>
                      <a:pt x="3567" y="49766"/>
                    </a:cubicBezTo>
                    <a:cubicBezTo>
                      <a:pt x="14225" y="14800"/>
                      <a:pt x="45505" y="-6650"/>
                      <a:pt x="73433" y="1865"/>
                    </a:cubicBezTo>
                    <a:cubicBezTo>
                      <a:pt x="101369" y="10371"/>
                      <a:pt x="115371" y="45623"/>
                      <a:pt x="104713" y="80589"/>
                    </a:cubicBezTo>
                    <a:close/>
                  </a:path>
                </a:pathLst>
              </a:custGeom>
              <a:solidFill>
                <a:srgbClr val="D5DE71"/>
              </a:solidFill>
              <a:ln w="9525" cap="flat">
                <a:noFill/>
                <a:prstDash val="solid"/>
                <a:miter/>
              </a:ln>
            </p:spPr>
            <p:txBody>
              <a:bodyPr rtlCol="0" anchor="ctr"/>
              <a:lstStyle/>
              <a:p>
                <a:endParaRPr lang="nb-NO"/>
              </a:p>
            </p:txBody>
          </p:sp>
        </p:grpSp>
        <p:grpSp>
          <p:nvGrpSpPr>
            <p:cNvPr id="1220" name="Grafikk 1263">
              <a:extLst>
                <a:ext uri="{FF2B5EF4-FFF2-40B4-BE49-F238E27FC236}">
                  <a16:creationId xmlns:a16="http://schemas.microsoft.com/office/drawing/2014/main" id="{2B846203-A24E-CDB1-A116-F676390B5069}"/>
                </a:ext>
              </a:extLst>
            </p:cNvPr>
            <p:cNvGrpSpPr/>
            <p:nvPr/>
          </p:nvGrpSpPr>
          <p:grpSpPr>
            <a:xfrm>
              <a:off x="7529872" y="5927103"/>
              <a:ext cx="597890" cy="531859"/>
              <a:chOff x="7569728" y="4236962"/>
              <a:chExt cx="725829" cy="645669"/>
            </a:xfrm>
          </p:grpSpPr>
          <p:sp>
            <p:nvSpPr>
              <p:cNvPr id="1221" name="Friform 1220">
                <a:extLst>
                  <a:ext uri="{FF2B5EF4-FFF2-40B4-BE49-F238E27FC236}">
                    <a16:creationId xmlns:a16="http://schemas.microsoft.com/office/drawing/2014/main" id="{C77F77F9-202A-F756-D89F-968AA113CE05}"/>
                  </a:ext>
                </a:extLst>
              </p:cNvPr>
              <p:cNvSpPr/>
              <p:nvPr/>
            </p:nvSpPr>
            <p:spPr>
              <a:xfrm>
                <a:off x="7998658" y="4255145"/>
                <a:ext cx="296899" cy="627486"/>
              </a:xfrm>
              <a:custGeom>
                <a:avLst/>
                <a:gdLst>
                  <a:gd name="connsiteX0" fmla="*/ 161782 w 296899"/>
                  <a:gd name="connsiteY0" fmla="*/ 0 h 627486"/>
                  <a:gd name="connsiteX1" fmla="*/ 209750 w 296899"/>
                  <a:gd name="connsiteY1" fmla="*/ 112881 h 627486"/>
                  <a:gd name="connsiteX2" fmla="*/ 258661 w 296899"/>
                  <a:gd name="connsiteY2" fmla="*/ 139217 h 627486"/>
                  <a:gd name="connsiteX3" fmla="*/ 245498 w 296899"/>
                  <a:gd name="connsiteY3" fmla="*/ 496653 h 627486"/>
                  <a:gd name="connsiteX4" fmla="*/ 21631 w 296899"/>
                  <a:gd name="connsiteY4" fmla="*/ 614229 h 627486"/>
                  <a:gd name="connsiteX5" fmla="*/ 0 w 296899"/>
                  <a:gd name="connsiteY5" fmla="*/ 582244 h 627486"/>
                  <a:gd name="connsiteX6" fmla="*/ 57379 w 296899"/>
                  <a:gd name="connsiteY6" fmla="*/ 506054 h 627486"/>
                  <a:gd name="connsiteX7" fmla="*/ 152381 w 296899"/>
                  <a:gd name="connsiteY7" fmla="*/ 292532 h 627486"/>
                  <a:gd name="connsiteX8" fmla="*/ 147676 w 296899"/>
                  <a:gd name="connsiteY8" fmla="*/ 152381 h 627486"/>
                  <a:gd name="connsiteX9" fmla="*/ 163668 w 296899"/>
                  <a:gd name="connsiteY9" fmla="*/ 119463 h 627486"/>
                  <a:gd name="connsiteX10" fmla="*/ 133569 w 296899"/>
                  <a:gd name="connsiteY10" fmla="*/ 0 h 627486"/>
                  <a:gd name="connsiteX11" fmla="*/ 161782 w 296899"/>
                  <a:gd name="connsiteY11" fmla="*/ 0 h 62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6899" h="627486">
                    <a:moveTo>
                      <a:pt x="161782" y="0"/>
                    </a:moveTo>
                    <a:lnTo>
                      <a:pt x="209750" y="112881"/>
                    </a:lnTo>
                    <a:cubicBezTo>
                      <a:pt x="209750" y="112881"/>
                      <a:pt x="237973" y="111938"/>
                      <a:pt x="258661" y="139217"/>
                    </a:cubicBezTo>
                    <a:cubicBezTo>
                      <a:pt x="279359" y="166497"/>
                      <a:pt x="339900" y="351806"/>
                      <a:pt x="245498" y="496653"/>
                    </a:cubicBezTo>
                    <a:cubicBezTo>
                      <a:pt x="122272" y="685724"/>
                      <a:pt x="21631" y="614229"/>
                      <a:pt x="21631" y="614229"/>
                    </a:cubicBezTo>
                    <a:lnTo>
                      <a:pt x="0" y="582244"/>
                    </a:lnTo>
                    <a:cubicBezTo>
                      <a:pt x="0" y="582244"/>
                      <a:pt x="23517" y="538972"/>
                      <a:pt x="57379" y="506054"/>
                    </a:cubicBezTo>
                    <a:cubicBezTo>
                      <a:pt x="91240" y="473135"/>
                      <a:pt x="162725" y="427044"/>
                      <a:pt x="152381" y="292532"/>
                    </a:cubicBezTo>
                    <a:cubicBezTo>
                      <a:pt x="142037" y="158020"/>
                      <a:pt x="150495" y="171193"/>
                      <a:pt x="147676" y="152381"/>
                    </a:cubicBezTo>
                    <a:cubicBezTo>
                      <a:pt x="143770" y="126340"/>
                      <a:pt x="163668" y="119463"/>
                      <a:pt x="163668" y="119463"/>
                    </a:cubicBezTo>
                    <a:lnTo>
                      <a:pt x="133569" y="0"/>
                    </a:lnTo>
                    <a:lnTo>
                      <a:pt x="161782" y="0"/>
                    </a:lnTo>
                    <a:close/>
                  </a:path>
                </a:pathLst>
              </a:custGeom>
              <a:solidFill>
                <a:srgbClr val="E8BE17"/>
              </a:solidFill>
              <a:ln w="9525" cap="flat">
                <a:noFill/>
                <a:prstDash val="solid"/>
                <a:miter/>
              </a:ln>
            </p:spPr>
            <p:txBody>
              <a:bodyPr rtlCol="0" anchor="ctr"/>
              <a:lstStyle/>
              <a:p>
                <a:endParaRPr lang="nb-NO"/>
              </a:p>
            </p:txBody>
          </p:sp>
          <p:sp>
            <p:nvSpPr>
              <p:cNvPr id="1222" name="Friform 1221">
                <a:extLst>
                  <a:ext uri="{FF2B5EF4-FFF2-40B4-BE49-F238E27FC236}">
                    <a16:creationId xmlns:a16="http://schemas.microsoft.com/office/drawing/2014/main" id="{2562AB68-A468-0C56-5642-BAD97280BBC7}"/>
                  </a:ext>
                </a:extLst>
              </p:cNvPr>
              <p:cNvSpPr/>
              <p:nvPr/>
            </p:nvSpPr>
            <p:spPr>
              <a:xfrm>
                <a:off x="7998668" y="4254831"/>
                <a:ext cx="275259" cy="604282"/>
              </a:xfrm>
              <a:custGeom>
                <a:avLst/>
                <a:gdLst>
                  <a:gd name="connsiteX0" fmla="*/ 223856 w 275259"/>
                  <a:gd name="connsiteY0" fmla="*/ 482860 h 604282"/>
                  <a:gd name="connsiteX1" fmla="*/ 237030 w 275259"/>
                  <a:gd name="connsiteY1" fmla="*/ 151143 h 604282"/>
                  <a:gd name="connsiteX2" fmla="*/ 188119 w 275259"/>
                  <a:gd name="connsiteY2" fmla="*/ 126702 h 604282"/>
                  <a:gd name="connsiteX3" fmla="*/ 161468 w 275259"/>
                  <a:gd name="connsiteY3" fmla="*/ 0 h 604282"/>
                  <a:gd name="connsiteX4" fmla="*/ 133093 w 275259"/>
                  <a:gd name="connsiteY4" fmla="*/ 314 h 604282"/>
                  <a:gd name="connsiteX5" fmla="*/ 163668 w 275259"/>
                  <a:gd name="connsiteY5" fmla="*/ 119777 h 604282"/>
                  <a:gd name="connsiteX6" fmla="*/ 147676 w 275259"/>
                  <a:gd name="connsiteY6" fmla="*/ 152695 h 604282"/>
                  <a:gd name="connsiteX7" fmla="*/ 152381 w 275259"/>
                  <a:gd name="connsiteY7" fmla="*/ 292846 h 604282"/>
                  <a:gd name="connsiteX8" fmla="*/ 57378 w 275259"/>
                  <a:gd name="connsiteY8" fmla="*/ 506368 h 604282"/>
                  <a:gd name="connsiteX9" fmla="*/ 0 w 275259"/>
                  <a:gd name="connsiteY9" fmla="*/ 582559 h 604282"/>
                  <a:gd name="connsiteX10" fmla="*/ 9592 w 275259"/>
                  <a:gd name="connsiteY10" fmla="*/ 596732 h 604282"/>
                  <a:gd name="connsiteX11" fmla="*/ 223856 w 275259"/>
                  <a:gd name="connsiteY11" fmla="*/ 482860 h 60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259" h="604282">
                    <a:moveTo>
                      <a:pt x="223856" y="482860"/>
                    </a:moveTo>
                    <a:cubicBezTo>
                      <a:pt x="318259" y="348434"/>
                      <a:pt x="257718" y="176460"/>
                      <a:pt x="237030" y="151143"/>
                    </a:cubicBezTo>
                    <a:cubicBezTo>
                      <a:pt x="216332" y="125825"/>
                      <a:pt x="188119" y="126702"/>
                      <a:pt x="188119" y="126702"/>
                    </a:cubicBezTo>
                    <a:lnTo>
                      <a:pt x="161468" y="0"/>
                    </a:lnTo>
                    <a:lnTo>
                      <a:pt x="133093" y="314"/>
                    </a:lnTo>
                    <a:lnTo>
                      <a:pt x="163668" y="119777"/>
                    </a:lnTo>
                    <a:cubicBezTo>
                      <a:pt x="163668" y="119777"/>
                      <a:pt x="143770" y="126654"/>
                      <a:pt x="147676" y="152695"/>
                    </a:cubicBezTo>
                    <a:cubicBezTo>
                      <a:pt x="150495" y="171507"/>
                      <a:pt x="142037" y="158334"/>
                      <a:pt x="152381" y="292846"/>
                    </a:cubicBezTo>
                    <a:cubicBezTo>
                      <a:pt x="162725" y="427358"/>
                      <a:pt x="91240" y="473450"/>
                      <a:pt x="57378" y="506368"/>
                    </a:cubicBezTo>
                    <a:cubicBezTo>
                      <a:pt x="23517" y="539287"/>
                      <a:pt x="0" y="582559"/>
                      <a:pt x="0" y="582559"/>
                    </a:cubicBezTo>
                    <a:lnTo>
                      <a:pt x="9592" y="596732"/>
                    </a:lnTo>
                    <a:cubicBezTo>
                      <a:pt x="37471" y="608143"/>
                      <a:pt x="123111" y="626316"/>
                      <a:pt x="223856" y="482860"/>
                    </a:cubicBezTo>
                    <a:close/>
                  </a:path>
                </a:pathLst>
              </a:custGeom>
              <a:solidFill>
                <a:srgbClr val="FFE342"/>
              </a:solidFill>
              <a:ln w="9525" cap="flat">
                <a:noFill/>
                <a:prstDash val="solid"/>
                <a:miter/>
              </a:ln>
            </p:spPr>
            <p:txBody>
              <a:bodyPr rtlCol="0" anchor="ctr"/>
              <a:lstStyle/>
              <a:p>
                <a:endParaRPr lang="nb-NO"/>
              </a:p>
            </p:txBody>
          </p:sp>
          <p:sp>
            <p:nvSpPr>
              <p:cNvPr id="1223" name="Friform 1222">
                <a:extLst>
                  <a:ext uri="{FF2B5EF4-FFF2-40B4-BE49-F238E27FC236}">
                    <a16:creationId xmlns:a16="http://schemas.microsoft.com/office/drawing/2014/main" id="{F2B181D4-FC98-CAD5-7AA9-63E82324831C}"/>
                  </a:ext>
                </a:extLst>
              </p:cNvPr>
              <p:cNvSpPr/>
              <p:nvPr/>
            </p:nvSpPr>
            <p:spPr>
              <a:xfrm>
                <a:off x="7575357" y="4237267"/>
                <a:ext cx="568776" cy="542784"/>
              </a:xfrm>
              <a:custGeom>
                <a:avLst/>
                <a:gdLst>
                  <a:gd name="connsiteX0" fmla="*/ 475964 w 568776"/>
                  <a:gd name="connsiteY0" fmla="*/ 156153 h 542784"/>
                  <a:gd name="connsiteX1" fmla="*/ 296304 w 568776"/>
                  <a:gd name="connsiteY1" fmla="*/ 326403 h 542784"/>
                  <a:gd name="connsiteX2" fmla="*/ 49854 w 568776"/>
                  <a:gd name="connsiteY2" fmla="*/ 418586 h 542784"/>
                  <a:gd name="connsiteX3" fmla="*/ 0 w 568776"/>
                  <a:gd name="connsiteY3" fmla="*/ 460915 h 542784"/>
                  <a:gd name="connsiteX4" fmla="*/ 943 w 568776"/>
                  <a:gd name="connsiteY4" fmla="*/ 511712 h 542784"/>
                  <a:gd name="connsiteX5" fmla="*/ 38567 w 568776"/>
                  <a:gd name="connsiteY5" fmla="*/ 516417 h 542784"/>
                  <a:gd name="connsiteX6" fmla="*/ 126987 w 568776"/>
                  <a:gd name="connsiteY6" fmla="*/ 542754 h 542784"/>
                  <a:gd name="connsiteX7" fmla="*/ 503234 w 568776"/>
                  <a:gd name="connsiteY7" fmla="*/ 380962 h 542784"/>
                  <a:gd name="connsiteX8" fmla="*/ 554965 w 568776"/>
                  <a:gd name="connsiteY8" fmla="*/ 165554 h 542784"/>
                  <a:gd name="connsiteX9" fmla="*/ 535210 w 568776"/>
                  <a:gd name="connsiteY9" fmla="*/ 146742 h 542784"/>
                  <a:gd name="connsiteX10" fmla="*/ 529562 w 568776"/>
                  <a:gd name="connsiteY10" fmla="*/ 0 h 542784"/>
                  <a:gd name="connsiteX11" fmla="*/ 491938 w 568776"/>
                  <a:gd name="connsiteY11" fmla="*/ 6582 h 542784"/>
                  <a:gd name="connsiteX12" fmla="*/ 475964 w 568776"/>
                  <a:gd name="connsiteY12" fmla="*/ 156153 h 54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776" h="542784">
                    <a:moveTo>
                      <a:pt x="475964" y="156153"/>
                    </a:moveTo>
                    <a:cubicBezTo>
                      <a:pt x="421405" y="167440"/>
                      <a:pt x="432692" y="270910"/>
                      <a:pt x="296304" y="326403"/>
                    </a:cubicBezTo>
                    <a:cubicBezTo>
                      <a:pt x="135655" y="391773"/>
                      <a:pt x="68675" y="398831"/>
                      <a:pt x="49854" y="418586"/>
                    </a:cubicBezTo>
                    <a:cubicBezTo>
                      <a:pt x="31042" y="438341"/>
                      <a:pt x="0" y="460915"/>
                      <a:pt x="0" y="460915"/>
                    </a:cubicBezTo>
                    <a:lnTo>
                      <a:pt x="943" y="511712"/>
                    </a:lnTo>
                    <a:cubicBezTo>
                      <a:pt x="943" y="511712"/>
                      <a:pt x="24460" y="506073"/>
                      <a:pt x="38567" y="516417"/>
                    </a:cubicBezTo>
                    <a:cubicBezTo>
                      <a:pt x="52674" y="526761"/>
                      <a:pt x="61141" y="541811"/>
                      <a:pt x="126987" y="542754"/>
                    </a:cubicBezTo>
                    <a:cubicBezTo>
                      <a:pt x="192834" y="543696"/>
                      <a:pt x="405184" y="523884"/>
                      <a:pt x="503234" y="380962"/>
                    </a:cubicBezTo>
                    <a:cubicBezTo>
                      <a:pt x="591655" y="252098"/>
                      <a:pt x="570024" y="179670"/>
                      <a:pt x="554965" y="165554"/>
                    </a:cubicBezTo>
                    <a:cubicBezTo>
                      <a:pt x="539915" y="151447"/>
                      <a:pt x="537096" y="155210"/>
                      <a:pt x="535210" y="146742"/>
                    </a:cubicBezTo>
                    <a:cubicBezTo>
                      <a:pt x="533324" y="138274"/>
                      <a:pt x="529562" y="0"/>
                      <a:pt x="529562" y="0"/>
                    </a:cubicBezTo>
                    <a:lnTo>
                      <a:pt x="491938" y="6582"/>
                    </a:lnTo>
                    <a:cubicBezTo>
                      <a:pt x="491957" y="6591"/>
                      <a:pt x="502311" y="147685"/>
                      <a:pt x="475964" y="156153"/>
                    </a:cubicBezTo>
                    <a:close/>
                  </a:path>
                </a:pathLst>
              </a:custGeom>
              <a:solidFill>
                <a:srgbClr val="E8BE17"/>
              </a:solidFill>
              <a:ln w="9525" cap="flat">
                <a:noFill/>
                <a:prstDash val="solid"/>
                <a:miter/>
              </a:ln>
            </p:spPr>
            <p:txBody>
              <a:bodyPr rtlCol="0" anchor="ctr"/>
              <a:lstStyle/>
              <a:p>
                <a:endParaRPr lang="nb-NO"/>
              </a:p>
            </p:txBody>
          </p:sp>
          <p:sp>
            <p:nvSpPr>
              <p:cNvPr id="1224" name="Friform 1223">
                <a:extLst>
                  <a:ext uri="{FF2B5EF4-FFF2-40B4-BE49-F238E27FC236}">
                    <a16:creationId xmlns:a16="http://schemas.microsoft.com/office/drawing/2014/main" id="{31973140-349A-8475-AFC6-250153F333AA}"/>
                  </a:ext>
                </a:extLst>
              </p:cNvPr>
              <p:cNvSpPr/>
              <p:nvPr/>
            </p:nvSpPr>
            <p:spPr>
              <a:xfrm>
                <a:off x="7700111" y="4247630"/>
                <a:ext cx="511924" cy="629923"/>
              </a:xfrm>
              <a:custGeom>
                <a:avLst/>
                <a:gdLst>
                  <a:gd name="connsiteX0" fmla="*/ 501677 w 511924"/>
                  <a:gd name="connsiteY0" fmla="*/ 187595 h 629923"/>
                  <a:gd name="connsiteX1" fmla="*/ 468559 w 511924"/>
                  <a:gd name="connsiteY1" fmla="*/ 142589 h 629923"/>
                  <a:gd name="connsiteX2" fmla="*/ 433050 w 511924"/>
                  <a:gd name="connsiteY2" fmla="*/ 2819 h 629923"/>
                  <a:gd name="connsiteX3" fmla="*/ 402008 w 511924"/>
                  <a:gd name="connsiteY3" fmla="*/ 0 h 629923"/>
                  <a:gd name="connsiteX4" fmla="*/ 407227 w 511924"/>
                  <a:gd name="connsiteY4" fmla="*/ 144418 h 629923"/>
                  <a:gd name="connsiteX5" fmla="*/ 386958 w 511924"/>
                  <a:gd name="connsiteY5" fmla="*/ 182480 h 629923"/>
                  <a:gd name="connsiteX6" fmla="*/ 284431 w 511924"/>
                  <a:gd name="connsiteY6" fmla="*/ 358378 h 629923"/>
                  <a:gd name="connsiteX7" fmla="*/ 47392 w 511924"/>
                  <a:gd name="connsiteY7" fmla="*/ 519227 h 629923"/>
                  <a:gd name="connsiteX8" fmla="*/ 357 w 511924"/>
                  <a:gd name="connsiteY8" fmla="*/ 574729 h 629923"/>
                  <a:gd name="connsiteX9" fmla="*/ 81253 w 511924"/>
                  <a:gd name="connsiteY9" fmla="*/ 627402 h 629923"/>
                  <a:gd name="connsiteX10" fmla="*/ 390721 w 511924"/>
                  <a:gd name="connsiteY10" fmla="*/ 498538 h 629923"/>
                  <a:gd name="connsiteX11" fmla="*/ 501677 w 511924"/>
                  <a:gd name="connsiteY11" fmla="*/ 187595 h 6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924" h="629923">
                    <a:moveTo>
                      <a:pt x="501677" y="187595"/>
                    </a:moveTo>
                    <a:cubicBezTo>
                      <a:pt x="495305" y="170736"/>
                      <a:pt x="486390" y="151809"/>
                      <a:pt x="468559" y="142589"/>
                    </a:cubicBezTo>
                    <a:cubicBezTo>
                      <a:pt x="456205" y="100108"/>
                      <a:pt x="431592" y="5010"/>
                      <a:pt x="433050" y="2819"/>
                    </a:cubicBezTo>
                    <a:lnTo>
                      <a:pt x="402008" y="0"/>
                    </a:lnTo>
                    <a:lnTo>
                      <a:pt x="407227" y="144418"/>
                    </a:lnTo>
                    <a:cubicBezTo>
                      <a:pt x="392988" y="151876"/>
                      <a:pt x="391492" y="164354"/>
                      <a:pt x="386958" y="182480"/>
                    </a:cubicBezTo>
                    <a:cubicBezTo>
                      <a:pt x="380376" y="208817"/>
                      <a:pt x="386015" y="261490"/>
                      <a:pt x="284431" y="358378"/>
                    </a:cubicBezTo>
                    <a:cubicBezTo>
                      <a:pt x="160825" y="476260"/>
                      <a:pt x="86902" y="481603"/>
                      <a:pt x="47392" y="519227"/>
                    </a:cubicBezTo>
                    <a:cubicBezTo>
                      <a:pt x="29913" y="535876"/>
                      <a:pt x="996" y="554365"/>
                      <a:pt x="357" y="574729"/>
                    </a:cubicBezTo>
                    <a:cubicBezTo>
                      <a:pt x="-586" y="604828"/>
                      <a:pt x="-5281" y="608590"/>
                      <a:pt x="81253" y="627402"/>
                    </a:cubicBezTo>
                    <a:cubicBezTo>
                      <a:pt x="125230" y="636965"/>
                      <a:pt x="234720" y="624459"/>
                      <a:pt x="390721" y="498538"/>
                    </a:cubicBezTo>
                    <a:cubicBezTo>
                      <a:pt x="546864" y="372475"/>
                      <a:pt x="511126" y="212569"/>
                      <a:pt x="501677" y="187595"/>
                    </a:cubicBezTo>
                    <a:close/>
                  </a:path>
                </a:pathLst>
              </a:custGeom>
              <a:solidFill>
                <a:srgbClr val="E8BE17"/>
              </a:solidFill>
              <a:ln w="9525" cap="flat">
                <a:noFill/>
                <a:prstDash val="solid"/>
                <a:miter/>
              </a:ln>
            </p:spPr>
            <p:txBody>
              <a:bodyPr rtlCol="0" anchor="ctr"/>
              <a:lstStyle/>
              <a:p>
                <a:endParaRPr lang="nb-NO"/>
              </a:p>
            </p:txBody>
          </p:sp>
          <p:sp>
            <p:nvSpPr>
              <p:cNvPr id="1225" name="Friform 1224">
                <a:extLst>
                  <a:ext uri="{FF2B5EF4-FFF2-40B4-BE49-F238E27FC236}">
                    <a16:creationId xmlns:a16="http://schemas.microsoft.com/office/drawing/2014/main" id="{43DA1BD9-5BA9-281F-9E3B-38B767CBF097}"/>
                  </a:ext>
                </a:extLst>
              </p:cNvPr>
              <p:cNvSpPr/>
              <p:nvPr/>
            </p:nvSpPr>
            <p:spPr>
              <a:xfrm>
                <a:off x="7701411" y="4247763"/>
                <a:ext cx="486696" cy="583073"/>
              </a:xfrm>
              <a:custGeom>
                <a:avLst/>
                <a:gdLst>
                  <a:gd name="connsiteX0" fmla="*/ 376257 w 486696"/>
                  <a:gd name="connsiteY0" fmla="*/ 457000 h 583073"/>
                  <a:gd name="connsiteX1" fmla="*/ 485365 w 486696"/>
                  <a:gd name="connsiteY1" fmla="*/ 245354 h 583073"/>
                  <a:gd name="connsiteX2" fmla="*/ 454638 w 486696"/>
                  <a:gd name="connsiteY2" fmla="*/ 142513 h 583073"/>
                  <a:gd name="connsiteX3" fmla="*/ 433159 w 486696"/>
                  <a:gd name="connsiteY3" fmla="*/ 2677 h 583073"/>
                  <a:gd name="connsiteX4" fmla="*/ 402346 w 486696"/>
                  <a:gd name="connsiteY4" fmla="*/ 0 h 583073"/>
                  <a:gd name="connsiteX5" fmla="*/ 405927 w 486696"/>
                  <a:gd name="connsiteY5" fmla="*/ 144266 h 583073"/>
                  <a:gd name="connsiteX6" fmla="*/ 385658 w 486696"/>
                  <a:gd name="connsiteY6" fmla="*/ 182328 h 583073"/>
                  <a:gd name="connsiteX7" fmla="*/ 283131 w 486696"/>
                  <a:gd name="connsiteY7" fmla="*/ 358226 h 583073"/>
                  <a:gd name="connsiteX8" fmla="*/ 0 w 486696"/>
                  <a:gd name="connsiteY8" fmla="*/ 548230 h 583073"/>
                  <a:gd name="connsiteX9" fmla="*/ 79953 w 486696"/>
                  <a:gd name="connsiteY9" fmla="*/ 582092 h 583073"/>
                  <a:gd name="connsiteX10" fmla="*/ 376257 w 486696"/>
                  <a:gd name="connsiteY10" fmla="*/ 457000 h 58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96" h="583073">
                    <a:moveTo>
                      <a:pt x="376257" y="457000"/>
                    </a:moveTo>
                    <a:cubicBezTo>
                      <a:pt x="464887" y="385458"/>
                      <a:pt x="480670" y="298971"/>
                      <a:pt x="485365" y="245354"/>
                    </a:cubicBezTo>
                    <a:cubicBezTo>
                      <a:pt x="488595" y="208512"/>
                      <a:pt x="488499" y="155677"/>
                      <a:pt x="454638" y="142513"/>
                    </a:cubicBezTo>
                    <a:cubicBezTo>
                      <a:pt x="448056" y="95164"/>
                      <a:pt x="436454" y="22117"/>
                      <a:pt x="433159" y="2677"/>
                    </a:cubicBezTo>
                    <a:lnTo>
                      <a:pt x="402346" y="0"/>
                    </a:lnTo>
                    <a:lnTo>
                      <a:pt x="405927" y="144266"/>
                    </a:lnTo>
                    <a:cubicBezTo>
                      <a:pt x="391687" y="151724"/>
                      <a:pt x="390192" y="164202"/>
                      <a:pt x="385658" y="182328"/>
                    </a:cubicBezTo>
                    <a:cubicBezTo>
                      <a:pt x="379076" y="208664"/>
                      <a:pt x="384715" y="261337"/>
                      <a:pt x="283131" y="358226"/>
                    </a:cubicBezTo>
                    <a:cubicBezTo>
                      <a:pt x="159525" y="476107"/>
                      <a:pt x="12049" y="535143"/>
                      <a:pt x="0" y="548230"/>
                    </a:cubicBezTo>
                    <a:cubicBezTo>
                      <a:pt x="14107" y="576453"/>
                      <a:pt x="49168" y="579272"/>
                      <a:pt x="79953" y="582092"/>
                    </a:cubicBezTo>
                    <a:cubicBezTo>
                      <a:pt x="124768" y="586216"/>
                      <a:pt x="220256" y="582930"/>
                      <a:pt x="376257" y="457000"/>
                    </a:cubicBezTo>
                    <a:close/>
                  </a:path>
                </a:pathLst>
              </a:custGeom>
              <a:solidFill>
                <a:srgbClr val="FFE342"/>
              </a:solidFill>
              <a:ln w="9525" cap="flat">
                <a:noFill/>
                <a:prstDash val="solid"/>
                <a:miter/>
              </a:ln>
            </p:spPr>
            <p:txBody>
              <a:bodyPr rtlCol="0" anchor="ctr"/>
              <a:lstStyle/>
              <a:p>
                <a:endParaRPr lang="nb-NO"/>
              </a:p>
            </p:txBody>
          </p:sp>
          <p:sp>
            <p:nvSpPr>
              <p:cNvPr id="1226" name="Friform 1225">
                <a:extLst>
                  <a:ext uri="{FF2B5EF4-FFF2-40B4-BE49-F238E27FC236}">
                    <a16:creationId xmlns:a16="http://schemas.microsoft.com/office/drawing/2014/main" id="{F1D5585E-4E15-29CE-C9D9-2E78E72CA426}"/>
                  </a:ext>
                </a:extLst>
              </p:cNvPr>
              <p:cNvSpPr/>
              <p:nvPr/>
            </p:nvSpPr>
            <p:spPr>
              <a:xfrm>
                <a:off x="7575053" y="4236962"/>
                <a:ext cx="531820" cy="477228"/>
              </a:xfrm>
              <a:custGeom>
                <a:avLst/>
                <a:gdLst>
                  <a:gd name="connsiteX0" fmla="*/ 529885 w 531820"/>
                  <a:gd name="connsiteY0" fmla="*/ 0 h 477228"/>
                  <a:gd name="connsiteX1" fmla="*/ 492262 w 531820"/>
                  <a:gd name="connsiteY1" fmla="*/ 6896 h 477228"/>
                  <a:gd name="connsiteX2" fmla="*/ 494376 w 531820"/>
                  <a:gd name="connsiteY2" fmla="*/ 65218 h 477228"/>
                  <a:gd name="connsiteX3" fmla="*/ 492976 w 531820"/>
                  <a:gd name="connsiteY3" fmla="*/ 104356 h 477228"/>
                  <a:gd name="connsiteX4" fmla="*/ 476269 w 531820"/>
                  <a:gd name="connsiteY4" fmla="*/ 156458 h 477228"/>
                  <a:gd name="connsiteX5" fmla="*/ 296608 w 531820"/>
                  <a:gd name="connsiteY5" fmla="*/ 326708 h 477228"/>
                  <a:gd name="connsiteX6" fmla="*/ 72428 w 531820"/>
                  <a:gd name="connsiteY6" fmla="*/ 401021 h 477228"/>
                  <a:gd name="connsiteX7" fmla="*/ 0 w 531820"/>
                  <a:gd name="connsiteY7" fmla="*/ 459657 h 477228"/>
                  <a:gd name="connsiteX8" fmla="*/ 1257 w 531820"/>
                  <a:gd name="connsiteY8" fmla="*/ 469687 h 477228"/>
                  <a:gd name="connsiteX9" fmla="*/ 61455 w 531820"/>
                  <a:gd name="connsiteY9" fmla="*/ 477212 h 477228"/>
                  <a:gd name="connsiteX10" fmla="*/ 438645 w 531820"/>
                  <a:gd name="connsiteY10" fmla="*/ 297551 h 477228"/>
                  <a:gd name="connsiteX11" fmla="*/ 509188 w 531820"/>
                  <a:gd name="connsiteY11" fmla="*/ 158963 h 477228"/>
                  <a:gd name="connsiteX12" fmla="*/ 529885 w 531820"/>
                  <a:gd name="connsiteY12" fmla="*/ 0 h 47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820" h="477228">
                    <a:moveTo>
                      <a:pt x="529885" y="0"/>
                    </a:moveTo>
                    <a:lnTo>
                      <a:pt x="492262" y="6896"/>
                    </a:lnTo>
                    <a:cubicBezTo>
                      <a:pt x="492262" y="6896"/>
                      <a:pt x="494852" y="47577"/>
                      <a:pt x="494376" y="65218"/>
                    </a:cubicBezTo>
                    <a:cubicBezTo>
                      <a:pt x="493909" y="82858"/>
                      <a:pt x="492976" y="104356"/>
                      <a:pt x="492976" y="104356"/>
                    </a:cubicBezTo>
                    <a:cubicBezTo>
                      <a:pt x="490985" y="130854"/>
                      <a:pt x="486280" y="153238"/>
                      <a:pt x="476269" y="156458"/>
                    </a:cubicBezTo>
                    <a:cubicBezTo>
                      <a:pt x="421710" y="167745"/>
                      <a:pt x="432997" y="271215"/>
                      <a:pt x="296608" y="326708"/>
                    </a:cubicBezTo>
                    <a:cubicBezTo>
                      <a:pt x="135960" y="392078"/>
                      <a:pt x="108166" y="382829"/>
                      <a:pt x="72428" y="401021"/>
                    </a:cubicBezTo>
                    <a:cubicBezTo>
                      <a:pt x="36614" y="419243"/>
                      <a:pt x="0" y="459657"/>
                      <a:pt x="0" y="459657"/>
                    </a:cubicBezTo>
                    <a:lnTo>
                      <a:pt x="1257" y="469687"/>
                    </a:lnTo>
                    <a:cubicBezTo>
                      <a:pt x="13316" y="475250"/>
                      <a:pt x="26841" y="476717"/>
                      <a:pt x="61455" y="477212"/>
                    </a:cubicBezTo>
                    <a:cubicBezTo>
                      <a:pt x="127302" y="478155"/>
                      <a:pt x="339119" y="439445"/>
                      <a:pt x="438645" y="297551"/>
                    </a:cubicBezTo>
                    <a:cubicBezTo>
                      <a:pt x="471554" y="250631"/>
                      <a:pt x="513997" y="209074"/>
                      <a:pt x="509188" y="158963"/>
                    </a:cubicBezTo>
                    <a:cubicBezTo>
                      <a:pt x="541182" y="131683"/>
                      <a:pt x="529885" y="0"/>
                      <a:pt x="529885" y="0"/>
                    </a:cubicBezTo>
                    <a:close/>
                  </a:path>
                </a:pathLst>
              </a:custGeom>
              <a:solidFill>
                <a:srgbClr val="FFE342"/>
              </a:solidFill>
              <a:ln w="9525" cap="flat">
                <a:noFill/>
                <a:prstDash val="solid"/>
                <a:miter/>
              </a:ln>
            </p:spPr>
            <p:txBody>
              <a:bodyPr rtlCol="0" anchor="ctr"/>
              <a:lstStyle/>
              <a:p>
                <a:endParaRPr lang="nb-NO"/>
              </a:p>
            </p:txBody>
          </p:sp>
          <p:sp>
            <p:nvSpPr>
              <p:cNvPr id="1227" name="Friform 1226">
                <a:extLst>
                  <a:ext uri="{FF2B5EF4-FFF2-40B4-BE49-F238E27FC236}">
                    <a16:creationId xmlns:a16="http://schemas.microsoft.com/office/drawing/2014/main" id="{27425686-59F1-2B82-D9BB-056B81590CD7}"/>
                  </a:ext>
                </a:extLst>
              </p:cNvPr>
              <p:cNvSpPr/>
              <p:nvPr/>
            </p:nvSpPr>
            <p:spPr>
              <a:xfrm>
                <a:off x="8041631" y="4454183"/>
                <a:ext cx="92788" cy="150897"/>
              </a:xfrm>
              <a:custGeom>
                <a:avLst/>
                <a:gdLst>
                  <a:gd name="connsiteX0" fmla="*/ 1309 w 92788"/>
                  <a:gd name="connsiteY0" fmla="*/ 150177 h 150897"/>
                  <a:gd name="connsiteX1" fmla="*/ 50344 w 92788"/>
                  <a:gd name="connsiteY1" fmla="*/ 79854 h 150897"/>
                  <a:gd name="connsiteX2" fmla="*/ 82529 w 92788"/>
                  <a:gd name="connsiteY2" fmla="*/ 387 h 150897"/>
                  <a:gd name="connsiteX3" fmla="*/ 78795 w 92788"/>
                  <a:gd name="connsiteY3" fmla="*/ 95285 h 150897"/>
                  <a:gd name="connsiteX4" fmla="*/ 1309 w 92788"/>
                  <a:gd name="connsiteY4" fmla="*/ 150177 h 15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88" h="150897">
                    <a:moveTo>
                      <a:pt x="1309" y="150177"/>
                    </a:moveTo>
                    <a:cubicBezTo>
                      <a:pt x="-7121" y="146044"/>
                      <a:pt x="27026" y="123774"/>
                      <a:pt x="50344" y="79854"/>
                    </a:cubicBezTo>
                    <a:cubicBezTo>
                      <a:pt x="74423" y="36354"/>
                      <a:pt x="74461" y="-4423"/>
                      <a:pt x="82529" y="387"/>
                    </a:cubicBezTo>
                    <a:cubicBezTo>
                      <a:pt x="90177" y="4092"/>
                      <a:pt x="102884" y="51775"/>
                      <a:pt x="78795" y="95285"/>
                    </a:cubicBezTo>
                    <a:cubicBezTo>
                      <a:pt x="55478" y="139195"/>
                      <a:pt x="8596" y="154568"/>
                      <a:pt x="1309" y="150177"/>
                    </a:cubicBezTo>
                    <a:close/>
                  </a:path>
                </a:pathLst>
              </a:custGeom>
              <a:solidFill>
                <a:srgbClr val="FFEF94"/>
              </a:solidFill>
              <a:ln w="9525" cap="flat">
                <a:noFill/>
                <a:prstDash val="solid"/>
                <a:miter/>
              </a:ln>
            </p:spPr>
            <p:txBody>
              <a:bodyPr rtlCol="0" anchor="ctr"/>
              <a:lstStyle/>
              <a:p>
                <a:endParaRPr lang="nb-NO"/>
              </a:p>
            </p:txBody>
          </p:sp>
          <p:sp>
            <p:nvSpPr>
              <p:cNvPr id="1228" name="Friform 1227">
                <a:extLst>
                  <a:ext uri="{FF2B5EF4-FFF2-40B4-BE49-F238E27FC236}">
                    <a16:creationId xmlns:a16="http://schemas.microsoft.com/office/drawing/2014/main" id="{949BFF8A-8C92-303E-F8A8-AB18AB3312EB}"/>
                  </a:ext>
                </a:extLst>
              </p:cNvPr>
              <p:cNvSpPr/>
              <p:nvPr/>
            </p:nvSpPr>
            <p:spPr>
              <a:xfrm>
                <a:off x="7936941" y="4458592"/>
                <a:ext cx="86741" cy="98790"/>
              </a:xfrm>
              <a:custGeom>
                <a:avLst/>
                <a:gdLst>
                  <a:gd name="connsiteX0" fmla="*/ 252 w 86741"/>
                  <a:gd name="connsiteY0" fmla="*/ 95982 h 98790"/>
                  <a:gd name="connsiteX1" fmla="*/ 42895 w 86741"/>
                  <a:gd name="connsiteY1" fmla="*/ 54595 h 98790"/>
                  <a:gd name="connsiteX2" fmla="*/ 84281 w 86741"/>
                  <a:gd name="connsiteY2" fmla="*/ 36 h 98790"/>
                  <a:gd name="connsiteX3" fmla="*/ 56059 w 86741"/>
                  <a:gd name="connsiteY3" fmla="*/ 73407 h 98790"/>
                  <a:gd name="connsiteX4" fmla="*/ 252 w 86741"/>
                  <a:gd name="connsiteY4" fmla="*/ 95982 h 9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41" h="98790">
                    <a:moveTo>
                      <a:pt x="252" y="95982"/>
                    </a:moveTo>
                    <a:cubicBezTo>
                      <a:pt x="-2787" y="92543"/>
                      <a:pt x="22283" y="78017"/>
                      <a:pt x="42895" y="54595"/>
                    </a:cubicBezTo>
                    <a:cubicBezTo>
                      <a:pt x="64489" y="30059"/>
                      <a:pt x="79262" y="-1212"/>
                      <a:pt x="84281" y="36"/>
                    </a:cubicBezTo>
                    <a:cubicBezTo>
                      <a:pt x="92530" y="2093"/>
                      <a:pt x="79262" y="48947"/>
                      <a:pt x="56059" y="73407"/>
                    </a:cubicBezTo>
                    <a:cubicBezTo>
                      <a:pt x="32865" y="97867"/>
                      <a:pt x="5310" y="102820"/>
                      <a:pt x="252" y="95982"/>
                    </a:cubicBezTo>
                    <a:close/>
                  </a:path>
                </a:pathLst>
              </a:custGeom>
              <a:solidFill>
                <a:srgbClr val="FFEF94"/>
              </a:solidFill>
              <a:ln w="9525" cap="flat">
                <a:noFill/>
                <a:prstDash val="solid"/>
                <a:miter/>
              </a:ln>
            </p:spPr>
            <p:txBody>
              <a:bodyPr rtlCol="0" anchor="ctr"/>
              <a:lstStyle/>
              <a:p>
                <a:endParaRPr lang="nb-NO"/>
              </a:p>
            </p:txBody>
          </p:sp>
          <p:sp>
            <p:nvSpPr>
              <p:cNvPr id="1229" name="Friform 1228">
                <a:extLst>
                  <a:ext uri="{FF2B5EF4-FFF2-40B4-BE49-F238E27FC236}">
                    <a16:creationId xmlns:a16="http://schemas.microsoft.com/office/drawing/2014/main" id="{7DA36A59-B465-286C-682B-F2896CECD09C}"/>
                  </a:ext>
                </a:extLst>
              </p:cNvPr>
              <p:cNvSpPr/>
              <p:nvPr/>
            </p:nvSpPr>
            <p:spPr>
              <a:xfrm>
                <a:off x="7569728" y="4693476"/>
                <a:ext cx="15982" cy="56445"/>
              </a:xfrm>
              <a:custGeom>
                <a:avLst/>
                <a:gdLst>
                  <a:gd name="connsiteX0" fmla="*/ 15983 w 15982"/>
                  <a:gd name="connsiteY0" fmla="*/ 28223 h 56445"/>
                  <a:gd name="connsiteX1" fmla="*/ 7991 w 15982"/>
                  <a:gd name="connsiteY1" fmla="*/ 56445 h 56445"/>
                  <a:gd name="connsiteX2" fmla="*/ 0 w 15982"/>
                  <a:gd name="connsiteY2" fmla="*/ 28223 h 56445"/>
                  <a:gd name="connsiteX3" fmla="*/ 7991 w 15982"/>
                  <a:gd name="connsiteY3" fmla="*/ 0 h 56445"/>
                  <a:gd name="connsiteX4" fmla="*/ 15983 w 15982"/>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82" h="56445">
                    <a:moveTo>
                      <a:pt x="15983" y="28223"/>
                    </a:moveTo>
                    <a:cubicBezTo>
                      <a:pt x="15983" y="43809"/>
                      <a:pt x="12405" y="56445"/>
                      <a:pt x="7991" y="56445"/>
                    </a:cubicBezTo>
                    <a:cubicBezTo>
                      <a:pt x="3578" y="56445"/>
                      <a:pt x="0" y="43809"/>
                      <a:pt x="0" y="28223"/>
                    </a:cubicBezTo>
                    <a:cubicBezTo>
                      <a:pt x="0" y="12636"/>
                      <a:pt x="3578" y="0"/>
                      <a:pt x="7991" y="0"/>
                    </a:cubicBezTo>
                    <a:cubicBezTo>
                      <a:pt x="12405" y="0"/>
                      <a:pt x="15983" y="12636"/>
                      <a:pt x="15983" y="28223"/>
                    </a:cubicBezTo>
                    <a:close/>
                  </a:path>
                </a:pathLst>
              </a:custGeom>
              <a:solidFill>
                <a:srgbClr val="4B3925"/>
              </a:solidFill>
              <a:ln w="9525" cap="flat">
                <a:noFill/>
                <a:prstDash val="solid"/>
                <a:miter/>
              </a:ln>
            </p:spPr>
            <p:txBody>
              <a:bodyPr rtlCol="0" anchor="ctr"/>
              <a:lstStyle/>
              <a:p>
                <a:endParaRPr lang="nb-NO"/>
              </a:p>
            </p:txBody>
          </p:sp>
          <p:sp>
            <p:nvSpPr>
              <p:cNvPr id="1230" name="Friform 1229">
                <a:extLst>
                  <a:ext uri="{FF2B5EF4-FFF2-40B4-BE49-F238E27FC236}">
                    <a16:creationId xmlns:a16="http://schemas.microsoft.com/office/drawing/2014/main" id="{3BDCE731-3A8F-116E-6A17-1C81A41AAFB4}"/>
                  </a:ext>
                </a:extLst>
              </p:cNvPr>
              <p:cNvSpPr/>
              <p:nvPr/>
            </p:nvSpPr>
            <p:spPr>
              <a:xfrm>
                <a:off x="7695773" y="4793184"/>
                <a:ext cx="19754" cy="56445"/>
              </a:xfrm>
              <a:custGeom>
                <a:avLst/>
                <a:gdLst>
                  <a:gd name="connsiteX0" fmla="*/ 19755 w 19754"/>
                  <a:gd name="connsiteY0" fmla="*/ 28223 h 56445"/>
                  <a:gd name="connsiteX1" fmla="*/ 9877 w 19754"/>
                  <a:gd name="connsiteY1" fmla="*/ 56445 h 56445"/>
                  <a:gd name="connsiteX2" fmla="*/ 0 w 19754"/>
                  <a:gd name="connsiteY2" fmla="*/ 28223 h 56445"/>
                  <a:gd name="connsiteX3" fmla="*/ 9877 w 19754"/>
                  <a:gd name="connsiteY3" fmla="*/ 0 h 56445"/>
                  <a:gd name="connsiteX4" fmla="*/ 19755 w 19754"/>
                  <a:gd name="connsiteY4" fmla="*/ 28223 h 5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4" h="56445">
                    <a:moveTo>
                      <a:pt x="19755" y="28223"/>
                    </a:moveTo>
                    <a:cubicBezTo>
                      <a:pt x="19755" y="43809"/>
                      <a:pt x="15332" y="56445"/>
                      <a:pt x="9877" y="56445"/>
                    </a:cubicBezTo>
                    <a:cubicBezTo>
                      <a:pt x="4422" y="56445"/>
                      <a:pt x="0" y="43809"/>
                      <a:pt x="0" y="28223"/>
                    </a:cubicBezTo>
                    <a:cubicBezTo>
                      <a:pt x="0" y="12636"/>
                      <a:pt x="4423" y="0"/>
                      <a:pt x="9877" y="0"/>
                    </a:cubicBezTo>
                    <a:cubicBezTo>
                      <a:pt x="15333" y="0"/>
                      <a:pt x="19755" y="12636"/>
                      <a:pt x="19755" y="28223"/>
                    </a:cubicBezTo>
                    <a:close/>
                  </a:path>
                </a:pathLst>
              </a:custGeom>
              <a:solidFill>
                <a:srgbClr val="4B3925"/>
              </a:solidFill>
              <a:ln w="9525" cap="flat">
                <a:noFill/>
                <a:prstDash val="solid"/>
                <a:miter/>
              </a:ln>
            </p:spPr>
            <p:txBody>
              <a:bodyPr rtlCol="0" anchor="ctr"/>
              <a:lstStyle/>
              <a:p>
                <a:endParaRPr lang="nb-NO"/>
              </a:p>
            </p:txBody>
          </p:sp>
          <p:sp>
            <p:nvSpPr>
              <p:cNvPr id="1231" name="Friform 1230">
                <a:extLst>
                  <a:ext uri="{FF2B5EF4-FFF2-40B4-BE49-F238E27FC236}">
                    <a16:creationId xmlns:a16="http://schemas.microsoft.com/office/drawing/2014/main" id="{A1D36E7A-CE73-94D3-D9B0-F8B26943AC01}"/>
                  </a:ext>
                </a:extLst>
              </p:cNvPr>
              <p:cNvSpPr/>
              <p:nvPr/>
            </p:nvSpPr>
            <p:spPr>
              <a:xfrm>
                <a:off x="7999264" y="4831797"/>
                <a:ext cx="25417" cy="37696"/>
              </a:xfrm>
              <a:custGeom>
                <a:avLst/>
                <a:gdLst>
                  <a:gd name="connsiteX0" fmla="*/ 21550 w 25417"/>
                  <a:gd name="connsiteY0" fmla="*/ 14441 h 37696"/>
                  <a:gd name="connsiteX1" fmla="*/ 21845 w 25417"/>
                  <a:gd name="connsiteY1" fmla="*/ 37168 h 37696"/>
                  <a:gd name="connsiteX2" fmla="*/ 3871 w 25417"/>
                  <a:gd name="connsiteY2" fmla="*/ 23252 h 37696"/>
                  <a:gd name="connsiteX3" fmla="*/ 3576 w 25417"/>
                  <a:gd name="connsiteY3" fmla="*/ 525 h 37696"/>
                  <a:gd name="connsiteX4" fmla="*/ 21550 w 25417"/>
                  <a:gd name="connsiteY4" fmla="*/ 14441 h 37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 h="37696">
                    <a:moveTo>
                      <a:pt x="21550" y="14441"/>
                    </a:moveTo>
                    <a:cubicBezTo>
                      <a:pt x="26588" y="24557"/>
                      <a:pt x="26722" y="34729"/>
                      <a:pt x="21845" y="37168"/>
                    </a:cubicBezTo>
                    <a:cubicBezTo>
                      <a:pt x="16968" y="39606"/>
                      <a:pt x="8919" y="33377"/>
                      <a:pt x="3871" y="23252"/>
                    </a:cubicBezTo>
                    <a:cubicBezTo>
                      <a:pt x="-1177" y="13127"/>
                      <a:pt x="-1301" y="2964"/>
                      <a:pt x="3576" y="525"/>
                    </a:cubicBezTo>
                    <a:cubicBezTo>
                      <a:pt x="8462" y="-1904"/>
                      <a:pt x="16511" y="4325"/>
                      <a:pt x="21550" y="14441"/>
                    </a:cubicBezTo>
                    <a:close/>
                  </a:path>
                </a:pathLst>
              </a:custGeom>
              <a:solidFill>
                <a:srgbClr val="4B3925"/>
              </a:solidFill>
              <a:ln w="9525" cap="flat">
                <a:noFill/>
                <a:prstDash val="solid"/>
                <a:miter/>
              </a:ln>
            </p:spPr>
            <p:txBody>
              <a:bodyPr rtlCol="0" anchor="ctr"/>
              <a:lstStyle/>
              <a:p>
                <a:endParaRPr lang="nb-NO"/>
              </a:p>
            </p:txBody>
          </p:sp>
        </p:grpSp>
      </p:grpSp>
      <p:sp>
        <p:nvSpPr>
          <p:cNvPr id="1302" name="TekstSylinder 1301">
            <a:extLst>
              <a:ext uri="{FF2B5EF4-FFF2-40B4-BE49-F238E27FC236}">
                <a16:creationId xmlns:a16="http://schemas.microsoft.com/office/drawing/2014/main" id="{8B7B2679-F138-02FF-0D96-497EA5D9EE11}"/>
              </a:ext>
            </a:extLst>
          </p:cNvPr>
          <p:cNvSpPr txBox="1"/>
          <p:nvPr/>
        </p:nvSpPr>
        <p:spPr>
          <a:xfrm>
            <a:off x="19968497" y="3107393"/>
            <a:ext cx="9722149" cy="369332"/>
          </a:xfrm>
          <a:prstGeom prst="rect">
            <a:avLst/>
          </a:prstGeom>
          <a:noFill/>
        </p:spPr>
        <p:txBody>
          <a:bodyPr wrap="none" rtlCol="0">
            <a:spAutoFit/>
          </a:bodyPr>
          <a:lstStyle/>
          <a:p>
            <a:r>
              <a:rPr lang="nb-NO" spc="300" dirty="0">
                <a:solidFill>
                  <a:schemeClr val="tx2"/>
                </a:solidFill>
                <a:latin typeface="Helvetica" pitchFamily="2" charset="0"/>
              </a:rPr>
              <a:t>OG DET SOM ER ENKELT FOR MASKINER ER VANSKELIG FOR OSS</a:t>
            </a:r>
            <a:endParaRPr lang="nb-NO" sz="2000" spc="300" dirty="0">
              <a:solidFill>
                <a:schemeClr val="tx2"/>
              </a:solidFill>
              <a:latin typeface="Helvetica" pitchFamily="2" charset="0"/>
            </a:endParaRPr>
          </a:p>
        </p:txBody>
      </p:sp>
      <p:sp>
        <p:nvSpPr>
          <p:cNvPr id="1303" name="TekstSylinder 1302">
            <a:extLst>
              <a:ext uri="{FF2B5EF4-FFF2-40B4-BE49-F238E27FC236}">
                <a16:creationId xmlns:a16="http://schemas.microsoft.com/office/drawing/2014/main" id="{675247AC-7C5C-2598-4208-16766E29965B}"/>
              </a:ext>
            </a:extLst>
          </p:cNvPr>
          <p:cNvSpPr txBox="1"/>
          <p:nvPr/>
        </p:nvSpPr>
        <p:spPr>
          <a:xfrm>
            <a:off x="24332663" y="3557092"/>
            <a:ext cx="954107" cy="369332"/>
          </a:xfrm>
          <a:prstGeom prst="rect">
            <a:avLst/>
          </a:prstGeom>
          <a:noFill/>
        </p:spPr>
        <p:txBody>
          <a:bodyPr wrap="none" rtlCol="0">
            <a:spAutoFit/>
          </a:bodyPr>
          <a:lstStyle/>
          <a:p>
            <a:r>
              <a:rPr lang="nb-NO" spc="300" dirty="0">
                <a:solidFill>
                  <a:schemeClr val="tx2"/>
                </a:solidFill>
                <a:latin typeface="Helvetica" pitchFamily="2" charset="0"/>
              </a:rPr>
              <a:t>(ofte)</a:t>
            </a:r>
            <a:endParaRPr lang="nb-NO" sz="2000" spc="300" dirty="0">
              <a:solidFill>
                <a:schemeClr val="tx2"/>
              </a:solidFill>
              <a:latin typeface="Helvetica" pitchFamily="2" charset="0"/>
            </a:endParaRPr>
          </a:p>
        </p:txBody>
      </p:sp>
    </p:spTree>
    <p:extLst>
      <p:ext uri="{BB962C8B-B14F-4D97-AF65-F5344CB8AC3E}">
        <p14:creationId xmlns:p14="http://schemas.microsoft.com/office/powerpoint/2010/main" val="1990592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32999</TotalTime>
  <Words>7048</Words>
  <Application>Microsoft Macintosh PowerPoint</Application>
  <PresentationFormat>Widescreen</PresentationFormat>
  <Paragraphs>1150</Paragraphs>
  <Slides>70</Slides>
  <Notes>69</Notes>
  <HiddenSlides>0</HiddenSlides>
  <MMClips>0</MMClips>
  <ScaleCrop>false</ScaleCrop>
  <HeadingPairs>
    <vt:vector size="6" baseType="variant">
      <vt:variant>
        <vt:lpstr>Brukte skrifter</vt:lpstr>
      </vt:variant>
      <vt:variant>
        <vt:i4>9</vt:i4>
      </vt:variant>
      <vt:variant>
        <vt:lpstr>Tema</vt:lpstr>
      </vt:variant>
      <vt:variant>
        <vt:i4>1</vt:i4>
      </vt:variant>
      <vt:variant>
        <vt:lpstr>Lysbildetitler</vt:lpstr>
      </vt:variant>
      <vt:variant>
        <vt:i4>70</vt:i4>
      </vt:variant>
    </vt:vector>
  </HeadingPairs>
  <TitlesOfParts>
    <vt:vector size="80" baseType="lpstr">
      <vt:lpstr>Aptos</vt:lpstr>
      <vt:lpstr>Arial</vt:lpstr>
      <vt:lpstr>Calibri</vt:lpstr>
      <vt:lpstr>Calibri Light</vt:lpstr>
      <vt:lpstr>Helvetica</vt:lpstr>
      <vt:lpstr>Helvetica Light</vt:lpstr>
      <vt:lpstr>Helvetica Light</vt:lpstr>
      <vt:lpstr>Söhne</vt:lpstr>
      <vt:lpstr>Wingdings</vt:lpstr>
      <vt:lpstr>Office-tema</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Skisse for workshop</dc:title>
  <dc:creator>Victoria Hopsø</dc:creator>
  <cp:lastModifiedBy>Victoria Hopsø</cp:lastModifiedBy>
  <cp:revision>56</cp:revision>
  <dcterms:created xsi:type="dcterms:W3CDTF">2024-04-02T13:34:59Z</dcterms:created>
  <dcterms:modified xsi:type="dcterms:W3CDTF">2024-06-16T15:28:26Z</dcterms:modified>
</cp:coreProperties>
</file>