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ixie One"/>
      <p:regular r:id="rId13"/>
    </p:embeddedFont>
    <p:embeddedFont>
      <p:font typeface="Fjalla One"/>
      <p:regular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4F7818-90C8-4CEB-8679-AC52C024B61E}">
  <a:tblStyle styleId="{444F7818-90C8-4CEB-8679-AC52C024B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ixie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FjallaOne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db6a9635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db6a963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db6a9635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db6a963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250" y="1891800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X-READ</a:t>
            </a:r>
            <a:endParaRPr b="1"/>
          </a:p>
        </p:txBody>
      </p:sp>
      <p:sp>
        <p:nvSpPr>
          <p:cNvPr id="338" name="Google Shape;338;p11"/>
          <p:cNvSpPr txBox="1"/>
          <p:nvPr/>
        </p:nvSpPr>
        <p:spPr>
          <a:xfrm>
            <a:off x="1755450" y="2855400"/>
            <a:ext cx="5633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Fjalla One"/>
                <a:ea typeface="Fjalla One"/>
                <a:cs typeface="Fjalla One"/>
                <a:sym typeface="Fjalla One"/>
              </a:rPr>
              <a:t>Kyra Lee, Silver Harris, Victoria Puck-Karam</a:t>
            </a:r>
            <a:endParaRPr>
              <a:solidFill>
                <a:srgbClr val="C6DAE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2743775" y="2292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DISEASES CHOSEN</a:t>
            </a:r>
            <a:endParaRPr b="1"/>
          </a:p>
        </p:txBody>
      </p:sp>
      <p:sp>
        <p:nvSpPr>
          <p:cNvPr id="344" name="Google Shape;344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8" name="Google Shape;348;p12"/>
          <p:cNvGraphicFramePr/>
          <p:nvPr/>
        </p:nvGraphicFramePr>
        <p:xfrm>
          <a:off x="1732700" y="10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{444F7818-90C8-4CEB-8679-AC52C024B61E}</a:tableStyleId>
              </a:tblPr>
              <a:tblGrid>
                <a:gridCol w="1820850"/>
                <a:gridCol w="1809750"/>
                <a:gridCol w="1809750"/>
                <a:gridCol w="1809750"/>
              </a:tblGrid>
              <a:tr h="5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Definition</a:t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# of .pngs</a:t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% of American population affected (per year)</a:t>
                      </a:r>
                      <a:endParaRPr b="1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Atelectasis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Partial or total collapse of the lung when alveoli deflate or are filled with alveolar fluid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11,559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&gt;.06%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Effusion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Fluid buildup between tissues that line the lungs and the chest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13,317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&gt;.06%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Infiltration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Diffusion or accumulation of foreign substances 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19,894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7%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Mass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 build up of cells leading to the formation of a mass 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5,782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.001-.3%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Nodule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 small, palpable mass usually on the epidermis 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6,331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.5%</a:t>
                      </a:r>
                      <a:endParaRPr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63500" marB="635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idx="1" type="body"/>
          </p:nvPr>
        </p:nvSpPr>
        <p:spPr>
          <a:xfrm>
            <a:off x="1430850" y="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D7BE"/>
                </a:solidFill>
              </a:rPr>
              <a:t>TRAINING PROCESS</a:t>
            </a:r>
            <a:endParaRPr b="1" sz="3000">
              <a:solidFill>
                <a:srgbClr val="1ED7BE"/>
              </a:solidFill>
            </a:endParaRPr>
          </a:p>
        </p:txBody>
      </p:sp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1877675" y="855525"/>
            <a:ext cx="70329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Each disorder took </a:t>
            </a:r>
            <a:r>
              <a:rPr i="1"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10 hours</a:t>
            </a: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 to train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Used 10 layers of epochs to make the algorithm more accurate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Saved trained models into .h5 files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Able to run trained algorithm remotely, will identify in </a:t>
            </a:r>
            <a:r>
              <a:rPr lang="en" sz="1800" u="sng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under a minute</a:t>
            </a:r>
            <a:endParaRPr sz="1800" u="sng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Some disorders were harder to identify due to: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Lack of pictures to allocate to training and test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Monochrome nature of x-rays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Some disorders were more visibly obvious (mass)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b="1"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Average val_accuracy: </a:t>
            </a: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65-70%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-"/>
            </a:pPr>
            <a:r>
              <a:rPr b="1"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Average val_loss:</a:t>
            </a: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 75-85% 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/>
          <p:nvPr>
            <p:ph type="ctrTitle"/>
          </p:nvPr>
        </p:nvSpPr>
        <p:spPr>
          <a:xfrm>
            <a:off x="1723900" y="188625"/>
            <a:ext cx="7137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WORST ACCURACY: EFFUSION</a:t>
            </a:r>
            <a:endParaRPr b="1"/>
          </a:p>
        </p:txBody>
      </p:sp>
      <p:sp>
        <p:nvSpPr>
          <p:cNvPr id="361" name="Google Shape;361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62" name="Google Shape;3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875" y="1073400"/>
            <a:ext cx="6483850" cy="36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type="ctrTitle"/>
          </p:nvPr>
        </p:nvSpPr>
        <p:spPr>
          <a:xfrm>
            <a:off x="1723900" y="188625"/>
            <a:ext cx="7137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</a:t>
            </a:r>
            <a:r>
              <a:rPr b="1" lang="en"/>
              <a:t>ACCURACY: MASS</a:t>
            </a:r>
            <a:endParaRPr b="1"/>
          </a:p>
        </p:txBody>
      </p:sp>
      <p:sp>
        <p:nvSpPr>
          <p:cNvPr id="368" name="Google Shape;368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69" name="Google Shape;36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50" y="1197350"/>
            <a:ext cx="6425702" cy="31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ctrTitle"/>
          </p:nvPr>
        </p:nvSpPr>
        <p:spPr>
          <a:xfrm>
            <a:off x="1149375" y="108150"/>
            <a:ext cx="783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AVERAGE ACCURACIES AND LOSSES</a:t>
            </a:r>
            <a:endParaRPr b="1" sz="3000"/>
          </a:p>
        </p:txBody>
      </p:sp>
      <p:sp>
        <p:nvSpPr>
          <p:cNvPr id="375" name="Google Shape;375;p1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6" name="Google Shape;37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26" y="1113223"/>
            <a:ext cx="6523402" cy="32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>
            <p:ph type="title"/>
          </p:nvPr>
        </p:nvSpPr>
        <p:spPr>
          <a:xfrm>
            <a:off x="2099850" y="1245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PLANS</a:t>
            </a:r>
            <a:endParaRPr b="1"/>
          </a:p>
        </p:txBody>
      </p:sp>
      <p:sp>
        <p:nvSpPr>
          <p:cNvPr id="382" name="Google Shape;382;p17"/>
          <p:cNvSpPr txBox="1"/>
          <p:nvPr>
            <p:ph idx="1" type="body"/>
          </p:nvPr>
        </p:nvSpPr>
        <p:spPr>
          <a:xfrm>
            <a:off x="1846039" y="769875"/>
            <a:ext cx="49443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◇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Create user friendly interface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◇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Create program that enhances contrast of X-ray RGB values to make the CNN more accurate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￭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Possibly invert colors to do such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￭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Use contrast limited adaptive histogram equalization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◇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Train remaining 9 cardiothoracic abnormalities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◇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Create program to recognize other x-rays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￭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Broken bones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￭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Fractures 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Char char="◇"/>
            </a:pPr>
            <a:r>
              <a:rPr lang="en" sz="1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Delete the 60,000 photos off the computer to increase memory</a:t>
            </a:r>
            <a:endParaRPr sz="18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3" name="Google Shape;38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