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61" r:id="rId6"/>
    <p:sldId id="269" r:id="rId7"/>
    <p:sldId id="270" r:id="rId8"/>
    <p:sldId id="271" r:id="rId9"/>
    <p:sldId id="272" r:id="rId10"/>
    <p:sldId id="273" r:id="rId11"/>
    <p:sldId id="274" r:id="rId12"/>
  </p:sldIdLst>
  <p:sldSz cx="9144000" cy="5143500"/>
  <p:notesSz cx="6858000" cy="9144000"/>
  <p:embeddedFontLst>
    <p:embeddedFont>
      <p:font typeface="Nova Flat" panose="020C0504020404060204"/>
      <p:regular r:id="rId16"/>
    </p:embeddedFont>
    <p:embeddedFont>
      <p:font typeface="Barlow" panose="00000500000000000000"/>
      <p:regular r:id="rId17"/>
    </p:embeddedFont>
    <p:embeddedFont>
      <p:font typeface="Arvo" panose="0200000000000000000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3" name="Shape 813"/>
        <p:cNvGrpSpPr/>
        <p:nvPr/>
      </p:nvGrpSpPr>
      <p:grpSpPr>
        <a:xfrm>
          <a:off x="0" y="0"/>
          <a:ext cx="0" cy="0"/>
          <a:chOff x="0" y="0"/>
          <a:chExt cx="0" cy="0"/>
        </a:xfrm>
      </p:grpSpPr>
      <p:sp>
        <p:nvSpPr>
          <p:cNvPr id="814" name="Google Shape;814;g1ea94b97079_3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ea94b97079_3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1ea959a1b6e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ea959a1b6e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8" name="Shape 898"/>
        <p:cNvGrpSpPr/>
        <p:nvPr/>
      </p:nvGrpSpPr>
      <p:grpSpPr>
        <a:xfrm>
          <a:off x="0" y="0"/>
          <a:ext cx="0" cy="0"/>
          <a:chOff x="0" y="0"/>
          <a:chExt cx="0" cy="0"/>
        </a:xfrm>
      </p:grpSpPr>
      <p:sp>
        <p:nvSpPr>
          <p:cNvPr id="899" name="Google Shape;899;g1ea94b97079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ea94b97079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4" name="Shape 974"/>
        <p:cNvGrpSpPr/>
        <p:nvPr/>
      </p:nvGrpSpPr>
      <p:grpSpPr>
        <a:xfrm>
          <a:off x="0" y="0"/>
          <a:ext cx="0" cy="0"/>
          <a:chOff x="0" y="0"/>
          <a:chExt cx="0" cy="0"/>
        </a:xfrm>
      </p:grpSpPr>
      <p:sp>
        <p:nvSpPr>
          <p:cNvPr id="975" name="Google Shape;975;g1ea959a1b6e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ea959a1b6e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3" name="Shape 983"/>
        <p:cNvGrpSpPr/>
        <p:nvPr/>
      </p:nvGrpSpPr>
      <p:grpSpPr>
        <a:xfrm>
          <a:off x="0" y="0"/>
          <a:ext cx="0" cy="0"/>
          <a:chOff x="0" y="0"/>
          <a:chExt cx="0" cy="0"/>
        </a:xfrm>
      </p:grpSpPr>
      <p:sp>
        <p:nvSpPr>
          <p:cNvPr id="984" name="Google Shape;984;g1003bd6ff0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1003bd6ff0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9" name="Shape 989"/>
        <p:cNvGrpSpPr/>
        <p:nvPr/>
      </p:nvGrpSpPr>
      <p:grpSpPr>
        <a:xfrm>
          <a:off x="0" y="0"/>
          <a:ext cx="0" cy="0"/>
          <a:chOff x="0" y="0"/>
          <a:chExt cx="0" cy="0"/>
        </a:xfrm>
      </p:grpSpPr>
      <p:sp>
        <p:nvSpPr>
          <p:cNvPr id="990" name="Google Shape;990;g1ea959a1b6e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ea959a1b6e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6" name="Shape 996"/>
        <p:cNvGrpSpPr/>
        <p:nvPr/>
      </p:nvGrpSpPr>
      <p:grpSpPr>
        <a:xfrm>
          <a:off x="0" y="0"/>
          <a:ext cx="0" cy="0"/>
          <a:chOff x="0" y="0"/>
          <a:chExt cx="0" cy="0"/>
        </a:xfrm>
      </p:grpSpPr>
      <p:sp>
        <p:nvSpPr>
          <p:cNvPr id="997" name="Google Shape;997;g1ea959a1b6e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ea959a1b6e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3" name="Shape 1003"/>
        <p:cNvGrpSpPr/>
        <p:nvPr/>
      </p:nvGrpSpPr>
      <p:grpSpPr>
        <a:xfrm>
          <a:off x="0" y="0"/>
          <a:ext cx="0" cy="0"/>
          <a:chOff x="0" y="0"/>
          <a:chExt cx="0" cy="0"/>
        </a:xfrm>
      </p:grpSpPr>
      <p:sp>
        <p:nvSpPr>
          <p:cNvPr id="1004" name="Google Shape;1004;g1ea94b97079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ea94b97079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0" name="Shape 1010"/>
        <p:cNvGrpSpPr/>
        <p:nvPr/>
      </p:nvGrpSpPr>
      <p:grpSpPr>
        <a:xfrm>
          <a:off x="0" y="0"/>
          <a:ext cx="0" cy="0"/>
          <a:chOff x="0" y="0"/>
          <a:chExt cx="0" cy="0"/>
        </a:xfrm>
      </p:grpSpPr>
      <p:sp>
        <p:nvSpPr>
          <p:cNvPr id="1011" name="Google Shape;1011;g1017ad9157a_0_17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017ad9157a_0_17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2"/>
          <p:cNvSpPr/>
          <p:nvPr/>
        </p:nvSpPr>
        <p:spPr>
          <a:xfrm>
            <a:off x="48984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38454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08" name="Shape 208"/>
        <p:cNvGrpSpPr/>
        <p:nvPr/>
      </p:nvGrpSpPr>
      <p:grpSpPr>
        <a:xfrm>
          <a:off x="0" y="0"/>
          <a:ext cx="0" cy="0"/>
          <a:chOff x="0" y="0"/>
          <a:chExt cx="0" cy="0"/>
        </a:xfrm>
      </p:grpSpPr>
      <p:sp>
        <p:nvSpPr>
          <p:cNvPr id="209" name="Google Shape;209;p11"/>
          <p:cNvSpPr txBox="1"/>
          <p:nvPr>
            <p:ph type="title" hasCustomPrompt="1"/>
          </p:nvPr>
        </p:nvSpPr>
        <p:spPr>
          <a:xfrm>
            <a:off x="1709250" y="1729163"/>
            <a:ext cx="5725500" cy="108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7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0" name="Google Shape;210;p11"/>
          <p:cNvSpPr txBox="1"/>
          <p:nvPr>
            <p:ph type="subTitle" idx="1"/>
          </p:nvPr>
        </p:nvSpPr>
        <p:spPr>
          <a:xfrm>
            <a:off x="1709250" y="2986238"/>
            <a:ext cx="57255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211" name="Google Shape;211;p11"/>
          <p:cNvGrpSpPr/>
          <p:nvPr/>
        </p:nvGrpSpPr>
        <p:grpSpPr>
          <a:xfrm>
            <a:off x="1284141" y="383330"/>
            <a:ext cx="691341" cy="690640"/>
            <a:chOff x="4079851" y="151677"/>
            <a:chExt cx="1014291" cy="1013263"/>
          </a:xfrm>
        </p:grpSpPr>
        <p:sp>
          <p:nvSpPr>
            <p:cNvPr id="212" name="Google Shape;212;p1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5" name="Google Shape;215;p11"/>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7" name="Google Shape;217;p11"/>
          <p:cNvGrpSpPr/>
          <p:nvPr/>
        </p:nvGrpSpPr>
        <p:grpSpPr>
          <a:xfrm>
            <a:off x="314477" y="898826"/>
            <a:ext cx="1101925" cy="1100809"/>
            <a:chOff x="4079851" y="151677"/>
            <a:chExt cx="1014291" cy="1013263"/>
          </a:xfrm>
        </p:grpSpPr>
        <p:sp>
          <p:nvSpPr>
            <p:cNvPr id="218" name="Google Shape;218;p1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 name="Google Shape;221;p11"/>
          <p:cNvGrpSpPr/>
          <p:nvPr/>
        </p:nvGrpSpPr>
        <p:grpSpPr>
          <a:xfrm>
            <a:off x="7558495" y="184485"/>
            <a:ext cx="1261418" cy="1244376"/>
            <a:chOff x="4153095" y="184485"/>
            <a:chExt cx="1261418" cy="1244376"/>
          </a:xfrm>
        </p:grpSpPr>
        <p:sp>
          <p:nvSpPr>
            <p:cNvPr id="222" name="Google Shape;222;p11"/>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1"/>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1"/>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1"/>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1"/>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1"/>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1"/>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9" name="Google Shape;239;p11"/>
          <p:cNvSpPr/>
          <p:nvPr/>
        </p:nvSpPr>
        <p:spPr>
          <a:xfrm>
            <a:off x="351101" y="3942080"/>
            <a:ext cx="1543500" cy="15435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0" name="Google Shape;240;p11"/>
          <p:cNvGrpSpPr/>
          <p:nvPr/>
        </p:nvGrpSpPr>
        <p:grpSpPr>
          <a:xfrm>
            <a:off x="7299150" y="4255275"/>
            <a:ext cx="1206211" cy="336300"/>
            <a:chOff x="7299150" y="4255275"/>
            <a:chExt cx="1206211" cy="336300"/>
          </a:xfrm>
        </p:grpSpPr>
        <p:sp>
          <p:nvSpPr>
            <p:cNvPr id="241" name="Google Shape;241;p11"/>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1"/>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1"/>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1"/>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181027" y="3751457"/>
            <a:ext cx="1904149" cy="1904149"/>
            <a:chOff x="1867264" y="3751457"/>
            <a:chExt cx="1904149" cy="1904149"/>
          </a:xfrm>
        </p:grpSpPr>
        <p:sp>
          <p:nvSpPr>
            <p:cNvPr id="260" name="Google Shape;260;p11"/>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1"/>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4" name="Google Shape;264;p11"/>
          <p:cNvSpPr/>
          <p:nvPr/>
        </p:nvSpPr>
        <p:spPr>
          <a:xfrm flipH="1">
            <a:off x="4057413" y="4119750"/>
            <a:ext cx="851375"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65" name="Shape 2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266" name="Shape 266"/>
        <p:cNvGrpSpPr/>
        <p:nvPr/>
      </p:nvGrpSpPr>
      <p:grpSpPr>
        <a:xfrm>
          <a:off x="0" y="0"/>
          <a:ext cx="0" cy="0"/>
          <a:chOff x="0" y="0"/>
          <a:chExt cx="0" cy="0"/>
        </a:xfrm>
      </p:grpSpPr>
      <p:sp>
        <p:nvSpPr>
          <p:cNvPr id="267" name="Google Shape;267;p13"/>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68" name="Google Shape;268;p13"/>
          <p:cNvSpPr txBox="1"/>
          <p:nvPr>
            <p:ph type="subTitle" idx="1"/>
          </p:nvPr>
        </p:nvSpPr>
        <p:spPr>
          <a:xfrm>
            <a:off x="4944319" y="18967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panose="00000500000000000000"/>
                <a:ea typeface="Barlow Medium" panose="00000500000000000000"/>
                <a:cs typeface="Barlow Medium" panose="00000500000000000000"/>
                <a:sym typeface="Barlow Medium" panose="00000500000000000000"/>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269" name="Google Shape;269;p13"/>
          <p:cNvSpPr txBox="1"/>
          <p:nvPr>
            <p:ph type="subTitle" idx="2"/>
          </p:nvPr>
        </p:nvSpPr>
        <p:spPr>
          <a:xfrm>
            <a:off x="4944319" y="220895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0" name="Google Shape;270;p13"/>
          <p:cNvSpPr txBox="1"/>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panose="00000500000000000000"/>
                <a:ea typeface="Barlow Medium" panose="00000500000000000000"/>
                <a:cs typeface="Barlow Medium" panose="00000500000000000000"/>
                <a:sym typeface="Barlow Medium" panose="00000500000000000000"/>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271" name="Google Shape;271;p13"/>
          <p:cNvSpPr txBox="1"/>
          <p:nvPr>
            <p:ph type="subTitle" idx="4"/>
          </p:nvPr>
        </p:nvSpPr>
        <p:spPr>
          <a:xfrm>
            <a:off x="1713576" y="22089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2" name="Google Shape;272;p13"/>
          <p:cNvSpPr txBox="1"/>
          <p:nvPr>
            <p:ph type="subTitle" idx="5"/>
          </p:nvPr>
        </p:nvSpPr>
        <p:spPr>
          <a:xfrm>
            <a:off x="4944319" y="36778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panose="00000500000000000000"/>
                <a:ea typeface="Barlow Medium" panose="00000500000000000000"/>
                <a:cs typeface="Barlow Medium" panose="00000500000000000000"/>
                <a:sym typeface="Barlow Medium" panose="00000500000000000000"/>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273" name="Google Shape;273;p13"/>
          <p:cNvSpPr txBox="1"/>
          <p:nvPr>
            <p:ph type="subTitle" idx="6"/>
          </p:nvPr>
        </p:nvSpPr>
        <p:spPr>
          <a:xfrm>
            <a:off x="4944319" y="39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4" name="Google Shape;274;p13"/>
          <p:cNvSpPr txBox="1"/>
          <p:nvPr>
            <p:ph type="subTitle" idx="7"/>
          </p:nvPr>
        </p:nvSpPr>
        <p:spPr>
          <a:xfrm>
            <a:off x="1713576" y="367780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panose="00000500000000000000"/>
                <a:ea typeface="Barlow Medium" panose="00000500000000000000"/>
                <a:cs typeface="Barlow Medium" panose="00000500000000000000"/>
                <a:sym typeface="Barlow Medium" panose="00000500000000000000"/>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275" name="Google Shape;275;p13"/>
          <p:cNvSpPr txBox="1"/>
          <p:nvPr>
            <p:ph type="subTitle" idx="8"/>
          </p:nvPr>
        </p:nvSpPr>
        <p:spPr>
          <a:xfrm>
            <a:off x="171357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276" name="Google Shape;276;p13"/>
          <p:cNvSpPr txBox="1"/>
          <p:nvPr>
            <p:ph type="title" idx="9" hasCustomPrompt="1"/>
          </p:nvPr>
        </p:nvSpPr>
        <p:spPr>
          <a:xfrm>
            <a:off x="2459676"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7" name="Google Shape;277;p13"/>
          <p:cNvSpPr txBox="1"/>
          <p:nvPr>
            <p:ph type="title" idx="13" hasCustomPrompt="1"/>
          </p:nvPr>
        </p:nvSpPr>
        <p:spPr>
          <a:xfrm>
            <a:off x="5667769"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8" name="Google Shape;278;p13"/>
          <p:cNvSpPr txBox="1"/>
          <p:nvPr>
            <p:ph type="title" idx="14" hasCustomPrompt="1"/>
          </p:nvPr>
        </p:nvSpPr>
        <p:spPr>
          <a:xfrm>
            <a:off x="2459676" y="3084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9" name="Google Shape;279;p13"/>
          <p:cNvSpPr txBox="1"/>
          <p:nvPr>
            <p:ph type="title" idx="15" hasCustomPrompt="1"/>
          </p:nvPr>
        </p:nvSpPr>
        <p:spPr>
          <a:xfrm>
            <a:off x="5667769" y="308433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3"/>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3"/>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3"/>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3"/>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3"/>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3"/>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3"/>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3"/>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3"/>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3"/>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Una columna de texto 1">
  <p:cSld name="ONE_COLUMN_TEXT_1">
    <p:spTree>
      <p:nvGrpSpPr>
        <p:cNvPr id="321" name="Shape 321"/>
        <p:cNvGrpSpPr/>
        <p:nvPr/>
      </p:nvGrpSpPr>
      <p:grpSpPr>
        <a:xfrm>
          <a:off x="0" y="0"/>
          <a:ext cx="0" cy="0"/>
          <a:chOff x="0" y="0"/>
          <a:chExt cx="0" cy="0"/>
        </a:xfrm>
      </p:grpSpPr>
      <p:sp>
        <p:nvSpPr>
          <p:cNvPr id="322" name="Google Shape;322;p14"/>
          <p:cNvSpPr txBox="1"/>
          <p:nvPr>
            <p:ph type="title"/>
          </p:nvPr>
        </p:nvSpPr>
        <p:spPr>
          <a:xfrm>
            <a:off x="2716050" y="1550850"/>
            <a:ext cx="37119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3" name="Google Shape;323;p14"/>
          <p:cNvSpPr txBox="1"/>
          <p:nvPr>
            <p:ph type="subTitle" idx="1"/>
          </p:nvPr>
        </p:nvSpPr>
        <p:spPr>
          <a:xfrm>
            <a:off x="2716050" y="2293950"/>
            <a:ext cx="37119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324" name="Shape 324"/>
        <p:cNvGrpSpPr/>
        <p:nvPr/>
      </p:nvGrpSpPr>
      <p:grpSpPr>
        <a:xfrm>
          <a:off x="0" y="0"/>
          <a:ext cx="0" cy="0"/>
          <a:chOff x="0" y="0"/>
          <a:chExt cx="0" cy="0"/>
        </a:xfrm>
      </p:grpSpPr>
      <p:sp>
        <p:nvSpPr>
          <p:cNvPr id="325" name="Google Shape;325;p15"/>
          <p:cNvSpPr txBox="1"/>
          <p:nvPr>
            <p:ph type="title"/>
          </p:nvPr>
        </p:nvSpPr>
        <p:spPr>
          <a:xfrm>
            <a:off x="2398875" y="2987300"/>
            <a:ext cx="43464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326" name="Google Shape;326;p15"/>
          <p:cNvSpPr txBox="1"/>
          <p:nvPr>
            <p:ph type="subTitle" idx="1"/>
          </p:nvPr>
        </p:nvSpPr>
        <p:spPr>
          <a:xfrm>
            <a:off x="1761450" y="1658500"/>
            <a:ext cx="5621100" cy="12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grpSp>
        <p:nvGrpSpPr>
          <p:cNvPr id="327" name="Google Shape;327;p15"/>
          <p:cNvGrpSpPr/>
          <p:nvPr/>
        </p:nvGrpSpPr>
        <p:grpSpPr>
          <a:xfrm>
            <a:off x="2460599" y="1"/>
            <a:ext cx="4222944" cy="670103"/>
            <a:chOff x="2460599" y="484301"/>
            <a:chExt cx="4222944" cy="670103"/>
          </a:xfrm>
        </p:grpSpPr>
        <p:sp>
          <p:nvSpPr>
            <p:cNvPr id="328" name="Google Shape;328;p15"/>
            <p:cNvSpPr/>
            <p:nvPr/>
          </p:nvSpPr>
          <p:spPr>
            <a:xfrm rot="10800000" flipH="1">
              <a:off x="3893564"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5"/>
            <p:cNvSpPr/>
            <p:nvPr/>
          </p:nvSpPr>
          <p:spPr>
            <a:xfrm rot="10800000" flipH="1">
              <a:off x="2460599"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5"/>
            <p:cNvSpPr/>
            <p:nvPr/>
          </p:nvSpPr>
          <p:spPr>
            <a:xfrm rot="10800000" flipH="1">
              <a:off x="5326539"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15"/>
          <p:cNvGrpSpPr/>
          <p:nvPr/>
        </p:nvGrpSpPr>
        <p:grpSpPr>
          <a:xfrm>
            <a:off x="2460599" y="4473401"/>
            <a:ext cx="4222944" cy="670103"/>
            <a:chOff x="2460599" y="4473401"/>
            <a:chExt cx="4222944" cy="670103"/>
          </a:xfrm>
        </p:grpSpPr>
        <p:sp>
          <p:nvSpPr>
            <p:cNvPr id="332" name="Google Shape;332;p15"/>
            <p:cNvSpPr/>
            <p:nvPr/>
          </p:nvSpPr>
          <p:spPr>
            <a:xfrm>
              <a:off x="3893564"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5"/>
            <p:cNvSpPr/>
            <p:nvPr/>
          </p:nvSpPr>
          <p:spPr>
            <a:xfrm>
              <a:off x="2460599"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5"/>
            <p:cNvSpPr/>
            <p:nvPr/>
          </p:nvSpPr>
          <p:spPr>
            <a:xfrm>
              <a:off x="5326539"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335" name="Shape 335"/>
        <p:cNvGrpSpPr/>
        <p:nvPr/>
      </p:nvGrpSpPr>
      <p:grpSpPr>
        <a:xfrm>
          <a:off x="0" y="0"/>
          <a:ext cx="0" cy="0"/>
          <a:chOff x="0" y="0"/>
          <a:chExt cx="0" cy="0"/>
        </a:xfrm>
      </p:grpSpPr>
      <p:sp>
        <p:nvSpPr>
          <p:cNvPr id="336" name="Google Shape;336;p16"/>
          <p:cNvSpPr txBox="1"/>
          <p:nvPr>
            <p:ph type="title"/>
          </p:nvPr>
        </p:nvSpPr>
        <p:spPr>
          <a:xfrm>
            <a:off x="1994850" y="1674113"/>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p:txBody>
      </p:sp>
      <p:sp>
        <p:nvSpPr>
          <p:cNvPr id="337" name="Google Shape;337;p16"/>
          <p:cNvSpPr txBox="1"/>
          <p:nvPr>
            <p:ph type="subTitle" idx="1"/>
          </p:nvPr>
        </p:nvSpPr>
        <p:spPr>
          <a:xfrm>
            <a:off x="1994850" y="2914988"/>
            <a:ext cx="5154300" cy="5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grpSp>
        <p:nvGrpSpPr>
          <p:cNvPr id="338" name="Google Shape;338;p16"/>
          <p:cNvGrpSpPr/>
          <p:nvPr/>
        </p:nvGrpSpPr>
        <p:grpSpPr>
          <a:xfrm>
            <a:off x="-1054850" y="3002227"/>
            <a:ext cx="3212700" cy="3212700"/>
            <a:chOff x="-1054850" y="3002227"/>
            <a:chExt cx="3212700" cy="3212700"/>
          </a:xfrm>
        </p:grpSpPr>
        <p:grpSp>
          <p:nvGrpSpPr>
            <p:cNvPr id="339" name="Google Shape;339;p16"/>
            <p:cNvGrpSpPr/>
            <p:nvPr/>
          </p:nvGrpSpPr>
          <p:grpSpPr>
            <a:xfrm>
              <a:off x="-875953" y="3168629"/>
              <a:ext cx="2919130" cy="2879871"/>
              <a:chOff x="-875953" y="3168629"/>
              <a:chExt cx="2919130" cy="2879871"/>
            </a:xfrm>
          </p:grpSpPr>
          <p:sp>
            <p:nvSpPr>
              <p:cNvPr id="340" name="Google Shape;340;p16"/>
              <p:cNvSpPr/>
              <p:nvPr/>
            </p:nvSpPr>
            <p:spPr>
              <a:xfrm rot="5400000">
                <a:off x="-837681" y="3130357"/>
                <a:ext cx="2842586" cy="2919130"/>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6"/>
              <p:cNvSpPr/>
              <p:nvPr/>
            </p:nvSpPr>
            <p:spPr>
              <a:xfrm rot="5400000">
                <a:off x="-636008" y="3441868"/>
                <a:ext cx="2406207" cy="2403844"/>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6"/>
              <p:cNvSpPr/>
              <p:nvPr/>
            </p:nvSpPr>
            <p:spPr>
              <a:xfrm rot="5400000">
                <a:off x="-836539" y="3239133"/>
                <a:ext cx="1405271" cy="1405172"/>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6"/>
              <p:cNvSpPr/>
              <p:nvPr/>
            </p:nvSpPr>
            <p:spPr>
              <a:xfrm rot="5400000">
                <a:off x="569133" y="4643774"/>
                <a:ext cx="1404210" cy="1405243"/>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6"/>
              <p:cNvSpPr/>
              <p:nvPr/>
            </p:nvSpPr>
            <p:spPr>
              <a:xfrm rot="5400000">
                <a:off x="-291872" y="3782729"/>
                <a:ext cx="1722175" cy="1714627"/>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6"/>
              <p:cNvSpPr/>
              <p:nvPr/>
            </p:nvSpPr>
            <p:spPr>
              <a:xfrm rot="5400000">
                <a:off x="-510660" y="3610989"/>
                <a:ext cx="2081805" cy="2035752"/>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6"/>
              <p:cNvSpPr/>
              <p:nvPr/>
            </p:nvSpPr>
            <p:spPr>
              <a:xfrm rot="5400000">
                <a:off x="1014096" y="4031326"/>
                <a:ext cx="794948" cy="431115"/>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6"/>
              <p:cNvSpPr/>
              <p:nvPr/>
            </p:nvSpPr>
            <p:spPr>
              <a:xfrm rot="5400000">
                <a:off x="205357" y="3444489"/>
                <a:ext cx="221974" cy="504676"/>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6"/>
              <p:cNvSpPr/>
              <p:nvPr/>
            </p:nvSpPr>
            <p:spPr>
              <a:xfrm rot="5400000">
                <a:off x="-646101" y="4232958"/>
                <a:ext cx="567739" cy="255061"/>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6"/>
              <p:cNvSpPr/>
              <p:nvPr/>
            </p:nvSpPr>
            <p:spPr>
              <a:xfrm rot="5400000">
                <a:off x="-29942" y="5103124"/>
                <a:ext cx="416219" cy="781028"/>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6"/>
              <p:cNvSpPr/>
              <p:nvPr/>
            </p:nvSpPr>
            <p:spPr>
              <a:xfrm rot="5400000">
                <a:off x="930853" y="5082284"/>
                <a:ext cx="519708" cy="59118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6"/>
              <p:cNvSpPr/>
              <p:nvPr/>
            </p:nvSpPr>
            <p:spPr>
              <a:xfrm rot="5400000">
                <a:off x="-161221" y="3930490"/>
                <a:ext cx="1492844" cy="1428726"/>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6"/>
              <p:cNvSpPr/>
              <p:nvPr/>
            </p:nvSpPr>
            <p:spPr>
              <a:xfrm rot="5400000">
                <a:off x="124202" y="3630139"/>
                <a:ext cx="1005180" cy="1460697"/>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6"/>
              <p:cNvSpPr/>
              <p:nvPr/>
            </p:nvSpPr>
            <p:spPr>
              <a:xfrm rot="5400000">
                <a:off x="-34707" y="4052682"/>
                <a:ext cx="1230267" cy="1205706"/>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6"/>
              <p:cNvSpPr/>
              <p:nvPr/>
            </p:nvSpPr>
            <p:spPr>
              <a:xfrm rot="5400000">
                <a:off x="197309" y="4271970"/>
                <a:ext cx="844040" cy="1221692"/>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6"/>
              <p:cNvSpPr/>
              <p:nvPr/>
            </p:nvSpPr>
            <p:spPr>
              <a:xfrm rot="5400000">
                <a:off x="86891" y="4162600"/>
                <a:ext cx="964647" cy="96344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6"/>
              <p:cNvSpPr/>
              <p:nvPr/>
            </p:nvSpPr>
            <p:spPr>
              <a:xfrm rot="5400000">
                <a:off x="260303" y="4335930"/>
                <a:ext cx="616760" cy="61678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7" name="Google Shape;357;p16"/>
            <p:cNvSpPr/>
            <p:nvPr/>
          </p:nvSpPr>
          <p:spPr>
            <a:xfrm>
              <a:off x="-1054850" y="3002227"/>
              <a:ext cx="3212700" cy="3212700"/>
            </a:xfrm>
            <a:prstGeom prst="ellipse">
              <a:avLst/>
            </a:prstGeom>
            <a:solidFill>
              <a:srgbClr val="D9A3F3">
                <a:alpha val="25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358" name="Shape 358"/>
        <p:cNvGrpSpPr/>
        <p:nvPr/>
      </p:nvGrpSpPr>
      <p:grpSpPr>
        <a:xfrm>
          <a:off x="0" y="0"/>
          <a:ext cx="0" cy="0"/>
          <a:chOff x="0" y="0"/>
          <a:chExt cx="0" cy="0"/>
        </a:xfrm>
      </p:grpSpPr>
      <p:sp>
        <p:nvSpPr>
          <p:cNvPr id="359" name="Google Shape;359;p17"/>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60" name="Google Shape;360;p17"/>
          <p:cNvSpPr txBox="1"/>
          <p:nvPr>
            <p:ph type="subTitle" idx="1"/>
          </p:nvPr>
        </p:nvSpPr>
        <p:spPr>
          <a:xfrm>
            <a:off x="2322887" y="3161725"/>
            <a:ext cx="44982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300"/>
              <a:buFont typeface="Arvo" panose="020000000000000000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2pPr>
            <a:lvl3pPr lvl="2"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3pPr>
            <a:lvl4pPr lvl="3"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4pPr>
            <a:lvl5pPr lvl="4"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5pPr>
            <a:lvl6pPr lvl="5"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6pPr>
            <a:lvl7pPr lvl="6"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7pPr>
            <a:lvl8pPr lvl="7"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8pPr>
            <a:lvl9pPr lvl="8"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9pPr>
          </a:lstStyle>
          <a:p/>
        </p:txBody>
      </p:sp>
      <p:sp>
        <p:nvSpPr>
          <p:cNvPr id="361" name="Google Shape;361;p17"/>
          <p:cNvSpPr txBox="1"/>
          <p:nvPr>
            <p:ph type="subTitle" idx="2"/>
          </p:nvPr>
        </p:nvSpPr>
        <p:spPr>
          <a:xfrm>
            <a:off x="2322937" y="3483500"/>
            <a:ext cx="4498200" cy="8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362" name="Google Shape;362;p17"/>
          <p:cNvSpPr txBox="1"/>
          <p:nvPr>
            <p:ph type="subTitle" idx="3"/>
          </p:nvPr>
        </p:nvSpPr>
        <p:spPr>
          <a:xfrm>
            <a:off x="2322862" y="1645150"/>
            <a:ext cx="44982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300"/>
              <a:buFont typeface="Arvo" panose="020000000000000000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2pPr>
            <a:lvl3pPr lvl="2"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3pPr>
            <a:lvl4pPr lvl="3"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4pPr>
            <a:lvl5pPr lvl="4"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5pPr>
            <a:lvl6pPr lvl="5"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6pPr>
            <a:lvl7pPr lvl="6"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7pPr>
            <a:lvl8pPr lvl="7"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8pPr>
            <a:lvl9pPr lvl="8" algn="ctr" rtl="0">
              <a:spcBef>
                <a:spcPts val="0"/>
              </a:spcBef>
              <a:spcAft>
                <a:spcPts val="0"/>
              </a:spcAft>
              <a:buClr>
                <a:schemeClr val="dk1"/>
              </a:buClr>
              <a:buSzPts val="2300"/>
              <a:buFont typeface="Arvo" panose="02000000000000000000"/>
              <a:buNone/>
              <a:defRPr sz="2300" b="1">
                <a:solidFill>
                  <a:schemeClr val="dk1"/>
                </a:solidFill>
                <a:latin typeface="Arvo" panose="02000000000000000000"/>
                <a:ea typeface="Arvo" panose="02000000000000000000"/>
                <a:cs typeface="Arvo" panose="02000000000000000000"/>
                <a:sym typeface="Arvo" panose="02000000000000000000"/>
              </a:defRPr>
            </a:lvl9pPr>
          </a:lstStyle>
          <a:p/>
        </p:txBody>
      </p:sp>
      <p:sp>
        <p:nvSpPr>
          <p:cNvPr id="363" name="Google Shape;363;p17"/>
          <p:cNvSpPr txBox="1"/>
          <p:nvPr>
            <p:ph type="subTitle" idx="4"/>
          </p:nvPr>
        </p:nvSpPr>
        <p:spPr>
          <a:xfrm>
            <a:off x="2322862" y="1966925"/>
            <a:ext cx="4498200" cy="8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364" name="Shape 364"/>
        <p:cNvGrpSpPr/>
        <p:nvPr/>
      </p:nvGrpSpPr>
      <p:grpSpPr>
        <a:xfrm>
          <a:off x="0" y="0"/>
          <a:ext cx="0" cy="0"/>
          <a:chOff x="0" y="0"/>
          <a:chExt cx="0" cy="0"/>
        </a:xfrm>
      </p:grpSpPr>
      <p:sp>
        <p:nvSpPr>
          <p:cNvPr id="365" name="Google Shape;365;p18"/>
          <p:cNvSpPr txBox="1"/>
          <p:nvPr>
            <p:ph type="title"/>
          </p:nvPr>
        </p:nvSpPr>
        <p:spPr>
          <a:xfrm>
            <a:off x="2262950" y="2503525"/>
            <a:ext cx="461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66" name="Google Shape;366;p18"/>
          <p:cNvSpPr txBox="1"/>
          <p:nvPr>
            <p:ph type="title" idx="2" hasCustomPrompt="1"/>
          </p:nvPr>
        </p:nvSpPr>
        <p:spPr>
          <a:xfrm>
            <a:off x="3506850" y="1244200"/>
            <a:ext cx="2130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p:nvPr>
            <p:ph type="subTitle" idx="1"/>
          </p:nvPr>
        </p:nvSpPr>
        <p:spPr>
          <a:xfrm>
            <a:off x="2443950" y="3442775"/>
            <a:ext cx="42561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3" name="Google Shape;393;p18"/>
          <p:cNvSpPr/>
          <p:nvPr/>
        </p:nvSpPr>
        <p:spPr>
          <a:xfrm rot="10800000">
            <a:off x="660443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8"/>
          <p:cNvSpPr/>
          <p:nvPr/>
        </p:nvSpPr>
        <p:spPr>
          <a:xfrm rot="10800000">
            <a:off x="555141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395" name="Shape 395"/>
        <p:cNvGrpSpPr/>
        <p:nvPr/>
      </p:nvGrpSpPr>
      <p:grpSpPr>
        <a:xfrm>
          <a:off x="0" y="0"/>
          <a:ext cx="0" cy="0"/>
          <a:chOff x="0" y="0"/>
          <a:chExt cx="0" cy="0"/>
        </a:xfrm>
      </p:grpSpPr>
      <p:sp>
        <p:nvSpPr>
          <p:cNvPr id="396" name="Google Shape;396;p19"/>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7" name="Google Shape;397;p19"/>
          <p:cNvSpPr txBox="1"/>
          <p:nvPr>
            <p:ph type="subTitle" idx="1"/>
          </p:nvPr>
        </p:nvSpPr>
        <p:spPr>
          <a:xfrm>
            <a:off x="3461375" y="25348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398" name="Google Shape;398;p19"/>
          <p:cNvSpPr txBox="1"/>
          <p:nvPr>
            <p:ph type="subTitle" idx="2"/>
          </p:nvPr>
        </p:nvSpPr>
        <p:spPr>
          <a:xfrm>
            <a:off x="3461325" y="2891872"/>
            <a:ext cx="2238300" cy="6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399" name="Google Shape;399;p19"/>
          <p:cNvSpPr txBox="1"/>
          <p:nvPr>
            <p:ph type="subTitle" idx="3"/>
          </p:nvPr>
        </p:nvSpPr>
        <p:spPr>
          <a:xfrm>
            <a:off x="723900" y="25348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00" name="Google Shape;400;p19"/>
          <p:cNvSpPr txBox="1"/>
          <p:nvPr>
            <p:ph type="subTitle" idx="4"/>
          </p:nvPr>
        </p:nvSpPr>
        <p:spPr>
          <a:xfrm>
            <a:off x="723900" y="2891872"/>
            <a:ext cx="2238300" cy="6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01" name="Google Shape;401;p19"/>
          <p:cNvSpPr txBox="1"/>
          <p:nvPr>
            <p:ph type="subTitle" idx="5"/>
          </p:nvPr>
        </p:nvSpPr>
        <p:spPr>
          <a:xfrm>
            <a:off x="6194450" y="25348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02" name="Google Shape;402;p19"/>
          <p:cNvSpPr txBox="1"/>
          <p:nvPr>
            <p:ph type="subTitle" idx="6"/>
          </p:nvPr>
        </p:nvSpPr>
        <p:spPr>
          <a:xfrm>
            <a:off x="6194475" y="2891872"/>
            <a:ext cx="2238300" cy="6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03" name="Google Shape;403;p19"/>
          <p:cNvSpPr/>
          <p:nvPr/>
        </p:nvSpPr>
        <p:spPr>
          <a:xfrm>
            <a:off x="7631325" y="3933500"/>
            <a:ext cx="1685400" cy="16854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4" name="Google Shape;404;p19"/>
          <p:cNvGrpSpPr/>
          <p:nvPr/>
        </p:nvGrpSpPr>
        <p:grpSpPr>
          <a:xfrm>
            <a:off x="7728776" y="4034816"/>
            <a:ext cx="1489774" cy="1482424"/>
            <a:chOff x="7498900" y="3716375"/>
            <a:chExt cx="532100" cy="529475"/>
          </a:xfrm>
        </p:grpSpPr>
        <p:sp>
          <p:nvSpPr>
            <p:cNvPr id="405" name="Google Shape;405;p1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411" name="Shape 411"/>
        <p:cNvGrpSpPr/>
        <p:nvPr/>
      </p:nvGrpSpPr>
      <p:grpSpPr>
        <a:xfrm>
          <a:off x="0" y="0"/>
          <a:ext cx="0" cy="0"/>
          <a:chOff x="0" y="0"/>
          <a:chExt cx="0" cy="0"/>
        </a:xfrm>
      </p:grpSpPr>
      <p:sp>
        <p:nvSpPr>
          <p:cNvPr id="412" name="Google Shape;412;p20"/>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3" name="Google Shape;413;p20"/>
          <p:cNvSpPr/>
          <p:nvPr/>
        </p:nvSpPr>
        <p:spPr>
          <a:xfrm rot="10800000">
            <a:off x="791918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0"/>
          <p:cNvSpPr/>
          <p:nvPr/>
        </p:nvSpPr>
        <p:spPr>
          <a:xfrm rot="10800000">
            <a:off x="686616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3"/>
          <p:cNvSpPr txBox="1"/>
          <p:nvPr>
            <p:ph type="title"/>
          </p:nvPr>
        </p:nvSpPr>
        <p:spPr>
          <a:xfrm>
            <a:off x="3371298" y="1959725"/>
            <a:ext cx="411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0" name="Google Shape;60;p3"/>
          <p:cNvSpPr txBox="1"/>
          <p:nvPr>
            <p:ph type="title" idx="2" hasCustomPrompt="1"/>
          </p:nvPr>
        </p:nvSpPr>
        <p:spPr>
          <a:xfrm>
            <a:off x="1654004" y="2038650"/>
            <a:ext cx="1605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p:nvPr>
            <p:ph type="subTitle" idx="1"/>
          </p:nvPr>
        </p:nvSpPr>
        <p:spPr>
          <a:xfrm>
            <a:off x="3371288" y="2920375"/>
            <a:ext cx="40755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415" name="Shape 415"/>
        <p:cNvGrpSpPr/>
        <p:nvPr/>
      </p:nvGrpSpPr>
      <p:grpSpPr>
        <a:xfrm>
          <a:off x="0" y="0"/>
          <a:ext cx="0" cy="0"/>
          <a:chOff x="0" y="0"/>
          <a:chExt cx="0" cy="0"/>
        </a:xfrm>
      </p:grpSpPr>
      <p:sp>
        <p:nvSpPr>
          <p:cNvPr id="416" name="Google Shape;416;p21"/>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417" name="Shape 417"/>
        <p:cNvGrpSpPr/>
        <p:nvPr/>
      </p:nvGrpSpPr>
      <p:grpSpPr>
        <a:xfrm>
          <a:off x="0" y="0"/>
          <a:ext cx="0" cy="0"/>
          <a:chOff x="0" y="0"/>
          <a:chExt cx="0" cy="0"/>
        </a:xfrm>
      </p:grpSpPr>
      <p:sp>
        <p:nvSpPr>
          <p:cNvPr id="418" name="Google Shape;418;p22"/>
          <p:cNvSpPr txBox="1"/>
          <p:nvPr>
            <p:ph type="title"/>
          </p:nvPr>
        </p:nvSpPr>
        <p:spPr>
          <a:xfrm>
            <a:off x="4363700" y="1015764"/>
            <a:ext cx="3068700" cy="2168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9" name="Google Shape;419;p22"/>
          <p:cNvSpPr txBox="1"/>
          <p:nvPr>
            <p:ph type="subTitle" idx="1"/>
          </p:nvPr>
        </p:nvSpPr>
        <p:spPr>
          <a:xfrm>
            <a:off x="4363700" y="3276338"/>
            <a:ext cx="4159200" cy="85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2_1_1">
    <p:spTree>
      <p:nvGrpSpPr>
        <p:cNvPr id="420" name="Shape 420"/>
        <p:cNvGrpSpPr/>
        <p:nvPr/>
      </p:nvGrpSpPr>
      <p:grpSpPr>
        <a:xfrm>
          <a:off x="0" y="0"/>
          <a:ext cx="0" cy="0"/>
          <a:chOff x="0" y="0"/>
          <a:chExt cx="0" cy="0"/>
        </a:xfrm>
      </p:grpSpPr>
      <p:sp>
        <p:nvSpPr>
          <p:cNvPr id="421" name="Google Shape;421;p23"/>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2" name="Google Shape;422;p23"/>
          <p:cNvSpPr txBox="1"/>
          <p:nvPr>
            <p:ph type="subTitle" idx="1"/>
          </p:nvPr>
        </p:nvSpPr>
        <p:spPr>
          <a:xfrm>
            <a:off x="3452900" y="34630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23" name="Google Shape;423;p23"/>
          <p:cNvSpPr txBox="1"/>
          <p:nvPr>
            <p:ph type="subTitle" idx="2"/>
          </p:nvPr>
        </p:nvSpPr>
        <p:spPr>
          <a:xfrm>
            <a:off x="3452875" y="37760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24" name="Google Shape;424;p23"/>
          <p:cNvSpPr txBox="1"/>
          <p:nvPr>
            <p:ph type="subTitle" idx="3"/>
          </p:nvPr>
        </p:nvSpPr>
        <p:spPr>
          <a:xfrm>
            <a:off x="1034250" y="34630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25" name="Google Shape;425;p23"/>
          <p:cNvSpPr txBox="1"/>
          <p:nvPr>
            <p:ph type="subTitle" idx="4"/>
          </p:nvPr>
        </p:nvSpPr>
        <p:spPr>
          <a:xfrm>
            <a:off x="1034225" y="37760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26" name="Google Shape;426;p23"/>
          <p:cNvSpPr txBox="1"/>
          <p:nvPr>
            <p:ph type="subTitle" idx="5"/>
          </p:nvPr>
        </p:nvSpPr>
        <p:spPr>
          <a:xfrm>
            <a:off x="5871625" y="34630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27" name="Google Shape;427;p23"/>
          <p:cNvSpPr txBox="1"/>
          <p:nvPr>
            <p:ph type="subTitle" idx="6"/>
          </p:nvPr>
        </p:nvSpPr>
        <p:spPr>
          <a:xfrm>
            <a:off x="5871600" y="37760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28" name="Google Shape;428;p23"/>
          <p:cNvSpPr txBox="1"/>
          <p:nvPr>
            <p:ph type="title" idx="7" hasCustomPrompt="1"/>
          </p:nvPr>
        </p:nvSpPr>
        <p:spPr>
          <a:xfrm>
            <a:off x="1421325" y="1983400"/>
            <a:ext cx="14643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500">
                <a:solidFill>
                  <a:schemeClr val="lt2"/>
                </a:solidFill>
              </a:defRPr>
            </a:lvl1pPr>
            <a:lvl2pPr lvl="1"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9pPr>
          </a:lstStyle>
          <a:p>
            <a:r>
              <a:t>xx%</a:t>
            </a:r>
          </a:p>
        </p:txBody>
      </p:sp>
      <p:sp>
        <p:nvSpPr>
          <p:cNvPr id="429" name="Google Shape;429;p23"/>
          <p:cNvSpPr txBox="1"/>
          <p:nvPr>
            <p:ph type="title" idx="8" hasCustomPrompt="1"/>
          </p:nvPr>
        </p:nvSpPr>
        <p:spPr>
          <a:xfrm>
            <a:off x="3839750" y="1983400"/>
            <a:ext cx="14643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500">
                <a:solidFill>
                  <a:schemeClr val="lt2"/>
                </a:solidFill>
              </a:defRPr>
            </a:lvl1pPr>
            <a:lvl2pPr lvl="1"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9pPr>
          </a:lstStyle>
          <a:p>
            <a:r>
              <a:t>xx%</a:t>
            </a:r>
          </a:p>
        </p:txBody>
      </p:sp>
      <p:sp>
        <p:nvSpPr>
          <p:cNvPr id="430" name="Google Shape;430;p23"/>
          <p:cNvSpPr txBox="1"/>
          <p:nvPr>
            <p:ph type="title" idx="9" hasCustomPrompt="1"/>
          </p:nvPr>
        </p:nvSpPr>
        <p:spPr>
          <a:xfrm>
            <a:off x="6258175" y="1983400"/>
            <a:ext cx="1464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500">
                <a:solidFill>
                  <a:schemeClr val="lt2"/>
                </a:solidFill>
              </a:defRPr>
            </a:lvl1pPr>
            <a:lvl2pPr lvl="1"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9pPr>
          </a:lstStyle>
          <a:p>
            <a:r>
              <a:t>xx%</a:t>
            </a:r>
          </a:p>
        </p:txBody>
      </p:sp>
      <p:grpSp>
        <p:nvGrpSpPr>
          <p:cNvPr id="431" name="Google Shape;431;p23"/>
          <p:cNvGrpSpPr/>
          <p:nvPr/>
        </p:nvGrpSpPr>
        <p:grpSpPr>
          <a:xfrm>
            <a:off x="5059829" y="-701069"/>
            <a:ext cx="1834241" cy="1834241"/>
            <a:chOff x="6496201" y="285832"/>
            <a:chExt cx="1297200" cy="1297200"/>
          </a:xfrm>
        </p:grpSpPr>
        <p:sp>
          <p:nvSpPr>
            <p:cNvPr id="432" name="Google Shape;432;p23"/>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3" name="Google Shape;433;p23"/>
            <p:cNvGrpSpPr/>
            <p:nvPr/>
          </p:nvGrpSpPr>
          <p:grpSpPr>
            <a:xfrm>
              <a:off x="6560741" y="365850"/>
              <a:ext cx="1129671" cy="1137203"/>
              <a:chOff x="-529750" y="2597875"/>
              <a:chExt cx="1191008" cy="1198949"/>
            </a:xfrm>
          </p:grpSpPr>
          <p:sp>
            <p:nvSpPr>
              <p:cNvPr id="434" name="Google Shape;434;p2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2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2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56" name="Google Shape;456;p23"/>
          <p:cNvSpPr/>
          <p:nvPr/>
        </p:nvSpPr>
        <p:spPr>
          <a:xfrm rot="-2700000">
            <a:off x="554351" y="3827743"/>
            <a:ext cx="133503" cy="1216973"/>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2_1_1_1">
    <p:spTree>
      <p:nvGrpSpPr>
        <p:cNvPr id="457" name="Shape 457"/>
        <p:cNvGrpSpPr/>
        <p:nvPr/>
      </p:nvGrpSpPr>
      <p:grpSpPr>
        <a:xfrm>
          <a:off x="0" y="0"/>
          <a:ext cx="0" cy="0"/>
          <a:chOff x="0" y="0"/>
          <a:chExt cx="0" cy="0"/>
        </a:xfrm>
      </p:grpSpPr>
      <p:sp>
        <p:nvSpPr>
          <p:cNvPr id="458" name="Google Shape;458;p24"/>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59" name="Google Shape;459;p24"/>
          <p:cNvSpPr txBox="1"/>
          <p:nvPr>
            <p:ph type="subTitle" idx="1"/>
          </p:nvPr>
        </p:nvSpPr>
        <p:spPr>
          <a:xfrm>
            <a:off x="4981225" y="284472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60" name="Google Shape;460;p24"/>
          <p:cNvSpPr txBox="1"/>
          <p:nvPr>
            <p:ph type="subTitle" idx="2"/>
          </p:nvPr>
        </p:nvSpPr>
        <p:spPr>
          <a:xfrm>
            <a:off x="4981200" y="315775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61" name="Google Shape;461;p24"/>
          <p:cNvSpPr txBox="1"/>
          <p:nvPr>
            <p:ph type="subTitle" idx="3"/>
          </p:nvPr>
        </p:nvSpPr>
        <p:spPr>
          <a:xfrm>
            <a:off x="1924500" y="284472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462" name="Google Shape;462;p24"/>
          <p:cNvSpPr txBox="1"/>
          <p:nvPr>
            <p:ph type="subTitle" idx="4"/>
          </p:nvPr>
        </p:nvSpPr>
        <p:spPr>
          <a:xfrm>
            <a:off x="1924475" y="315775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63" name="Google Shape;463;p24"/>
          <p:cNvSpPr txBox="1"/>
          <p:nvPr>
            <p:ph type="title" idx="5" hasCustomPrompt="1"/>
          </p:nvPr>
        </p:nvSpPr>
        <p:spPr>
          <a:xfrm>
            <a:off x="1880825" y="1680800"/>
            <a:ext cx="2325900" cy="92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lt2"/>
                </a:solidFill>
              </a:defRPr>
            </a:lvl1pPr>
            <a:lvl2pPr lvl="1"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9pPr>
          </a:lstStyle>
          <a:p>
            <a:r>
              <a:t>xx%</a:t>
            </a:r>
          </a:p>
        </p:txBody>
      </p:sp>
      <p:sp>
        <p:nvSpPr>
          <p:cNvPr id="464" name="Google Shape;464;p24"/>
          <p:cNvSpPr txBox="1"/>
          <p:nvPr>
            <p:ph type="title" idx="6" hasCustomPrompt="1"/>
          </p:nvPr>
        </p:nvSpPr>
        <p:spPr>
          <a:xfrm>
            <a:off x="4937225" y="1680800"/>
            <a:ext cx="2325900" cy="92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lt2"/>
                </a:solidFill>
              </a:defRPr>
            </a:lvl1pPr>
            <a:lvl2pPr lvl="1"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SzPts val="4000"/>
              <a:buFont typeface="Nova Flat" panose="020C0504020404060204"/>
              <a:buNone/>
              <a:defRPr sz="4000">
                <a:latin typeface="Nova Flat" panose="020C0504020404060204"/>
                <a:ea typeface="Nova Flat" panose="020C0504020404060204"/>
                <a:cs typeface="Nova Flat" panose="020C0504020404060204"/>
                <a:sym typeface="Nova Flat" panose="020C0504020404060204"/>
              </a:defRPr>
            </a:lvl9pPr>
          </a:lstStyle>
          <a:p>
            <a:r>
              <a:t>xx%</a:t>
            </a:r>
          </a:p>
        </p:txBody>
      </p:sp>
      <p:sp>
        <p:nvSpPr>
          <p:cNvPr id="465" name="Google Shape;465;p24"/>
          <p:cNvSpPr/>
          <p:nvPr/>
        </p:nvSpPr>
        <p:spPr>
          <a:xfrm>
            <a:off x="-307750" y="3498550"/>
            <a:ext cx="1914300" cy="19143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6" name="Google Shape;466;p24"/>
          <p:cNvGrpSpPr/>
          <p:nvPr/>
        </p:nvGrpSpPr>
        <p:grpSpPr>
          <a:xfrm>
            <a:off x="-196778" y="3613768"/>
            <a:ext cx="1692131" cy="1683783"/>
            <a:chOff x="7498900" y="3716375"/>
            <a:chExt cx="532100" cy="529475"/>
          </a:xfrm>
        </p:grpSpPr>
        <p:sp>
          <p:nvSpPr>
            <p:cNvPr id="467" name="Google Shape;467;p24"/>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4"/>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4"/>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4"/>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4"/>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4"/>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3" name="Google Shape;473;p24"/>
          <p:cNvSpPr/>
          <p:nvPr/>
        </p:nvSpPr>
        <p:spPr>
          <a:xfrm rot="10800000" flipH="1">
            <a:off x="6463721" y="6"/>
            <a:ext cx="853365" cy="421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4"/>
          <p:cNvSpPr/>
          <p:nvPr/>
        </p:nvSpPr>
        <p:spPr>
          <a:xfrm rot="10800000" flipH="1">
            <a:off x="5562550" y="6"/>
            <a:ext cx="853365" cy="421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475" name="Shape 475"/>
        <p:cNvGrpSpPr/>
        <p:nvPr/>
      </p:nvGrpSpPr>
      <p:grpSpPr>
        <a:xfrm>
          <a:off x="0" y="0"/>
          <a:ext cx="0" cy="0"/>
          <a:chOff x="0" y="0"/>
          <a:chExt cx="0" cy="0"/>
        </a:xfrm>
      </p:grpSpPr>
      <p:sp>
        <p:nvSpPr>
          <p:cNvPr id="476" name="Google Shape;476;p25"/>
          <p:cNvSpPr txBox="1"/>
          <p:nvPr>
            <p:ph type="subTitle" idx="1"/>
          </p:nvPr>
        </p:nvSpPr>
        <p:spPr>
          <a:xfrm>
            <a:off x="345290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477" name="Google Shape;477;p25"/>
          <p:cNvSpPr txBox="1"/>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78" name="Google Shape;478;p25"/>
          <p:cNvSpPr txBox="1"/>
          <p:nvPr>
            <p:ph type="subTitle" idx="3"/>
          </p:nvPr>
        </p:nvSpPr>
        <p:spPr>
          <a:xfrm>
            <a:off x="8818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479" name="Google Shape;479;p25"/>
          <p:cNvSpPr txBox="1"/>
          <p:nvPr>
            <p:ph type="subTitle" idx="4"/>
          </p:nvPr>
        </p:nvSpPr>
        <p:spPr>
          <a:xfrm>
            <a:off x="8818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80" name="Google Shape;480;p25"/>
          <p:cNvSpPr txBox="1"/>
          <p:nvPr>
            <p:ph type="subTitle" idx="5"/>
          </p:nvPr>
        </p:nvSpPr>
        <p:spPr>
          <a:xfrm>
            <a:off x="6024025"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481" name="Google Shape;481;p25"/>
          <p:cNvSpPr txBox="1"/>
          <p:nvPr>
            <p:ph type="subTitle" idx="6"/>
          </p:nvPr>
        </p:nvSpPr>
        <p:spPr>
          <a:xfrm>
            <a:off x="60240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82" name="Google Shape;482;p25"/>
          <p:cNvSpPr txBox="1"/>
          <p:nvPr>
            <p:ph type="subTitle" idx="7"/>
          </p:nvPr>
        </p:nvSpPr>
        <p:spPr>
          <a:xfrm>
            <a:off x="345290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483" name="Google Shape;483;p25"/>
          <p:cNvSpPr txBox="1"/>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84" name="Google Shape;484;p25"/>
          <p:cNvSpPr txBox="1"/>
          <p:nvPr>
            <p:ph type="subTitle" idx="9"/>
          </p:nvPr>
        </p:nvSpPr>
        <p:spPr>
          <a:xfrm>
            <a:off x="8818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485" name="Google Shape;485;p25"/>
          <p:cNvSpPr txBox="1"/>
          <p:nvPr>
            <p:ph type="subTitle" idx="13"/>
          </p:nvPr>
        </p:nvSpPr>
        <p:spPr>
          <a:xfrm>
            <a:off x="8818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86" name="Google Shape;486;p25"/>
          <p:cNvSpPr txBox="1"/>
          <p:nvPr>
            <p:ph type="subTitle" idx="14"/>
          </p:nvPr>
        </p:nvSpPr>
        <p:spPr>
          <a:xfrm>
            <a:off x="6024025"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487" name="Google Shape;487;p25"/>
          <p:cNvSpPr txBox="1"/>
          <p:nvPr>
            <p:ph type="subTitle" idx="15"/>
          </p:nvPr>
        </p:nvSpPr>
        <p:spPr>
          <a:xfrm>
            <a:off x="6024000"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88" name="Google Shape;488;p25"/>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9" name="Google Shape;489;p25"/>
          <p:cNvSpPr/>
          <p:nvPr/>
        </p:nvSpPr>
        <p:spPr>
          <a:xfrm>
            <a:off x="554350" y="20709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5"/>
          <p:cNvSpPr/>
          <p:nvPr/>
        </p:nvSpPr>
        <p:spPr>
          <a:xfrm>
            <a:off x="-331250" y="4016675"/>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1" name="Google Shape;491;p25"/>
          <p:cNvGrpSpPr/>
          <p:nvPr/>
        </p:nvGrpSpPr>
        <p:grpSpPr>
          <a:xfrm>
            <a:off x="-272228" y="4077986"/>
            <a:ext cx="900845" cy="896401"/>
            <a:chOff x="7498900" y="3716375"/>
            <a:chExt cx="532100" cy="529475"/>
          </a:xfrm>
        </p:grpSpPr>
        <p:sp>
          <p:nvSpPr>
            <p:cNvPr id="492" name="Google Shape;492;p2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8" name="Google Shape;498;p25"/>
          <p:cNvSpPr/>
          <p:nvPr/>
        </p:nvSpPr>
        <p:spPr>
          <a:xfrm>
            <a:off x="6731396" y="4747649"/>
            <a:ext cx="801606" cy="395842"/>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5"/>
          <p:cNvSpPr/>
          <p:nvPr/>
        </p:nvSpPr>
        <p:spPr>
          <a:xfrm>
            <a:off x="5884898" y="4747649"/>
            <a:ext cx="801606" cy="395842"/>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0" name="Google Shape;500;p25"/>
          <p:cNvGrpSpPr/>
          <p:nvPr/>
        </p:nvGrpSpPr>
        <p:grpSpPr>
          <a:xfrm>
            <a:off x="8515529" y="4290841"/>
            <a:ext cx="471138" cy="470661"/>
            <a:chOff x="4079851" y="151677"/>
            <a:chExt cx="1014291" cy="1013263"/>
          </a:xfrm>
        </p:grpSpPr>
        <p:sp>
          <p:nvSpPr>
            <p:cNvPr id="501" name="Google Shape;501;p25"/>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504" name="Shape 504"/>
        <p:cNvGrpSpPr/>
        <p:nvPr/>
      </p:nvGrpSpPr>
      <p:grpSpPr>
        <a:xfrm>
          <a:off x="0" y="0"/>
          <a:ext cx="0" cy="0"/>
          <a:chOff x="0" y="0"/>
          <a:chExt cx="0" cy="0"/>
        </a:xfrm>
      </p:grpSpPr>
      <p:sp>
        <p:nvSpPr>
          <p:cNvPr id="505" name="Google Shape;505;p26"/>
          <p:cNvSpPr txBox="1"/>
          <p:nvPr>
            <p:ph type="subTitle" idx="1"/>
          </p:nvPr>
        </p:nvSpPr>
        <p:spPr>
          <a:xfrm>
            <a:off x="4809763" y="1885638"/>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506" name="Google Shape;506;p26"/>
          <p:cNvSpPr txBox="1"/>
          <p:nvPr>
            <p:ph type="subTitle" idx="2"/>
          </p:nvPr>
        </p:nvSpPr>
        <p:spPr>
          <a:xfrm>
            <a:off x="4809738" y="2198663"/>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507" name="Google Shape;507;p26"/>
          <p:cNvSpPr txBox="1"/>
          <p:nvPr>
            <p:ph type="subTitle" idx="3"/>
          </p:nvPr>
        </p:nvSpPr>
        <p:spPr>
          <a:xfrm>
            <a:off x="2095838" y="1885638"/>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508" name="Google Shape;508;p26"/>
          <p:cNvSpPr txBox="1"/>
          <p:nvPr>
            <p:ph type="subTitle" idx="4"/>
          </p:nvPr>
        </p:nvSpPr>
        <p:spPr>
          <a:xfrm>
            <a:off x="2095813" y="2198663"/>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509" name="Google Shape;509;p26"/>
          <p:cNvSpPr txBox="1"/>
          <p:nvPr>
            <p:ph type="subTitle" idx="5"/>
          </p:nvPr>
        </p:nvSpPr>
        <p:spPr>
          <a:xfrm>
            <a:off x="4809763" y="35558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510" name="Google Shape;510;p26"/>
          <p:cNvSpPr txBox="1"/>
          <p:nvPr>
            <p:ph type="subTitle" idx="6"/>
          </p:nvPr>
        </p:nvSpPr>
        <p:spPr>
          <a:xfrm>
            <a:off x="4809788" y="3868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511" name="Google Shape;511;p26"/>
          <p:cNvSpPr txBox="1"/>
          <p:nvPr>
            <p:ph type="subTitle" idx="7"/>
          </p:nvPr>
        </p:nvSpPr>
        <p:spPr>
          <a:xfrm>
            <a:off x="2095838" y="35558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512" name="Google Shape;512;p26"/>
          <p:cNvSpPr txBox="1"/>
          <p:nvPr>
            <p:ph type="subTitle" idx="8"/>
          </p:nvPr>
        </p:nvSpPr>
        <p:spPr>
          <a:xfrm>
            <a:off x="2095813" y="3868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513" name="Google Shape;513;p26"/>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14" name="Google Shape;514;p26"/>
          <p:cNvSpPr/>
          <p:nvPr/>
        </p:nvSpPr>
        <p:spPr>
          <a:xfrm>
            <a:off x="1087646" y="4747649"/>
            <a:ext cx="801606" cy="395842"/>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6"/>
          <p:cNvSpPr/>
          <p:nvPr/>
        </p:nvSpPr>
        <p:spPr>
          <a:xfrm>
            <a:off x="241148" y="4747649"/>
            <a:ext cx="801606" cy="395842"/>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6" name="Google Shape;516;p26"/>
          <p:cNvGrpSpPr/>
          <p:nvPr/>
        </p:nvGrpSpPr>
        <p:grpSpPr>
          <a:xfrm>
            <a:off x="7186703" y="170712"/>
            <a:ext cx="1706479" cy="1714939"/>
            <a:chOff x="-270006" y="4075764"/>
            <a:chExt cx="896401" cy="900845"/>
          </a:xfrm>
        </p:grpSpPr>
        <p:sp>
          <p:nvSpPr>
            <p:cNvPr id="517" name="Google Shape;517;p26"/>
            <p:cNvSpPr/>
            <p:nvPr/>
          </p:nvSpPr>
          <p:spPr>
            <a:xfrm rot="5400000">
              <a:off x="-262663" y="4068421"/>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6"/>
            <p:cNvSpPr/>
            <p:nvPr/>
          </p:nvSpPr>
          <p:spPr>
            <a:xfrm rot="5400000">
              <a:off x="-198795" y="4165472"/>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6"/>
            <p:cNvSpPr/>
            <p:nvPr/>
          </p:nvSpPr>
          <p:spPr>
            <a:xfrm rot="5400000">
              <a:off x="-108812" y="4235689"/>
              <a:ext cx="574012" cy="532491"/>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6"/>
            <p:cNvSpPr/>
            <p:nvPr/>
          </p:nvSpPr>
          <p:spPr>
            <a:xfrm rot="5400000">
              <a:off x="21465" y="3828353"/>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6"/>
            <p:cNvSpPr/>
            <p:nvPr/>
          </p:nvSpPr>
          <p:spPr>
            <a:xfrm rot="5400000">
              <a:off x="-182838" y="4624486"/>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6"/>
            <p:cNvSpPr/>
            <p:nvPr/>
          </p:nvSpPr>
          <p:spPr>
            <a:xfrm rot="5400000">
              <a:off x="-91564" y="4272702"/>
              <a:ext cx="503752" cy="448222"/>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2">
  <p:cSld name="CUSTOM_8">
    <p:spTree>
      <p:nvGrpSpPr>
        <p:cNvPr id="523" name="Shape 523"/>
        <p:cNvGrpSpPr/>
        <p:nvPr/>
      </p:nvGrpSpPr>
      <p:grpSpPr>
        <a:xfrm>
          <a:off x="0" y="0"/>
          <a:ext cx="0" cy="0"/>
          <a:chOff x="0" y="0"/>
          <a:chExt cx="0" cy="0"/>
        </a:xfrm>
      </p:grpSpPr>
      <p:sp>
        <p:nvSpPr>
          <p:cNvPr id="524" name="Google Shape;524;p27"/>
          <p:cNvSpPr txBox="1"/>
          <p:nvPr>
            <p:ph type="title" hasCustomPrompt="1"/>
          </p:nvPr>
        </p:nvSpPr>
        <p:spPr>
          <a:xfrm>
            <a:off x="2427300" y="2067000"/>
            <a:ext cx="4289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525" name="Google Shape;525;p27"/>
          <p:cNvSpPr txBox="1"/>
          <p:nvPr>
            <p:ph type="subTitle" idx="1"/>
          </p:nvPr>
        </p:nvSpPr>
        <p:spPr>
          <a:xfrm>
            <a:off x="2427300" y="2775000"/>
            <a:ext cx="42894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526" name="Google Shape;526;p27"/>
          <p:cNvSpPr txBox="1"/>
          <p:nvPr>
            <p:ph type="title" idx="2" hasCustomPrompt="1"/>
          </p:nvPr>
        </p:nvSpPr>
        <p:spPr>
          <a:xfrm>
            <a:off x="2427300" y="3363675"/>
            <a:ext cx="4289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527" name="Google Shape;527;p27"/>
          <p:cNvSpPr txBox="1"/>
          <p:nvPr>
            <p:ph type="subTitle" idx="3"/>
          </p:nvPr>
        </p:nvSpPr>
        <p:spPr>
          <a:xfrm>
            <a:off x="2427300" y="4071675"/>
            <a:ext cx="42894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528" name="Google Shape;528;p27"/>
          <p:cNvSpPr txBox="1"/>
          <p:nvPr>
            <p:ph type="title" idx="4" hasCustomPrompt="1"/>
          </p:nvPr>
        </p:nvSpPr>
        <p:spPr>
          <a:xfrm>
            <a:off x="2427300" y="770325"/>
            <a:ext cx="4289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SzPts val="12000"/>
              <a:buFont typeface="Russo One" panose="02000503050000020004"/>
              <a:buNone/>
              <a:defRPr sz="12000">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529" name="Google Shape;529;p27"/>
          <p:cNvSpPr txBox="1"/>
          <p:nvPr>
            <p:ph type="subTitle" idx="5"/>
          </p:nvPr>
        </p:nvSpPr>
        <p:spPr>
          <a:xfrm>
            <a:off x="2427300" y="1478325"/>
            <a:ext cx="42894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grpSp>
        <p:nvGrpSpPr>
          <p:cNvPr id="530" name="Google Shape;530;p27"/>
          <p:cNvGrpSpPr/>
          <p:nvPr/>
        </p:nvGrpSpPr>
        <p:grpSpPr>
          <a:xfrm>
            <a:off x="7560850" y="1680000"/>
            <a:ext cx="2013910" cy="2041524"/>
            <a:chOff x="-79100" y="-499150"/>
            <a:chExt cx="2013910" cy="2041524"/>
          </a:xfrm>
        </p:grpSpPr>
        <p:sp>
          <p:nvSpPr>
            <p:cNvPr id="531" name="Google Shape;531;p27"/>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7"/>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7"/>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7"/>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7"/>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7"/>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7"/>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7"/>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7"/>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7"/>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7"/>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7"/>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7"/>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7"/>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7"/>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7"/>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7"/>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8" name="Google Shape;548;p27"/>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7"/>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550" name="Shape 550"/>
        <p:cNvGrpSpPr/>
        <p:nvPr/>
      </p:nvGrpSpPr>
      <p:grpSpPr>
        <a:xfrm>
          <a:off x="0" y="0"/>
          <a:ext cx="0" cy="0"/>
          <a:chOff x="0" y="0"/>
          <a:chExt cx="0" cy="0"/>
        </a:xfrm>
      </p:grpSpPr>
      <p:sp>
        <p:nvSpPr>
          <p:cNvPr id="551" name="Google Shape;551;p28"/>
          <p:cNvSpPr txBox="1"/>
          <p:nvPr>
            <p:ph type="title"/>
          </p:nvPr>
        </p:nvSpPr>
        <p:spPr>
          <a:xfrm>
            <a:off x="803750" y="1512400"/>
            <a:ext cx="2588400" cy="954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52" name="Google Shape;552;p28"/>
          <p:cNvSpPr txBox="1"/>
          <p:nvPr>
            <p:ph type="subTitle" idx="1"/>
          </p:nvPr>
        </p:nvSpPr>
        <p:spPr>
          <a:xfrm>
            <a:off x="803750" y="2569225"/>
            <a:ext cx="29733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Josefin Sans"/>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53" name="Google Shape;553;p28"/>
          <p:cNvGrpSpPr/>
          <p:nvPr/>
        </p:nvGrpSpPr>
        <p:grpSpPr>
          <a:xfrm flipH="1">
            <a:off x="621100" y="4255275"/>
            <a:ext cx="1206211" cy="336300"/>
            <a:chOff x="7299150" y="4255275"/>
            <a:chExt cx="1206211" cy="336300"/>
          </a:xfrm>
        </p:grpSpPr>
        <p:sp>
          <p:nvSpPr>
            <p:cNvPr id="554" name="Google Shape;554;p28"/>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8"/>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8"/>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8"/>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8"/>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8"/>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8"/>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8"/>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8"/>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8"/>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8"/>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8"/>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8"/>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8"/>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8"/>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8"/>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8"/>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8"/>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572" name="Shape 572"/>
        <p:cNvGrpSpPr/>
        <p:nvPr/>
      </p:nvGrpSpPr>
      <p:grpSpPr>
        <a:xfrm>
          <a:off x="0" y="0"/>
          <a:ext cx="0" cy="0"/>
          <a:chOff x="0" y="0"/>
          <a:chExt cx="0" cy="0"/>
        </a:xfrm>
      </p:grpSpPr>
      <p:sp>
        <p:nvSpPr>
          <p:cNvPr id="573" name="Google Shape;573;p29"/>
          <p:cNvSpPr txBox="1"/>
          <p:nvPr>
            <p:ph type="title"/>
          </p:nvPr>
        </p:nvSpPr>
        <p:spPr>
          <a:xfrm flipH="1">
            <a:off x="4986300" y="1906263"/>
            <a:ext cx="3396600" cy="52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a:lvl2pPr>
            <a:lvl3pPr lvl="2" algn="r" rtl="0">
              <a:spcBef>
                <a:spcPts val="0"/>
              </a:spcBef>
              <a:spcAft>
                <a:spcPts val="0"/>
              </a:spcAft>
              <a:buSzPts val="3600"/>
              <a:buNone/>
              <a:defRPr/>
            </a:lvl3pPr>
            <a:lvl4pPr lvl="3" algn="r" rtl="0">
              <a:spcBef>
                <a:spcPts val="0"/>
              </a:spcBef>
              <a:spcAft>
                <a:spcPts val="0"/>
              </a:spcAft>
              <a:buSzPts val="3600"/>
              <a:buNone/>
              <a:defRPr/>
            </a:lvl4pPr>
            <a:lvl5pPr lvl="4" algn="r" rtl="0">
              <a:spcBef>
                <a:spcPts val="0"/>
              </a:spcBef>
              <a:spcAft>
                <a:spcPts val="0"/>
              </a:spcAft>
              <a:buSzPts val="3600"/>
              <a:buNone/>
              <a:defRPr/>
            </a:lvl5pPr>
            <a:lvl6pPr lvl="5" algn="r" rtl="0">
              <a:spcBef>
                <a:spcPts val="0"/>
              </a:spcBef>
              <a:spcAft>
                <a:spcPts val="0"/>
              </a:spcAft>
              <a:buSzPts val="3600"/>
              <a:buNone/>
              <a:defRPr/>
            </a:lvl6pPr>
            <a:lvl7pPr lvl="6" algn="r" rtl="0">
              <a:spcBef>
                <a:spcPts val="0"/>
              </a:spcBef>
              <a:spcAft>
                <a:spcPts val="0"/>
              </a:spcAft>
              <a:buSzPts val="3600"/>
              <a:buNone/>
              <a:defRPr/>
            </a:lvl7pPr>
            <a:lvl8pPr lvl="7" algn="r" rtl="0">
              <a:spcBef>
                <a:spcPts val="0"/>
              </a:spcBef>
              <a:spcAft>
                <a:spcPts val="0"/>
              </a:spcAft>
              <a:buSzPts val="3600"/>
              <a:buNone/>
              <a:defRPr/>
            </a:lvl8pPr>
            <a:lvl9pPr lvl="8" algn="r" rtl="0">
              <a:spcBef>
                <a:spcPts val="0"/>
              </a:spcBef>
              <a:spcAft>
                <a:spcPts val="0"/>
              </a:spcAft>
              <a:buSzPts val="3600"/>
              <a:buNone/>
              <a:defRPr/>
            </a:lvl9pPr>
          </a:lstStyle>
          <a:p/>
        </p:txBody>
      </p:sp>
      <p:sp>
        <p:nvSpPr>
          <p:cNvPr id="574" name="Google Shape;574;p29"/>
          <p:cNvSpPr txBox="1"/>
          <p:nvPr>
            <p:ph type="subTitle" idx="1"/>
          </p:nvPr>
        </p:nvSpPr>
        <p:spPr>
          <a:xfrm flipH="1">
            <a:off x="5328900" y="2555650"/>
            <a:ext cx="3054000" cy="987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Josefin Sans"/>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575" name="Shape 575"/>
        <p:cNvGrpSpPr/>
        <p:nvPr/>
      </p:nvGrpSpPr>
      <p:grpSpPr>
        <a:xfrm>
          <a:off x="0" y="0"/>
          <a:ext cx="0" cy="0"/>
          <a:chOff x="0" y="0"/>
          <a:chExt cx="0" cy="0"/>
        </a:xfrm>
      </p:grpSpPr>
      <p:sp>
        <p:nvSpPr>
          <p:cNvPr id="576" name="Google Shape;576;p30"/>
          <p:cNvSpPr txBox="1"/>
          <p:nvPr>
            <p:ph type="subTitle" idx="1"/>
          </p:nvPr>
        </p:nvSpPr>
        <p:spPr>
          <a:xfrm>
            <a:off x="930100" y="1316550"/>
            <a:ext cx="3884400" cy="3292500"/>
          </a:xfrm>
          <a:prstGeom prst="rect">
            <a:avLst/>
          </a:prstGeom>
        </p:spPr>
        <p:txBody>
          <a:bodyPr spcFirstLastPara="1" wrap="square" lIns="91425" tIns="91425" rIns="91425" bIns="91425" anchor="ctr" anchorCtr="0">
            <a:noAutofit/>
          </a:bodyPr>
          <a:lstStyle>
            <a:lvl1pPr marR="50800" lvl="0" rtl="0">
              <a:lnSpc>
                <a:spcPct val="100000"/>
              </a:lnSpc>
              <a:spcBef>
                <a:spcPts val="0"/>
              </a:spcBef>
              <a:spcAft>
                <a:spcPts val="0"/>
              </a:spcAft>
              <a:buSzPts val="1600"/>
              <a:buChar char="●"/>
              <a:defRPr sz="1400"/>
            </a:lvl1pPr>
            <a:lvl2pPr lvl="1" algn="ctr" rtl="0">
              <a:spcBef>
                <a:spcPts val="0"/>
              </a:spcBef>
              <a:spcAft>
                <a:spcPts val="0"/>
              </a:spcAft>
              <a:buClr>
                <a:schemeClr val="dk1"/>
              </a:buClr>
              <a:buSzPts val="1600"/>
              <a:buChar char="○"/>
              <a:defRPr/>
            </a:lvl2pPr>
            <a:lvl3pPr lvl="2" algn="ctr" rtl="0">
              <a:spcBef>
                <a:spcPts val="0"/>
              </a:spcBef>
              <a:spcAft>
                <a:spcPts val="0"/>
              </a:spcAft>
              <a:buClr>
                <a:schemeClr val="dk1"/>
              </a:buClr>
              <a:buSzPts val="1600"/>
              <a:buChar char="■"/>
              <a:defRPr/>
            </a:lvl3pPr>
            <a:lvl4pPr lvl="3" algn="ctr" rtl="0">
              <a:spcBef>
                <a:spcPts val="0"/>
              </a:spcBef>
              <a:spcAft>
                <a:spcPts val="0"/>
              </a:spcAft>
              <a:buClr>
                <a:schemeClr val="dk1"/>
              </a:buClr>
              <a:buSzPts val="1600"/>
              <a:buChar char="●"/>
              <a:defRPr/>
            </a:lvl4pPr>
            <a:lvl5pPr lvl="4" algn="ctr" rtl="0">
              <a:spcBef>
                <a:spcPts val="0"/>
              </a:spcBef>
              <a:spcAft>
                <a:spcPts val="0"/>
              </a:spcAft>
              <a:buClr>
                <a:schemeClr val="dk1"/>
              </a:buClr>
              <a:buSzPts val="1600"/>
              <a:buChar char="○"/>
              <a:defRPr/>
            </a:lvl5pPr>
            <a:lvl6pPr lvl="5" algn="ctr" rtl="0">
              <a:spcBef>
                <a:spcPts val="0"/>
              </a:spcBef>
              <a:spcAft>
                <a:spcPts val="0"/>
              </a:spcAft>
              <a:buClr>
                <a:schemeClr val="dk1"/>
              </a:buClr>
              <a:buSzPts val="1600"/>
              <a:buChar char="■"/>
              <a:defRPr/>
            </a:lvl6pPr>
            <a:lvl7pPr lvl="6" algn="ctr" rtl="0">
              <a:spcBef>
                <a:spcPts val="0"/>
              </a:spcBef>
              <a:spcAft>
                <a:spcPts val="0"/>
              </a:spcAft>
              <a:buClr>
                <a:schemeClr val="dk1"/>
              </a:buClr>
              <a:buSzPts val="1600"/>
              <a:buChar char="●"/>
              <a:defRPr/>
            </a:lvl7pPr>
            <a:lvl8pPr lvl="7" algn="ctr" rtl="0">
              <a:spcBef>
                <a:spcPts val="0"/>
              </a:spcBef>
              <a:spcAft>
                <a:spcPts val="0"/>
              </a:spcAft>
              <a:buClr>
                <a:schemeClr val="dk1"/>
              </a:buClr>
              <a:buSzPts val="1600"/>
              <a:buChar char="○"/>
              <a:defRPr/>
            </a:lvl8pPr>
            <a:lvl9pPr lvl="8" algn="ctr" rtl="0">
              <a:spcBef>
                <a:spcPts val="0"/>
              </a:spcBef>
              <a:spcAft>
                <a:spcPts val="0"/>
              </a:spcAft>
              <a:buClr>
                <a:schemeClr val="dk1"/>
              </a:buClr>
              <a:buSzPts val="1600"/>
              <a:buChar char="■"/>
              <a:defRPr/>
            </a:lvl9pPr>
          </a:lstStyle>
          <a:p/>
        </p:txBody>
      </p:sp>
      <p:sp>
        <p:nvSpPr>
          <p:cNvPr id="577" name="Google Shape;577;p30"/>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8" name="Google Shape;578;p30"/>
          <p:cNvSpPr/>
          <p:nvPr/>
        </p:nvSpPr>
        <p:spPr>
          <a:xfrm>
            <a:off x="58061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0"/>
          <p:cNvSpPr/>
          <p:nvPr/>
        </p:nvSpPr>
        <p:spPr>
          <a:xfrm>
            <a:off x="475313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0" name="Google Shape;580;p30"/>
          <p:cNvGrpSpPr/>
          <p:nvPr/>
        </p:nvGrpSpPr>
        <p:grpSpPr>
          <a:xfrm>
            <a:off x="7299150" y="539500"/>
            <a:ext cx="1206211" cy="336300"/>
            <a:chOff x="7299150" y="4255275"/>
            <a:chExt cx="1206211" cy="336300"/>
          </a:xfrm>
        </p:grpSpPr>
        <p:sp>
          <p:nvSpPr>
            <p:cNvPr id="581" name="Google Shape;581;p30"/>
            <p:cNvSpPr/>
            <p:nvPr/>
          </p:nvSpPr>
          <p:spPr>
            <a:xfrm rot="10800000" flipH="1">
              <a:off x="843757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0"/>
            <p:cNvSpPr/>
            <p:nvPr/>
          </p:nvSpPr>
          <p:spPr>
            <a:xfrm rot="10800000" flipH="1">
              <a:off x="8311080"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0"/>
            <p:cNvSpPr/>
            <p:nvPr/>
          </p:nvSpPr>
          <p:spPr>
            <a:xfrm rot="10800000" flipH="1">
              <a:off x="8184589"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0"/>
            <p:cNvSpPr/>
            <p:nvPr/>
          </p:nvSpPr>
          <p:spPr>
            <a:xfrm rot="10800000" flipH="1">
              <a:off x="8058097"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0"/>
            <p:cNvSpPr/>
            <p:nvPr/>
          </p:nvSpPr>
          <p:spPr>
            <a:xfrm rot="10800000" flipH="1">
              <a:off x="7931606"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0"/>
            <p:cNvSpPr/>
            <p:nvPr/>
          </p:nvSpPr>
          <p:spPr>
            <a:xfrm rot="10800000" flipH="1">
              <a:off x="7805115"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0"/>
            <p:cNvSpPr/>
            <p:nvPr/>
          </p:nvSpPr>
          <p:spPr>
            <a:xfrm rot="10800000" flipH="1">
              <a:off x="7678624"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0"/>
            <p:cNvSpPr/>
            <p:nvPr/>
          </p:nvSpPr>
          <p:spPr>
            <a:xfrm rot="10800000" flipH="1">
              <a:off x="7552132"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0"/>
            <p:cNvSpPr/>
            <p:nvPr/>
          </p:nvSpPr>
          <p:spPr>
            <a:xfrm rot="10800000" flipH="1">
              <a:off x="742564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0"/>
            <p:cNvSpPr/>
            <p:nvPr/>
          </p:nvSpPr>
          <p:spPr>
            <a:xfrm rot="10800000" flipH="1">
              <a:off x="7299150"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0"/>
            <p:cNvSpPr/>
            <p:nvPr/>
          </p:nvSpPr>
          <p:spPr>
            <a:xfrm rot="10800000" flipH="1">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0"/>
            <p:cNvSpPr/>
            <p:nvPr/>
          </p:nvSpPr>
          <p:spPr>
            <a:xfrm rot="10800000" flipH="1">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0"/>
            <p:cNvSpPr/>
            <p:nvPr/>
          </p:nvSpPr>
          <p:spPr>
            <a:xfrm rot="10800000" flipH="1">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0"/>
            <p:cNvSpPr/>
            <p:nvPr/>
          </p:nvSpPr>
          <p:spPr>
            <a:xfrm rot="10800000" flipH="1">
              <a:off x="7805115"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0"/>
            <p:cNvSpPr/>
            <p:nvPr/>
          </p:nvSpPr>
          <p:spPr>
            <a:xfrm rot="10800000" flipH="1">
              <a:off x="7678624"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0"/>
            <p:cNvSpPr/>
            <p:nvPr/>
          </p:nvSpPr>
          <p:spPr>
            <a:xfrm rot="10800000" flipH="1">
              <a:off x="7552132"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0"/>
            <p:cNvSpPr/>
            <p:nvPr/>
          </p:nvSpPr>
          <p:spPr>
            <a:xfrm rot="10800000" flipH="1">
              <a:off x="7425641"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0"/>
            <p:cNvSpPr/>
            <p:nvPr/>
          </p:nvSpPr>
          <p:spPr>
            <a:xfrm rot="10800000" flipH="1">
              <a:off x="7299150"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6" name="Shape 96"/>
        <p:cNvGrpSpPr/>
        <p:nvPr/>
      </p:nvGrpSpPr>
      <p:grpSpPr>
        <a:xfrm>
          <a:off x="0" y="0"/>
          <a:ext cx="0" cy="0"/>
          <a:chOff x="0" y="0"/>
          <a:chExt cx="0" cy="0"/>
        </a:xfrm>
      </p:grpSpPr>
      <p:sp>
        <p:nvSpPr>
          <p:cNvPr id="97" name="Google Shape;97;p4"/>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8" name="Google Shape;98;p4"/>
          <p:cNvSpPr txBox="1"/>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3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99" name="Google Shape;99;p4"/>
          <p:cNvSpPr/>
          <p:nvPr/>
        </p:nvSpPr>
        <p:spPr>
          <a:xfrm>
            <a:off x="8178188" y="10177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599" name="Shape 599"/>
        <p:cNvGrpSpPr/>
        <p:nvPr/>
      </p:nvGrpSpPr>
      <p:grpSpPr>
        <a:xfrm>
          <a:off x="0" y="0"/>
          <a:ext cx="0" cy="0"/>
          <a:chOff x="0" y="0"/>
          <a:chExt cx="0" cy="0"/>
        </a:xfrm>
      </p:grpSpPr>
      <p:sp>
        <p:nvSpPr>
          <p:cNvPr id="600" name="Google Shape;600;p31"/>
          <p:cNvSpPr txBox="1"/>
          <p:nvPr>
            <p:ph type="subTitle" idx="1"/>
          </p:nvPr>
        </p:nvSpPr>
        <p:spPr>
          <a:xfrm>
            <a:off x="1824725"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601" name="Google Shape;601;p31"/>
          <p:cNvSpPr txBox="1"/>
          <p:nvPr>
            <p:ph type="subTitle" idx="2"/>
          </p:nvPr>
        </p:nvSpPr>
        <p:spPr>
          <a:xfrm>
            <a:off x="1645375" y="4079850"/>
            <a:ext cx="25971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602" name="Google Shape;602;p31"/>
          <p:cNvSpPr txBox="1"/>
          <p:nvPr>
            <p:ph type="subTitle" idx="3"/>
          </p:nvPr>
        </p:nvSpPr>
        <p:spPr>
          <a:xfrm>
            <a:off x="5080875"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p:txBody>
      </p:sp>
      <p:sp>
        <p:nvSpPr>
          <p:cNvPr id="603" name="Google Shape;603;p31"/>
          <p:cNvSpPr txBox="1"/>
          <p:nvPr>
            <p:ph type="subTitle" idx="4"/>
          </p:nvPr>
        </p:nvSpPr>
        <p:spPr>
          <a:xfrm>
            <a:off x="4901525" y="4079850"/>
            <a:ext cx="25971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604" name="Google Shape;604;p31"/>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5" name="Google Shape;605;p31"/>
          <p:cNvSpPr/>
          <p:nvPr/>
        </p:nvSpPr>
        <p:spPr>
          <a:xfrm rot="-5400000">
            <a:off x="8399201" y="3954485"/>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1"/>
          <p:cNvSpPr/>
          <p:nvPr/>
        </p:nvSpPr>
        <p:spPr>
          <a:xfrm rot="-5400000">
            <a:off x="8399201" y="2901461"/>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1"/>
          <p:cNvSpPr/>
          <p:nvPr/>
        </p:nvSpPr>
        <p:spPr>
          <a:xfrm>
            <a:off x="7085713" y="3054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8" name="Google Shape;608;p31"/>
          <p:cNvGrpSpPr/>
          <p:nvPr/>
        </p:nvGrpSpPr>
        <p:grpSpPr>
          <a:xfrm>
            <a:off x="621106" y="3402244"/>
            <a:ext cx="336300" cy="1206211"/>
            <a:chOff x="621106" y="3402244"/>
            <a:chExt cx="336300" cy="1206211"/>
          </a:xfrm>
        </p:grpSpPr>
        <p:sp>
          <p:nvSpPr>
            <p:cNvPr id="609" name="Google Shape;609;p31"/>
            <p:cNvSpPr/>
            <p:nvPr/>
          </p:nvSpPr>
          <p:spPr>
            <a:xfrm rot="5400000">
              <a:off x="621511" y="45402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1"/>
            <p:cNvSpPr/>
            <p:nvPr/>
          </p:nvSpPr>
          <p:spPr>
            <a:xfrm rot="5400000">
              <a:off x="621917" y="44141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1"/>
            <p:cNvSpPr/>
            <p:nvPr/>
          </p:nvSpPr>
          <p:spPr>
            <a:xfrm rot="5400000">
              <a:off x="621511" y="42872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1"/>
            <p:cNvSpPr/>
            <p:nvPr/>
          </p:nvSpPr>
          <p:spPr>
            <a:xfrm rot="5400000">
              <a:off x="621511" y="41607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1"/>
            <p:cNvSpPr/>
            <p:nvPr/>
          </p:nvSpPr>
          <p:spPr>
            <a:xfrm rot="5400000">
              <a:off x="621511" y="40342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1"/>
            <p:cNvSpPr/>
            <p:nvPr/>
          </p:nvSpPr>
          <p:spPr>
            <a:xfrm rot="5400000">
              <a:off x="621917" y="39082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1"/>
            <p:cNvSpPr/>
            <p:nvPr/>
          </p:nvSpPr>
          <p:spPr>
            <a:xfrm rot="5400000">
              <a:off x="621917" y="37817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1"/>
            <p:cNvSpPr/>
            <p:nvPr/>
          </p:nvSpPr>
          <p:spPr>
            <a:xfrm rot="5400000">
              <a:off x="621511" y="36548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1"/>
            <p:cNvSpPr/>
            <p:nvPr/>
          </p:nvSpPr>
          <p:spPr>
            <a:xfrm rot="5400000">
              <a:off x="621511" y="35283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1"/>
            <p:cNvSpPr/>
            <p:nvPr/>
          </p:nvSpPr>
          <p:spPr>
            <a:xfrm rot="5400000">
              <a:off x="621511" y="34018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1"/>
            <p:cNvSpPr/>
            <p:nvPr/>
          </p:nvSpPr>
          <p:spPr>
            <a:xfrm rot="5400000">
              <a:off x="755360" y="36548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1"/>
            <p:cNvSpPr/>
            <p:nvPr/>
          </p:nvSpPr>
          <p:spPr>
            <a:xfrm rot="5400000">
              <a:off x="755360" y="35283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1"/>
            <p:cNvSpPr/>
            <p:nvPr/>
          </p:nvSpPr>
          <p:spPr>
            <a:xfrm rot="5400000">
              <a:off x="755360" y="34018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1"/>
            <p:cNvSpPr/>
            <p:nvPr/>
          </p:nvSpPr>
          <p:spPr>
            <a:xfrm rot="5400000">
              <a:off x="889615" y="39082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1"/>
            <p:cNvSpPr/>
            <p:nvPr/>
          </p:nvSpPr>
          <p:spPr>
            <a:xfrm rot="5400000">
              <a:off x="889615" y="37817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1"/>
            <p:cNvSpPr/>
            <p:nvPr/>
          </p:nvSpPr>
          <p:spPr>
            <a:xfrm rot="5400000">
              <a:off x="889615" y="36552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1"/>
            <p:cNvSpPr/>
            <p:nvPr/>
          </p:nvSpPr>
          <p:spPr>
            <a:xfrm rot="5400000">
              <a:off x="889210" y="35283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1"/>
            <p:cNvSpPr/>
            <p:nvPr/>
          </p:nvSpPr>
          <p:spPr>
            <a:xfrm rot="5400000">
              <a:off x="889210" y="34018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627" name="Shape 627"/>
        <p:cNvGrpSpPr/>
        <p:nvPr/>
      </p:nvGrpSpPr>
      <p:grpSpPr>
        <a:xfrm>
          <a:off x="0" y="0"/>
          <a:ext cx="0" cy="0"/>
          <a:chOff x="0" y="0"/>
          <a:chExt cx="0" cy="0"/>
        </a:xfrm>
      </p:grpSpPr>
      <p:sp>
        <p:nvSpPr>
          <p:cNvPr id="628" name="Google Shape;628;p32"/>
          <p:cNvSpPr txBox="1"/>
          <p:nvPr>
            <p:ph type="title"/>
          </p:nvPr>
        </p:nvSpPr>
        <p:spPr>
          <a:xfrm>
            <a:off x="1177200" y="686550"/>
            <a:ext cx="3212700" cy="675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9" name="Google Shape;629;p32"/>
          <p:cNvSpPr txBox="1"/>
          <p:nvPr>
            <p:ph type="subTitle" idx="1"/>
          </p:nvPr>
        </p:nvSpPr>
        <p:spPr>
          <a:xfrm>
            <a:off x="1177200" y="1593625"/>
            <a:ext cx="3434700" cy="125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630" name="Google Shape;630;p32"/>
          <p:cNvSpPr txBox="1"/>
          <p:nvPr/>
        </p:nvSpPr>
        <p:spPr>
          <a:xfrm>
            <a:off x="1177200" y="3430875"/>
            <a:ext cx="31149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100">
                <a:solidFill>
                  <a:schemeClr val="dk2"/>
                </a:solidFill>
              </a:rPr>
              <a:t>CREDITS: This presentation template was created by </a:t>
            </a:r>
            <a:r>
              <a:rPr lang="en-GB" sz="1100" b="1">
                <a:solidFill>
                  <a:schemeClr val="dk2"/>
                </a:solidFill>
                <a:uFill>
                  <a:noFill/>
                </a:uFill>
                <a:hlinkClick r:id="rId2"/>
              </a:rPr>
              <a:t>Slidesgo</a:t>
            </a:r>
            <a:r>
              <a:rPr lang="en-GB" sz="1100">
                <a:solidFill>
                  <a:schemeClr val="dk2"/>
                </a:solidFill>
              </a:rPr>
              <a:t>, including icons by </a:t>
            </a:r>
            <a:r>
              <a:rPr lang="en-GB" sz="1100" b="1">
                <a:solidFill>
                  <a:schemeClr val="dk2"/>
                </a:solidFill>
                <a:uFill>
                  <a:noFill/>
                </a:uFill>
                <a:hlinkClick r:id="rId3"/>
              </a:rPr>
              <a:t>Flaticon</a:t>
            </a:r>
            <a:r>
              <a:rPr lang="en-GB" sz="1100">
                <a:solidFill>
                  <a:schemeClr val="dk2"/>
                </a:solidFill>
              </a:rPr>
              <a:t>, infographics &amp; images by </a:t>
            </a:r>
            <a:r>
              <a:rPr lang="en-GB" sz="1100" b="1">
                <a:solidFill>
                  <a:schemeClr val="dk2"/>
                </a:solidFill>
                <a:uFill>
                  <a:noFill/>
                </a:uFill>
                <a:hlinkClick r:id="rId4"/>
              </a:rPr>
              <a:t>Freepik</a:t>
            </a:r>
            <a:endParaRPr sz="1100" b="1">
              <a:solidFill>
                <a:schemeClr val="dk2"/>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631" name="Shape 631"/>
        <p:cNvGrpSpPr/>
        <p:nvPr/>
      </p:nvGrpSpPr>
      <p:grpSpPr>
        <a:xfrm>
          <a:off x="0" y="0"/>
          <a:ext cx="0" cy="0"/>
          <a:chOff x="0" y="0"/>
          <a:chExt cx="0" cy="0"/>
        </a:xfrm>
      </p:grpSpPr>
      <p:sp>
        <p:nvSpPr>
          <p:cNvPr id="632" name="Google Shape;632;p33"/>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3"/>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33"/>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3"/>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3"/>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3"/>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3"/>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3"/>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3"/>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3"/>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3"/>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3"/>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3"/>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3"/>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3"/>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3"/>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3"/>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3"/>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3"/>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3"/>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3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3"/>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3"/>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33"/>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0" name="Google Shape;680;p33"/>
          <p:cNvSpPr/>
          <p:nvPr/>
        </p:nvSpPr>
        <p:spPr>
          <a:xfrm flipH="1">
            <a:off x="404913" y="405415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68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34"/>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34"/>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34"/>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4"/>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4"/>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34"/>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4"/>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4"/>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4"/>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4"/>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34"/>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34"/>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4"/>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4"/>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4"/>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4"/>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4"/>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4"/>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4"/>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5" name="Google Shape;705;p34"/>
          <p:cNvSpPr/>
          <p:nvPr/>
        </p:nvSpPr>
        <p:spPr>
          <a:xfrm>
            <a:off x="554350" y="33916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4"/>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4"/>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4"/>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4"/>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4"/>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4"/>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4"/>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4"/>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4"/>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4"/>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4"/>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4"/>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34"/>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34"/>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4"/>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4"/>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4"/>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725"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5"/>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5"/>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5"/>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5"/>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5"/>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5"/>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5"/>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5"/>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5"/>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5"/>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5"/>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5"/>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5"/>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5"/>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5"/>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5"/>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4" name="Google Shape;744;p35"/>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5"/>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3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3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3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5"/>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5"/>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5"/>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5"/>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5"/>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5"/>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5"/>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5"/>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5"/>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5"/>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5"/>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35"/>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5"/>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5"/>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5"/>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5"/>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5"/>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0" name="Shape 100"/>
        <p:cNvGrpSpPr/>
        <p:nvPr/>
      </p:nvGrpSpPr>
      <p:grpSpPr>
        <a:xfrm>
          <a:off x="0" y="0"/>
          <a:ext cx="0" cy="0"/>
          <a:chOff x="0" y="0"/>
          <a:chExt cx="0" cy="0"/>
        </a:xfrm>
      </p:grpSpPr>
      <p:sp>
        <p:nvSpPr>
          <p:cNvPr id="101" name="Google Shape;101;p5"/>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2" name="Google Shape;102;p5"/>
          <p:cNvSpPr txBox="1"/>
          <p:nvPr>
            <p:ph type="subTitle" idx="1"/>
          </p:nvPr>
        </p:nvSpPr>
        <p:spPr>
          <a:xfrm>
            <a:off x="1740201" y="2435000"/>
            <a:ext cx="2408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103" name="Google Shape;103;p5"/>
          <p:cNvSpPr txBox="1"/>
          <p:nvPr>
            <p:ph type="subTitle" idx="2"/>
          </p:nvPr>
        </p:nvSpPr>
        <p:spPr>
          <a:xfrm>
            <a:off x="1740188" y="2844125"/>
            <a:ext cx="2408400" cy="97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04" name="Google Shape;104;p5"/>
          <p:cNvSpPr txBox="1"/>
          <p:nvPr>
            <p:ph type="subTitle" idx="3"/>
          </p:nvPr>
        </p:nvSpPr>
        <p:spPr>
          <a:xfrm>
            <a:off x="4995489" y="2435000"/>
            <a:ext cx="2408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1pPr>
            <a:lvl2pPr lvl="1"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2pPr>
            <a:lvl3pPr lvl="2"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3pPr>
            <a:lvl4pPr lvl="3"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4pPr>
            <a:lvl5pPr lvl="4"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5pPr>
            <a:lvl6pPr lvl="5"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6pPr>
            <a:lvl7pPr lvl="6"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7pPr>
            <a:lvl8pPr lvl="7"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8pPr>
            <a:lvl9pPr lvl="8" algn="ctr" rtl="0">
              <a:spcBef>
                <a:spcPts val="0"/>
              </a:spcBef>
              <a:spcAft>
                <a:spcPts val="0"/>
              </a:spcAft>
              <a:buClr>
                <a:schemeClr val="dk1"/>
              </a:buClr>
              <a:buSzPts val="2600"/>
              <a:buFont typeface="Nova Flat" panose="020C0504020404060204"/>
              <a:buNone/>
              <a:defRPr sz="2600">
                <a:solidFill>
                  <a:schemeClr val="dk1"/>
                </a:solidFill>
                <a:latin typeface="Nova Flat" panose="020C0504020404060204"/>
                <a:ea typeface="Nova Flat" panose="020C0504020404060204"/>
                <a:cs typeface="Nova Flat" panose="020C0504020404060204"/>
                <a:sym typeface="Nova Flat" panose="020C0504020404060204"/>
              </a:defRPr>
            </a:lvl9pPr>
          </a:lstStyle>
          <a:p/>
        </p:txBody>
      </p:sp>
      <p:sp>
        <p:nvSpPr>
          <p:cNvPr id="105" name="Google Shape;105;p5"/>
          <p:cNvSpPr txBox="1"/>
          <p:nvPr>
            <p:ph type="subTitle" idx="4"/>
          </p:nvPr>
        </p:nvSpPr>
        <p:spPr>
          <a:xfrm>
            <a:off x="4995475" y="2844125"/>
            <a:ext cx="2408400" cy="97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8" name="Google Shape;108;p6"/>
          <p:cNvSpPr/>
          <p:nvPr/>
        </p:nvSpPr>
        <p:spPr>
          <a:xfrm>
            <a:off x="845615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6"/>
          <p:cNvGrpSpPr/>
          <p:nvPr/>
        </p:nvGrpSpPr>
        <p:grpSpPr>
          <a:xfrm>
            <a:off x="6624439" y="-468502"/>
            <a:ext cx="1476374" cy="1486217"/>
            <a:chOff x="-529750" y="2597875"/>
            <a:chExt cx="1191008" cy="1198949"/>
          </a:xfrm>
        </p:grpSpPr>
        <p:sp>
          <p:nvSpPr>
            <p:cNvPr id="110" name="Google Shape;110;p6"/>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6"/>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6"/>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6"/>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6"/>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6"/>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6"/>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6"/>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6"/>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6"/>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6"/>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6"/>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6"/>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6"/>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6"/>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6"/>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6"/>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6"/>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6"/>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6"/>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6"/>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32" name="Shape 132"/>
        <p:cNvGrpSpPr/>
        <p:nvPr/>
      </p:nvGrpSpPr>
      <p:grpSpPr>
        <a:xfrm>
          <a:off x="0" y="0"/>
          <a:ext cx="0" cy="0"/>
          <a:chOff x="0" y="0"/>
          <a:chExt cx="0" cy="0"/>
        </a:xfrm>
      </p:grpSpPr>
      <p:sp>
        <p:nvSpPr>
          <p:cNvPr id="133" name="Google Shape;133;p7"/>
          <p:cNvSpPr txBox="1"/>
          <p:nvPr>
            <p:ph type="subTitle" idx="1"/>
          </p:nvPr>
        </p:nvSpPr>
        <p:spPr>
          <a:xfrm>
            <a:off x="621100" y="1939950"/>
            <a:ext cx="51687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Char char="●"/>
              <a:defRPr/>
            </a:lvl1pPr>
            <a:lvl2pPr lvl="1" algn="ctr" rtl="0">
              <a:spcBef>
                <a:spcPts val="0"/>
              </a:spcBef>
              <a:spcAft>
                <a:spcPts val="0"/>
              </a:spcAft>
              <a:buSzPts val="1800"/>
              <a:buChar char="○"/>
              <a:defRPr sz="1800"/>
            </a:lvl2pPr>
            <a:lvl3pPr lvl="2" algn="ctr" rtl="0">
              <a:spcBef>
                <a:spcPts val="0"/>
              </a:spcBef>
              <a:spcAft>
                <a:spcPts val="0"/>
              </a:spcAft>
              <a:buSzPts val="1800"/>
              <a:buChar char="■"/>
              <a:defRPr sz="1800"/>
            </a:lvl3pPr>
            <a:lvl4pPr lvl="3" algn="ctr" rtl="0">
              <a:spcBef>
                <a:spcPts val="0"/>
              </a:spcBef>
              <a:spcAft>
                <a:spcPts val="0"/>
              </a:spcAft>
              <a:buSzPts val="1800"/>
              <a:buChar char="●"/>
              <a:defRPr sz="1800"/>
            </a:lvl4pPr>
            <a:lvl5pPr lvl="4" algn="ctr" rtl="0">
              <a:spcBef>
                <a:spcPts val="0"/>
              </a:spcBef>
              <a:spcAft>
                <a:spcPts val="0"/>
              </a:spcAft>
              <a:buSzPts val="1800"/>
              <a:buChar char="○"/>
              <a:defRPr sz="1800"/>
            </a:lvl5pPr>
            <a:lvl6pPr lvl="5" algn="ctr" rtl="0">
              <a:spcBef>
                <a:spcPts val="0"/>
              </a:spcBef>
              <a:spcAft>
                <a:spcPts val="0"/>
              </a:spcAft>
              <a:buSzPts val="1800"/>
              <a:buChar char="■"/>
              <a:defRPr sz="1800"/>
            </a:lvl6pPr>
            <a:lvl7pPr lvl="6" algn="ctr" rtl="0">
              <a:spcBef>
                <a:spcPts val="0"/>
              </a:spcBef>
              <a:spcAft>
                <a:spcPts val="0"/>
              </a:spcAft>
              <a:buSzPts val="1800"/>
              <a:buChar char="●"/>
              <a:defRPr sz="1800"/>
            </a:lvl7pPr>
            <a:lvl8pPr lvl="7" algn="ctr" rtl="0">
              <a:spcBef>
                <a:spcPts val="0"/>
              </a:spcBef>
              <a:spcAft>
                <a:spcPts val="0"/>
              </a:spcAft>
              <a:buSzPts val="1800"/>
              <a:buChar char="○"/>
              <a:defRPr sz="1800"/>
            </a:lvl8pPr>
            <a:lvl9pPr lvl="8" algn="ctr" rtl="0">
              <a:spcBef>
                <a:spcPts val="0"/>
              </a:spcBef>
              <a:spcAft>
                <a:spcPts val="0"/>
              </a:spcAft>
              <a:buSzPts val="1800"/>
              <a:buChar char="■"/>
              <a:defRPr sz="1800"/>
            </a:lvl9pPr>
          </a:lstStyle>
          <a:p/>
        </p:txBody>
      </p:sp>
      <p:sp>
        <p:nvSpPr>
          <p:cNvPr id="134" name="Google Shape;134;p7"/>
          <p:cNvSpPr txBox="1"/>
          <p:nvPr>
            <p:ph type="title"/>
          </p:nvPr>
        </p:nvSpPr>
        <p:spPr>
          <a:xfrm>
            <a:off x="621100" y="445934"/>
            <a:ext cx="3941100" cy="108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35" name="Shape 135"/>
        <p:cNvGrpSpPr/>
        <p:nvPr/>
      </p:nvGrpSpPr>
      <p:grpSpPr>
        <a:xfrm>
          <a:off x="0" y="0"/>
          <a:ext cx="0" cy="0"/>
          <a:chOff x="0" y="0"/>
          <a:chExt cx="0" cy="0"/>
        </a:xfrm>
      </p:grpSpPr>
      <p:sp>
        <p:nvSpPr>
          <p:cNvPr id="136" name="Google Shape;136;p8"/>
          <p:cNvSpPr txBox="1"/>
          <p:nvPr>
            <p:ph type="title"/>
          </p:nvPr>
        </p:nvSpPr>
        <p:spPr>
          <a:xfrm>
            <a:off x="3662325" y="1431300"/>
            <a:ext cx="4860600" cy="2280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7" name="Google Shape;137;p8"/>
          <p:cNvSpPr/>
          <p:nvPr/>
        </p:nvSpPr>
        <p:spPr>
          <a:xfrm>
            <a:off x="936547" y="2346166"/>
            <a:ext cx="2160300" cy="21603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 name="Google Shape;138;p8"/>
          <p:cNvGrpSpPr/>
          <p:nvPr/>
        </p:nvGrpSpPr>
        <p:grpSpPr>
          <a:xfrm>
            <a:off x="698481" y="2079298"/>
            <a:ext cx="2664856" cy="2664856"/>
            <a:chOff x="1867264" y="3751457"/>
            <a:chExt cx="1904149" cy="1904149"/>
          </a:xfrm>
        </p:grpSpPr>
        <p:sp>
          <p:nvSpPr>
            <p:cNvPr id="139" name="Google Shape;139;p8"/>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8"/>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8"/>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8"/>
          <p:cNvGrpSpPr/>
          <p:nvPr/>
        </p:nvGrpSpPr>
        <p:grpSpPr>
          <a:xfrm>
            <a:off x="588370" y="591773"/>
            <a:ext cx="1261418" cy="1244376"/>
            <a:chOff x="4153095" y="184485"/>
            <a:chExt cx="1261418" cy="1244376"/>
          </a:xfrm>
        </p:grpSpPr>
        <p:sp>
          <p:nvSpPr>
            <p:cNvPr id="144" name="Google Shape;144;p8"/>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8"/>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8"/>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8"/>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8"/>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8"/>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8"/>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8"/>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8"/>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8"/>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8"/>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8"/>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8"/>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8"/>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8"/>
          <p:cNvGrpSpPr/>
          <p:nvPr/>
        </p:nvGrpSpPr>
        <p:grpSpPr>
          <a:xfrm>
            <a:off x="2034094" y="1339117"/>
            <a:ext cx="785872" cy="785076"/>
            <a:chOff x="4079851" y="151677"/>
            <a:chExt cx="1014291" cy="1013263"/>
          </a:xfrm>
        </p:grpSpPr>
        <p:sp>
          <p:nvSpPr>
            <p:cNvPr id="162" name="Google Shape;162;p8"/>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8"/>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700" scaled="0"/>
            </a:gradFill>
            <a:ln w="19050" cap="flat" cmpd="sng">
              <a:solidFill>
                <a:schemeClr val="accent2"/>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8"/>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65" name="Shape 165"/>
        <p:cNvGrpSpPr/>
        <p:nvPr/>
      </p:nvGrpSpPr>
      <p:grpSpPr>
        <a:xfrm>
          <a:off x="0" y="0"/>
          <a:ext cx="0" cy="0"/>
          <a:chOff x="0" y="0"/>
          <a:chExt cx="0" cy="0"/>
        </a:xfrm>
      </p:grpSpPr>
      <p:sp>
        <p:nvSpPr>
          <p:cNvPr id="166" name="Google Shape;166;p9"/>
          <p:cNvSpPr txBox="1"/>
          <p:nvPr>
            <p:ph type="title"/>
          </p:nvPr>
        </p:nvSpPr>
        <p:spPr>
          <a:xfrm>
            <a:off x="2419500" y="1420650"/>
            <a:ext cx="43050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7" name="Google Shape;167;p9"/>
          <p:cNvSpPr txBox="1"/>
          <p:nvPr>
            <p:ph type="subTitle" idx="1"/>
          </p:nvPr>
        </p:nvSpPr>
        <p:spPr>
          <a:xfrm>
            <a:off x="2419500" y="2163750"/>
            <a:ext cx="4305000" cy="15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p:txBody>
      </p:sp>
      <p:grpSp>
        <p:nvGrpSpPr>
          <p:cNvPr id="168" name="Google Shape;168;p9"/>
          <p:cNvGrpSpPr/>
          <p:nvPr/>
        </p:nvGrpSpPr>
        <p:grpSpPr>
          <a:xfrm>
            <a:off x="230750" y="156675"/>
            <a:ext cx="2013910" cy="2041524"/>
            <a:chOff x="-79100" y="-499150"/>
            <a:chExt cx="2013910" cy="2041524"/>
          </a:xfrm>
        </p:grpSpPr>
        <p:sp>
          <p:nvSpPr>
            <p:cNvPr id="169" name="Google Shape;169;p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86" name="Shape 186"/>
        <p:cNvGrpSpPr/>
        <p:nvPr/>
      </p:nvGrpSpPr>
      <p:grpSpPr>
        <a:xfrm>
          <a:off x="0" y="0"/>
          <a:ext cx="0" cy="0"/>
          <a:chOff x="0" y="0"/>
          <a:chExt cx="0" cy="0"/>
        </a:xfrm>
      </p:grpSpPr>
      <p:sp>
        <p:nvSpPr>
          <p:cNvPr id="187" name="Google Shape;187;p10"/>
          <p:cNvSpPr txBox="1"/>
          <p:nvPr>
            <p:ph type="body" idx="1"/>
          </p:nvPr>
        </p:nvSpPr>
        <p:spPr>
          <a:xfrm>
            <a:off x="621100" y="595778"/>
            <a:ext cx="3245700" cy="926100"/>
          </a:xfrm>
          <a:prstGeom prst="rect">
            <a:avLst/>
          </a:prstGeom>
          <a:noFill/>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sz="2600">
                <a:solidFill>
                  <a:schemeClr val="lt1"/>
                </a:solidFill>
                <a:latin typeface="Nova Flat" panose="020C0504020404060204"/>
                <a:ea typeface="Nova Flat" panose="020C0504020404060204"/>
                <a:cs typeface="Nova Flat" panose="020C0504020404060204"/>
                <a:sym typeface="Nova Flat" panose="020C0504020404060204"/>
              </a:defRPr>
            </a:lvl1pPr>
          </a:lstStyle>
          <a:p/>
        </p:txBody>
      </p:sp>
      <p:grpSp>
        <p:nvGrpSpPr>
          <p:cNvPr id="188" name="Google Shape;188;p10"/>
          <p:cNvGrpSpPr/>
          <p:nvPr/>
        </p:nvGrpSpPr>
        <p:grpSpPr>
          <a:xfrm>
            <a:off x="6746725" y="3626300"/>
            <a:ext cx="2013910" cy="2041524"/>
            <a:chOff x="-79100" y="-499150"/>
            <a:chExt cx="2013910" cy="2041524"/>
          </a:xfrm>
        </p:grpSpPr>
        <p:sp>
          <p:nvSpPr>
            <p:cNvPr id="189" name="Google Shape;189;p10"/>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0"/>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0"/>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0"/>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0"/>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0"/>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0"/>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0"/>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0"/>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0"/>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0"/>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0"/>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0"/>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0"/>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0"/>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0"/>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0"/>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6" name="Google Shape;206;p10"/>
          <p:cNvSpPr/>
          <p:nvPr/>
        </p:nvSpPr>
        <p:spPr>
          <a:xfrm>
            <a:off x="45649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0"/>
          <p:cNvSpPr/>
          <p:nvPr/>
        </p:nvSpPr>
        <p:spPr>
          <a:xfrm>
            <a:off x="35119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4000">
              <a:schemeClr val="accent5"/>
            </a:gs>
            <a:gs pos="80000">
              <a:schemeClr val="lt1"/>
            </a:gs>
            <a:gs pos="100000">
              <a:srgbClr val="611582"/>
            </a:gs>
          </a:gsLst>
          <a:lin ang="18900044"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Nova Flat" panose="020C0504020404060204"/>
              <a:buNone/>
              <a:defRPr sz="3600">
                <a:solidFill>
                  <a:schemeClr val="dk1"/>
                </a:solidFill>
                <a:latin typeface="Nova Flat" panose="020C0504020404060204"/>
                <a:ea typeface="Nova Flat" panose="020C0504020404060204"/>
                <a:cs typeface="Nova Flat" panose="020C0504020404060204"/>
                <a:sym typeface="Nova Flat" panose="020C0504020404060204"/>
              </a:defRPr>
            </a:lvl1pPr>
            <a:lvl2pPr lvl="1">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2pPr>
            <a:lvl3pPr lvl="2">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3pPr>
            <a:lvl4pPr lvl="3">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4pPr>
            <a:lvl5pPr lvl="4">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5pPr>
            <a:lvl6pPr lvl="5">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6pPr>
            <a:lvl7pPr lvl="6">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7pPr>
            <a:lvl8pPr lvl="7">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8pPr>
            <a:lvl9pPr lvl="8">
              <a:spcBef>
                <a:spcPts val="0"/>
              </a:spcBef>
              <a:spcAft>
                <a:spcPts val="0"/>
              </a:spcAft>
              <a:buClr>
                <a:schemeClr val="dk1"/>
              </a:buClr>
              <a:buSzPts val="3600"/>
              <a:buFont typeface="Lalezar" panose="00000500000000000000"/>
              <a:buNone/>
              <a:defRPr sz="3600">
                <a:solidFill>
                  <a:schemeClr val="dk1"/>
                </a:solidFill>
                <a:latin typeface="Lalezar" panose="00000500000000000000"/>
                <a:ea typeface="Lalezar" panose="00000500000000000000"/>
                <a:cs typeface="Lalezar" panose="00000500000000000000"/>
                <a:sym typeface="Lalezar" panose="00000500000000000000"/>
              </a:defRPr>
            </a:lvl9pPr>
          </a:lstStyle>
          <a:p/>
        </p:txBody>
      </p:sp>
      <p:sp>
        <p:nvSpPr>
          <p:cNvPr id="7" name="Google Shape;7;p1"/>
          <p:cNvSpPr txBox="1"/>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1pPr>
            <a:lvl2pPr marL="914400" lvl="1"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2pPr>
            <a:lvl3pPr marL="1371600" lvl="2"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3pPr>
            <a:lvl4pPr marL="1828800" lvl="3"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4pPr>
            <a:lvl5pPr marL="2286000" lvl="4"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5pPr>
            <a:lvl6pPr marL="2743200" lvl="5"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6pPr>
            <a:lvl7pPr marL="3200400" lvl="6"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7pPr>
            <a:lvl8pPr marL="3657600" lvl="7"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8pPr>
            <a:lvl9pPr marL="4114800" lvl="8" indent="-330200">
              <a:lnSpc>
                <a:spcPct val="115000"/>
              </a:lnSpc>
              <a:spcBef>
                <a:spcPts val="0"/>
              </a:spcBef>
              <a:spcAft>
                <a:spcPts val="0"/>
              </a:spcAft>
              <a:buClr>
                <a:schemeClr val="dk1"/>
              </a:buClr>
              <a:buSzPts val="1600"/>
              <a:buFont typeface="Barlow" panose="00000500000000000000"/>
              <a:buChar char="■"/>
              <a:defRPr sz="1600">
                <a:solidFill>
                  <a:schemeClr val="dk1"/>
                </a:solidFill>
                <a:latin typeface="Barlow" panose="00000500000000000000"/>
                <a:ea typeface="Barlow" panose="00000500000000000000"/>
                <a:cs typeface="Barlow" panose="00000500000000000000"/>
                <a:sym typeface="Barlow"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16" name="Shape 816"/>
        <p:cNvGrpSpPr/>
        <p:nvPr/>
      </p:nvGrpSpPr>
      <p:grpSpPr>
        <a:xfrm>
          <a:off x="0" y="0"/>
          <a:ext cx="0" cy="0"/>
          <a:chOff x="0" y="0"/>
          <a:chExt cx="0" cy="0"/>
        </a:xfrm>
      </p:grpSpPr>
      <p:sp>
        <p:nvSpPr>
          <p:cNvPr id="817" name="Google Shape;817;p37"/>
          <p:cNvSpPr txBox="1"/>
          <p:nvPr>
            <p:ph type="title"/>
          </p:nvPr>
        </p:nvSpPr>
        <p:spPr>
          <a:xfrm>
            <a:off x="1041671" y="466275"/>
            <a:ext cx="760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a:t>INTRODUCCIÓN</a:t>
            </a:r>
            <a:endParaRPr u="sng"/>
          </a:p>
        </p:txBody>
      </p:sp>
      <p:sp>
        <p:nvSpPr>
          <p:cNvPr id="818" name="Google Shape;818;p37"/>
          <p:cNvSpPr txBox="1"/>
          <p:nvPr>
            <p:ph type="body" idx="1"/>
          </p:nvPr>
        </p:nvSpPr>
        <p:spPr>
          <a:xfrm>
            <a:off x="767400" y="1924650"/>
            <a:ext cx="7609200" cy="2431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Este proyecto se centra en la creación de un sistema de gestión clínica que aborda tanto la administración de insumos hospitalarios como la gestión de recursos humanos en el ámbito de la salud. La combinación de seguridad, funcionalidad y facilidad de uso se traducirá en una herramienta valiosa para mejorar la eficiencia y la calidad de la atención médica en la clínica.</a:t>
            </a:r>
            <a:endParaRPr lang="en-GB" sz="1400">
              <a:latin typeface="Arial" panose="020B0604020202020204"/>
              <a:ea typeface="Arial" panose="020B0604020202020204"/>
              <a:cs typeface="Arial" panose="020B0604020202020204"/>
              <a:sym typeface="Arial" panose="020B0604020202020204"/>
            </a:endParaRPr>
          </a:p>
        </p:txBody>
      </p:sp>
      <p:grpSp>
        <p:nvGrpSpPr>
          <p:cNvPr id="819" name="Google Shape;819;p37"/>
          <p:cNvGrpSpPr/>
          <p:nvPr/>
        </p:nvGrpSpPr>
        <p:grpSpPr>
          <a:xfrm>
            <a:off x="7658200" y="3650050"/>
            <a:ext cx="2013910" cy="2041524"/>
            <a:chOff x="-79100" y="-499150"/>
            <a:chExt cx="2013910" cy="2041524"/>
          </a:xfrm>
        </p:grpSpPr>
        <p:sp>
          <p:nvSpPr>
            <p:cNvPr id="820" name="Google Shape;820;p37"/>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7"/>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7"/>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7"/>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7"/>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7"/>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7"/>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7"/>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7"/>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7"/>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7"/>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7"/>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7"/>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7"/>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7"/>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7"/>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7"/>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37"/>
          <p:cNvGrpSpPr/>
          <p:nvPr/>
        </p:nvGrpSpPr>
        <p:grpSpPr>
          <a:xfrm>
            <a:off x="-563525" y="3425200"/>
            <a:ext cx="2013910" cy="2041524"/>
            <a:chOff x="-79100" y="-499150"/>
            <a:chExt cx="2013910" cy="2041524"/>
          </a:xfrm>
        </p:grpSpPr>
        <p:sp>
          <p:nvSpPr>
            <p:cNvPr id="838" name="Google Shape;838;p37"/>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7"/>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7"/>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7"/>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7"/>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7"/>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7"/>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7"/>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7"/>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7"/>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7"/>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7"/>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7"/>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7"/>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7"/>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7"/>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7"/>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5" name="Google Shape;855;p37"/>
          <p:cNvGrpSpPr/>
          <p:nvPr/>
        </p:nvGrpSpPr>
        <p:grpSpPr>
          <a:xfrm>
            <a:off x="550625" y="-322525"/>
            <a:ext cx="2013910" cy="2041524"/>
            <a:chOff x="-79100" y="-499150"/>
            <a:chExt cx="2013910" cy="2041524"/>
          </a:xfrm>
        </p:grpSpPr>
        <p:sp>
          <p:nvSpPr>
            <p:cNvPr id="856" name="Google Shape;856;p37"/>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7"/>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7"/>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7"/>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37"/>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37"/>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7"/>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7"/>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7"/>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7"/>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7"/>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7"/>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7"/>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7"/>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7"/>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7"/>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7"/>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7" name="Google Shape;877;p38"/>
          <p:cNvSpPr txBox="1"/>
          <p:nvPr>
            <p:ph type="title"/>
          </p:nvPr>
        </p:nvSpPr>
        <p:spPr>
          <a:xfrm>
            <a:off x="1042650" y="135225"/>
            <a:ext cx="6312300" cy="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Sistema Clinica </a:t>
            </a:r>
            <a:endParaRPr lang="en-GB"/>
          </a:p>
        </p:txBody>
      </p:sp>
      <p:sp>
        <p:nvSpPr>
          <p:cNvPr id="878" name="Google Shape;878;p38"/>
          <p:cNvSpPr txBox="1"/>
          <p:nvPr>
            <p:ph type="subTitle" idx="4294967295"/>
          </p:nvPr>
        </p:nvSpPr>
        <p:spPr>
          <a:xfrm>
            <a:off x="505475" y="753375"/>
            <a:ext cx="8026800" cy="42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Objetivos del Trabajo:</a:t>
            </a:r>
            <a:endParaRPr lang="en-GB" b="1"/>
          </a:p>
          <a:p>
            <a:pPr marL="0" lvl="0" indent="0" algn="l" rtl="0">
              <a:spcBef>
                <a:spcPts val="1200"/>
              </a:spcBef>
              <a:spcAft>
                <a:spcPts val="0"/>
              </a:spcAft>
              <a:buNone/>
            </a:pPr>
            <a:r>
              <a:rPr lang="en-GB" sz="1300" b="1"/>
              <a:t>Sistema de "Logueo" y "Registro de Usuario":</a:t>
            </a:r>
            <a:r>
              <a:rPr lang="en-GB" sz="1300"/>
              <a:t> Implementar un sistema de autenticación seguro que permita a los usuarios iniciar sesión y registrarse en la plataforma, garantizando la privacidad de los datos.</a:t>
            </a:r>
            <a:endParaRPr sz="1300"/>
          </a:p>
          <a:p>
            <a:pPr marL="0" lvl="0" indent="0" algn="l" rtl="0">
              <a:spcBef>
                <a:spcPts val="1200"/>
              </a:spcBef>
              <a:spcAft>
                <a:spcPts val="0"/>
              </a:spcAft>
              <a:buNone/>
            </a:pPr>
            <a:r>
              <a:rPr lang="en-GB" sz="1300" b="1"/>
              <a:t>Sistema CRUD de Insumos Hospitalarios: </a:t>
            </a:r>
            <a:r>
              <a:rPr lang="en-GB" sz="1300"/>
              <a:t>Desarrollar un sistema que facilite el control y gestión del inventario de insumos médicos, incluyendo medicamentos, equipos y herramientas. Este sistema permitirá realizar operaciones de creación, lectura, actualización y eliminación de registros.</a:t>
            </a:r>
            <a:endParaRPr sz="1300"/>
          </a:p>
          <a:p>
            <a:pPr marL="0" lvl="0" indent="0" algn="l" rtl="0">
              <a:spcBef>
                <a:spcPts val="1200"/>
              </a:spcBef>
              <a:spcAft>
                <a:spcPts val="0"/>
              </a:spcAft>
              <a:buNone/>
            </a:pPr>
            <a:r>
              <a:rPr lang="en-GB" sz="1300" b="1"/>
              <a:t>Sistema CRUD de Profesionales de la Salud: </a:t>
            </a:r>
            <a:r>
              <a:rPr lang="en-GB" sz="1300"/>
              <a:t>Diseñar un sistema que permita llevar un registro detallado de los profesionales de la salud que trabajan en la clínica. Esto incluirá información sobre su disponibilidad, especialidad y horarios de trabajo, además de operaciones CRUD para su gestión.</a:t>
            </a:r>
            <a:endParaRPr sz="1300"/>
          </a:p>
          <a:p>
            <a:pPr marL="0" lvl="0" indent="0" algn="l" rtl="0">
              <a:spcBef>
                <a:spcPts val="1200"/>
              </a:spcBef>
              <a:spcAft>
                <a:spcPts val="0"/>
              </a:spcAft>
              <a:buNone/>
            </a:pPr>
            <a:r>
              <a:rPr lang="en-GB" sz="1300" b="1"/>
              <a:t>Interfaz Intuitiva y Amigable: </a:t>
            </a:r>
            <a:r>
              <a:rPr lang="en-GB" sz="1300"/>
              <a:t>Crear una interfaz de usuario intuitiva y amigable que garantice una experiencia agradable para los usuarios. Esto facilitará la navegación y el uso de las funcionalidades del sistema.</a:t>
            </a:r>
            <a:endParaRPr sz="1300"/>
          </a:p>
          <a:p>
            <a:pPr marL="0" lvl="0" indent="0" algn="l" rtl="0">
              <a:spcBef>
                <a:spcPts val="1200"/>
              </a:spcBef>
              <a:spcAft>
                <a:spcPts val="1200"/>
              </a:spcAft>
              <a:buNone/>
            </a:pPr>
            <a:r>
              <a:rPr lang="en-GB" sz="1300" b="1"/>
              <a:t>Aplicación de Conocimientos y Técnicas Adquiridas:</a:t>
            </a:r>
            <a:r>
              <a:rPr lang="en-GB" sz="1300"/>
              <a:t> Aplicar de manera efectiva los conocimientos y técnicas adquiridos durante el curso para garantizar el éxito en el desarrollo de este sistema integral para clínicas médicas.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01" name="Shape 901"/>
        <p:cNvGrpSpPr/>
        <p:nvPr/>
      </p:nvGrpSpPr>
      <p:grpSpPr>
        <a:xfrm>
          <a:off x="0" y="0"/>
          <a:ext cx="0" cy="0"/>
          <a:chOff x="0" y="0"/>
          <a:chExt cx="0" cy="0"/>
        </a:xfrm>
      </p:grpSpPr>
      <p:grpSp>
        <p:nvGrpSpPr>
          <p:cNvPr id="902" name="Google Shape;902;p41"/>
          <p:cNvGrpSpPr/>
          <p:nvPr/>
        </p:nvGrpSpPr>
        <p:grpSpPr>
          <a:xfrm>
            <a:off x="822454" y="3943003"/>
            <a:ext cx="471138" cy="470661"/>
            <a:chOff x="4079851" y="151677"/>
            <a:chExt cx="1014291" cy="1013263"/>
          </a:xfrm>
        </p:grpSpPr>
        <p:sp>
          <p:nvSpPr>
            <p:cNvPr id="903" name="Google Shape;903;p4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4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06" name="Google Shape;906;p41"/>
          <p:cNvSpPr txBox="1"/>
          <p:nvPr>
            <p:ph type="title"/>
          </p:nvPr>
        </p:nvSpPr>
        <p:spPr>
          <a:xfrm>
            <a:off x="1395750" y="312050"/>
            <a:ext cx="6352500" cy="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Diagrama de Clases</a:t>
            </a:r>
            <a:endParaRPr lang="en-GB"/>
          </a:p>
        </p:txBody>
      </p:sp>
      <p:pic>
        <p:nvPicPr>
          <p:cNvPr id="907" name="Google Shape;907;p41"/>
          <p:cNvPicPr preferRelativeResize="0"/>
          <p:nvPr/>
        </p:nvPicPr>
        <p:blipFill>
          <a:blip r:embed="rId1"/>
          <a:stretch>
            <a:fillRect/>
          </a:stretch>
        </p:blipFill>
        <p:spPr>
          <a:xfrm>
            <a:off x="2057754" y="1055140"/>
            <a:ext cx="5028482" cy="36737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77" name="Shape 977"/>
        <p:cNvGrpSpPr/>
        <p:nvPr/>
      </p:nvGrpSpPr>
      <p:grpSpPr>
        <a:xfrm>
          <a:off x="0" y="0"/>
          <a:ext cx="0" cy="0"/>
          <a:chOff x="0" y="0"/>
          <a:chExt cx="0" cy="0"/>
        </a:xfrm>
      </p:grpSpPr>
      <p:sp>
        <p:nvSpPr>
          <p:cNvPr id="978" name="Google Shape;978;p49"/>
          <p:cNvSpPr txBox="1"/>
          <p:nvPr>
            <p:ph type="title"/>
          </p:nvPr>
        </p:nvSpPr>
        <p:spPr>
          <a:xfrm>
            <a:off x="2419500" y="326575"/>
            <a:ext cx="6352500" cy="74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Utilizamos Figma:</a:t>
            </a:r>
            <a:endParaRPr lang="en-GB"/>
          </a:p>
        </p:txBody>
      </p:sp>
      <p:sp>
        <p:nvSpPr>
          <p:cNvPr id="979" name="Google Shape;979;p49"/>
          <p:cNvSpPr txBox="1"/>
          <p:nvPr/>
        </p:nvSpPr>
        <p:spPr>
          <a:xfrm>
            <a:off x="2428725" y="1239175"/>
            <a:ext cx="5447100" cy="247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600">
                <a:solidFill>
                  <a:schemeClr val="dk1"/>
                </a:solidFill>
                <a:latin typeface="Barlow" panose="00000500000000000000"/>
                <a:ea typeface="Barlow" panose="00000500000000000000"/>
                <a:cs typeface="Barlow" panose="00000500000000000000"/>
                <a:sym typeface="Barlow" panose="00000500000000000000"/>
              </a:rPr>
              <a:t>Figma es una plataforma de edición gráfica y diseño de interfaces. Además, es una plataforma online y colaborativa. Podemos desde diseñar páginas web e interfaces gráficas de aplicaciones, o crear publicaciones para redes sociales, hasta la posibilidad de poder crear presentaciones. </a:t>
            </a:r>
            <a:endParaRPr sz="1600">
              <a:solidFill>
                <a:schemeClr val="dk1"/>
              </a:solidFill>
              <a:latin typeface="Barlow" panose="00000500000000000000"/>
              <a:ea typeface="Barlow" panose="00000500000000000000"/>
              <a:cs typeface="Barlow" panose="00000500000000000000"/>
              <a:sym typeface="Barlow" panose="00000500000000000000"/>
            </a:endParaRPr>
          </a:p>
        </p:txBody>
      </p:sp>
      <p:pic>
        <p:nvPicPr>
          <p:cNvPr id="980" name="Google Shape;980;p49"/>
          <p:cNvPicPr preferRelativeResize="0"/>
          <p:nvPr/>
        </p:nvPicPr>
        <p:blipFill>
          <a:blip r:embed="rId1"/>
          <a:stretch>
            <a:fillRect/>
          </a:stretch>
        </p:blipFill>
        <p:spPr>
          <a:xfrm>
            <a:off x="6341975" y="2933225"/>
            <a:ext cx="2123924" cy="2123924"/>
          </a:xfrm>
          <a:prstGeom prst="rect">
            <a:avLst/>
          </a:prstGeom>
          <a:noFill/>
          <a:ln>
            <a:noFill/>
          </a:ln>
        </p:spPr>
      </p:pic>
      <p:pic>
        <p:nvPicPr>
          <p:cNvPr id="981" name="Google Shape;981;p49"/>
          <p:cNvPicPr preferRelativeResize="0"/>
          <p:nvPr/>
        </p:nvPicPr>
        <p:blipFill rotWithShape="1">
          <a:blip r:embed="rId2"/>
          <a:srcRect t="1864"/>
          <a:stretch>
            <a:fillRect/>
          </a:stretch>
        </p:blipFill>
        <p:spPr>
          <a:xfrm>
            <a:off x="395050" y="2854525"/>
            <a:ext cx="3068449" cy="2084374"/>
          </a:xfrm>
          <a:prstGeom prst="rect">
            <a:avLst/>
          </a:prstGeom>
          <a:noFill/>
          <a:ln>
            <a:noFill/>
          </a:ln>
        </p:spPr>
      </p:pic>
      <p:pic>
        <p:nvPicPr>
          <p:cNvPr id="982" name="Google Shape;982;p49"/>
          <p:cNvPicPr preferRelativeResize="0"/>
          <p:nvPr/>
        </p:nvPicPr>
        <p:blipFill>
          <a:blip r:embed="rId3"/>
          <a:stretch>
            <a:fillRect/>
          </a:stretch>
        </p:blipFill>
        <p:spPr>
          <a:xfrm>
            <a:off x="4514825" y="3218988"/>
            <a:ext cx="1713175" cy="155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86" name="Shape 986"/>
        <p:cNvGrpSpPr/>
        <p:nvPr/>
      </p:nvGrpSpPr>
      <p:grpSpPr>
        <a:xfrm>
          <a:off x="0" y="0"/>
          <a:ext cx="0" cy="0"/>
          <a:chOff x="0" y="0"/>
          <a:chExt cx="0" cy="0"/>
        </a:xfrm>
      </p:grpSpPr>
      <p:pic>
        <p:nvPicPr>
          <p:cNvPr id="987" name="Google Shape;987;p50"/>
          <p:cNvPicPr preferRelativeResize="0"/>
          <p:nvPr/>
        </p:nvPicPr>
        <p:blipFill>
          <a:blip r:embed="rId1"/>
          <a:stretch>
            <a:fillRect/>
          </a:stretch>
        </p:blipFill>
        <p:spPr>
          <a:xfrm>
            <a:off x="404100" y="2624325"/>
            <a:ext cx="3565250" cy="2004275"/>
          </a:xfrm>
          <a:prstGeom prst="rect">
            <a:avLst/>
          </a:prstGeom>
          <a:noFill/>
          <a:ln>
            <a:noFill/>
          </a:ln>
        </p:spPr>
      </p:pic>
      <p:pic>
        <p:nvPicPr>
          <p:cNvPr id="988" name="Google Shape;988;p50"/>
          <p:cNvPicPr preferRelativeResize="0"/>
          <p:nvPr/>
        </p:nvPicPr>
        <p:blipFill>
          <a:blip r:embed="rId2"/>
          <a:stretch>
            <a:fillRect/>
          </a:stretch>
        </p:blipFill>
        <p:spPr>
          <a:xfrm>
            <a:off x="4436800" y="346175"/>
            <a:ext cx="3568731" cy="200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2" name="Shape 992"/>
        <p:cNvGrpSpPr/>
        <p:nvPr/>
      </p:nvGrpSpPr>
      <p:grpSpPr>
        <a:xfrm>
          <a:off x="0" y="0"/>
          <a:ext cx="0" cy="0"/>
          <a:chOff x="0" y="0"/>
          <a:chExt cx="0" cy="0"/>
        </a:xfrm>
      </p:grpSpPr>
      <p:pic>
        <p:nvPicPr>
          <p:cNvPr id="993" name="Google Shape;993;p51"/>
          <p:cNvPicPr preferRelativeResize="0"/>
          <p:nvPr/>
        </p:nvPicPr>
        <p:blipFill>
          <a:blip r:embed="rId1"/>
          <a:stretch>
            <a:fillRect/>
          </a:stretch>
        </p:blipFill>
        <p:spPr>
          <a:xfrm>
            <a:off x="5209500" y="159463"/>
            <a:ext cx="3566669" cy="2011325"/>
          </a:xfrm>
          <a:prstGeom prst="rect">
            <a:avLst/>
          </a:prstGeom>
          <a:noFill/>
          <a:ln>
            <a:noFill/>
          </a:ln>
        </p:spPr>
      </p:pic>
      <p:pic>
        <p:nvPicPr>
          <p:cNvPr id="994" name="Google Shape;994;p51"/>
          <p:cNvPicPr preferRelativeResize="0"/>
          <p:nvPr/>
        </p:nvPicPr>
        <p:blipFill>
          <a:blip r:embed="rId2"/>
          <a:stretch>
            <a:fillRect/>
          </a:stretch>
        </p:blipFill>
        <p:spPr>
          <a:xfrm>
            <a:off x="4639100" y="2773475"/>
            <a:ext cx="3565250" cy="2011325"/>
          </a:xfrm>
          <a:prstGeom prst="rect">
            <a:avLst/>
          </a:prstGeom>
          <a:noFill/>
          <a:ln>
            <a:noFill/>
          </a:ln>
        </p:spPr>
      </p:pic>
      <p:pic>
        <p:nvPicPr>
          <p:cNvPr id="995" name="Google Shape;995;p51"/>
          <p:cNvPicPr preferRelativeResize="0"/>
          <p:nvPr/>
        </p:nvPicPr>
        <p:blipFill>
          <a:blip r:embed="rId3"/>
          <a:stretch>
            <a:fillRect/>
          </a:stretch>
        </p:blipFill>
        <p:spPr>
          <a:xfrm>
            <a:off x="349775" y="1604782"/>
            <a:ext cx="3565249" cy="20148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9" name="Shape 999"/>
        <p:cNvGrpSpPr/>
        <p:nvPr/>
      </p:nvGrpSpPr>
      <p:grpSpPr>
        <a:xfrm>
          <a:off x="0" y="0"/>
          <a:ext cx="0" cy="0"/>
          <a:chOff x="0" y="0"/>
          <a:chExt cx="0" cy="0"/>
        </a:xfrm>
      </p:grpSpPr>
      <p:pic>
        <p:nvPicPr>
          <p:cNvPr id="1000" name="Google Shape;1000;p52"/>
          <p:cNvPicPr preferRelativeResize="0"/>
          <p:nvPr/>
        </p:nvPicPr>
        <p:blipFill>
          <a:blip r:embed="rId1"/>
          <a:stretch>
            <a:fillRect/>
          </a:stretch>
        </p:blipFill>
        <p:spPr>
          <a:xfrm>
            <a:off x="398500" y="57823"/>
            <a:ext cx="2021000" cy="5011001"/>
          </a:xfrm>
          <a:prstGeom prst="rect">
            <a:avLst/>
          </a:prstGeom>
          <a:noFill/>
          <a:ln>
            <a:noFill/>
          </a:ln>
        </p:spPr>
      </p:pic>
      <p:sp>
        <p:nvSpPr>
          <p:cNvPr id="1001" name="Google Shape;1001;p52"/>
          <p:cNvSpPr txBox="1"/>
          <p:nvPr>
            <p:ph type="title"/>
          </p:nvPr>
        </p:nvSpPr>
        <p:spPr>
          <a:xfrm>
            <a:off x="2419500" y="326575"/>
            <a:ext cx="6581700" cy="74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La Programación</a:t>
            </a:r>
            <a:endParaRPr lang="en-GB"/>
          </a:p>
        </p:txBody>
      </p:sp>
      <p:pic>
        <p:nvPicPr>
          <p:cNvPr id="1002" name="Google Shape;1002;p52"/>
          <p:cNvPicPr preferRelativeResize="0"/>
          <p:nvPr/>
        </p:nvPicPr>
        <p:blipFill>
          <a:blip r:embed="rId2"/>
          <a:stretch>
            <a:fillRect/>
          </a:stretch>
        </p:blipFill>
        <p:spPr>
          <a:xfrm>
            <a:off x="6271170" y="1647825"/>
            <a:ext cx="233362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06" name="Shape 1006"/>
        <p:cNvGrpSpPr/>
        <p:nvPr/>
      </p:nvGrpSpPr>
      <p:grpSpPr>
        <a:xfrm>
          <a:off x="0" y="0"/>
          <a:ext cx="0" cy="0"/>
          <a:chOff x="0" y="0"/>
          <a:chExt cx="0" cy="0"/>
        </a:xfrm>
      </p:grpSpPr>
      <p:sp>
        <p:nvSpPr>
          <p:cNvPr id="1007" name="Google Shape;1007;p53"/>
          <p:cNvSpPr txBox="1"/>
          <p:nvPr>
            <p:ph type="title"/>
          </p:nvPr>
        </p:nvSpPr>
        <p:spPr>
          <a:xfrm>
            <a:off x="1395750" y="312050"/>
            <a:ext cx="6352500" cy="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Conclusion </a:t>
            </a:r>
            <a:endParaRPr lang="en-GB"/>
          </a:p>
        </p:txBody>
      </p:sp>
      <p:sp>
        <p:nvSpPr>
          <p:cNvPr id="1008" name="Google Shape;1008;p53"/>
          <p:cNvSpPr txBox="1"/>
          <p:nvPr/>
        </p:nvSpPr>
        <p:spPr>
          <a:xfrm>
            <a:off x="1642700" y="1723100"/>
            <a:ext cx="597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endParaRPr>
          </a:p>
        </p:txBody>
      </p:sp>
      <p:sp>
        <p:nvSpPr>
          <p:cNvPr id="1009" name="Google Shape;1009;p53"/>
          <p:cNvSpPr txBox="1"/>
          <p:nvPr/>
        </p:nvSpPr>
        <p:spPr>
          <a:xfrm>
            <a:off x="1217350" y="1026675"/>
            <a:ext cx="66261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Durante la realización de este proyecto, hemos alcanzado con éxito la mayoría de nuestros objetivos iniciales.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Q</a:t>
            </a:r>
            <a:r>
              <a:rPr lang="en-GB">
                <a:solidFill>
                  <a:schemeClr val="dk1"/>
                </a:solidFill>
              </a:rPr>
              <a:t>ueda pendiente, la implementación de un "CRUD" de horarios que permita a los usuarios consultar la disponibilidad de los profesionales de la salud, esta función se ha postergado debido a la complejidad y limitaciones de tiempo.</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No obstante, hemos identificado la necesidad de incorporar un sistema de horarios y una interfaz destinada a los pacientes en el futuro, lo que mejorará la gestión de la atención médica al permitir a los pacientes programar sus consultas de manera más eficiente y conveniente.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13" name="Shape 1013"/>
        <p:cNvGrpSpPr/>
        <p:nvPr/>
      </p:nvGrpSpPr>
      <p:grpSpPr>
        <a:xfrm>
          <a:off x="0" y="0"/>
          <a:ext cx="0" cy="0"/>
          <a:chOff x="0" y="0"/>
          <a:chExt cx="0" cy="0"/>
        </a:xfrm>
      </p:grpSpPr>
      <p:sp>
        <p:nvSpPr>
          <p:cNvPr id="1014" name="Google Shape;1014;p54"/>
          <p:cNvSpPr txBox="1"/>
          <p:nvPr>
            <p:ph type="subTitle" idx="1"/>
          </p:nvPr>
        </p:nvSpPr>
        <p:spPr>
          <a:xfrm>
            <a:off x="1761450" y="1658500"/>
            <a:ext cx="5621100" cy="12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Muchas Gracias por su atencion!!!</a:t>
            </a:r>
            <a:endParaRPr lang="en-GB"/>
          </a:p>
        </p:txBody>
      </p:sp>
      <p:grpSp>
        <p:nvGrpSpPr>
          <p:cNvPr id="1015" name="Google Shape;1015;p54"/>
          <p:cNvGrpSpPr/>
          <p:nvPr/>
        </p:nvGrpSpPr>
        <p:grpSpPr>
          <a:xfrm flipH="1">
            <a:off x="621100" y="4255275"/>
            <a:ext cx="1206211" cy="336300"/>
            <a:chOff x="7299150" y="4255275"/>
            <a:chExt cx="1206211" cy="336300"/>
          </a:xfrm>
        </p:grpSpPr>
        <p:sp>
          <p:nvSpPr>
            <p:cNvPr id="1016" name="Google Shape;1016;p54"/>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54"/>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54"/>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54"/>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54"/>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54"/>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54"/>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54"/>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54"/>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54"/>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54"/>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54"/>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54"/>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54"/>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54"/>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54"/>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54"/>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54"/>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54"/>
          <p:cNvGrpSpPr/>
          <p:nvPr/>
        </p:nvGrpSpPr>
        <p:grpSpPr>
          <a:xfrm flipH="1">
            <a:off x="7299150" y="539500"/>
            <a:ext cx="1206211" cy="336300"/>
            <a:chOff x="2113900" y="803075"/>
            <a:chExt cx="1206211" cy="336300"/>
          </a:xfrm>
        </p:grpSpPr>
        <p:sp>
          <p:nvSpPr>
            <p:cNvPr id="1035" name="Google Shape;1035;p54"/>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54"/>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54"/>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54"/>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54"/>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54"/>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54"/>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54"/>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54"/>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54"/>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54"/>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54"/>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54"/>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54"/>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54"/>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54"/>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54"/>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54"/>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2640</Words>
  <Application>WPS Presentation</Application>
  <PresentationFormat/>
  <Paragraphs>33</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Arial</vt:lpstr>
      <vt:lpstr>Nova Flat</vt:lpstr>
      <vt:lpstr>Lalezar</vt:lpstr>
      <vt:lpstr>Barlow</vt:lpstr>
      <vt:lpstr>Barlow Medium</vt:lpstr>
      <vt:lpstr>Crimson Text</vt:lpstr>
      <vt:lpstr>Arvo</vt:lpstr>
      <vt:lpstr>Russo One</vt:lpstr>
      <vt:lpstr>Josefin Sans</vt:lpstr>
      <vt:lpstr>Segoe Print</vt:lpstr>
      <vt:lpstr>Microsoft YaHei</vt:lpstr>
      <vt:lpstr>Arial Unicode MS</vt:lpstr>
      <vt:lpstr>Computer &amp; Information Sciences Major for College by Slidesgo</vt:lpstr>
      <vt:lpstr>INTRODUCCIÓN</vt:lpstr>
      <vt:lpstr>Sistema Clinica </vt:lpstr>
      <vt:lpstr>Diagrama de Clases</vt:lpstr>
      <vt:lpstr>Utilizamos Figma:</vt:lpstr>
      <vt:lpstr>PowerPoint 演示文稿</vt:lpstr>
      <vt:lpstr>PowerPoint 演示文稿</vt:lpstr>
      <vt:lpstr>La Programación</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
  <cp:lastModifiedBy>victo</cp:lastModifiedBy>
  <cp:revision>1</cp:revision>
  <dcterms:created xsi:type="dcterms:W3CDTF">2023-11-08T03:15:30Z</dcterms:created>
  <dcterms:modified xsi:type="dcterms:W3CDTF">2023-11-08T03:15:30Z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49EF42343AAB4BD495527F3732DDB501_12</vt:lpwstr>
  </property>
  <property fmtid="{D5CDD505-2E9C-101B-9397-08002B2CF9AE}" pid="3" name="KSOProductBuildVer">
    <vt:lpwstr>2058-12.2.0.13266</vt:lpwstr>
  </property>
</Properties>
</file>