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0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9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7;p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9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31;p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33;p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0_1">
    <p:bg>
      <p:bgPr>
        <a:solidFill>
          <a:srgbClr val="9DD7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1;p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2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3;p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5;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7;p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19;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1;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3;p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1_1_1_1_1_1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25;p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for title"/>
          <p:cNvSpPr txBox="1">
            <a:spLocks noGrp="1"/>
          </p:cNvSpPr>
          <p:nvPr>
            <p:ph type="title"/>
          </p:nvPr>
        </p:nvSpPr>
        <p:spPr>
          <a:xfrm>
            <a:off x="790575" y="542925"/>
            <a:ext cx="7591425" cy="5715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" name="Placeholder for body"/>
          <p:cNvSpPr txBox="1">
            <a:spLocks noGrp="1"/>
          </p:cNvSpPr>
          <p:nvPr>
            <p:ph type="body"/>
          </p:nvPr>
        </p:nvSpPr>
        <p:spPr>
          <a:xfrm>
            <a:off x="723900" y="1152525"/>
            <a:ext cx="7686675" cy="3419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427902388" r:id="rId1"/>
    <p:sldLayoutId id="2427902389" r:id="rId2"/>
    <p:sldLayoutId id="2427902390" r:id="rId3"/>
    <p:sldLayoutId id="2427902391" r:id="rId4"/>
    <p:sldLayoutId id="2427902392" r:id="rId5"/>
    <p:sldLayoutId id="2427902393" r:id="rId6"/>
    <p:sldLayoutId id="2427902394" r:id="rId7"/>
    <p:sldLayoutId id="2427902395" r:id="rId8"/>
    <p:sldLayoutId id="2427902396" r:id="rId9"/>
    <p:sldLayoutId id="2427902397" r:id="rId10"/>
    <p:sldLayoutId id="2427902398" r:id="rId11"/>
    <p:sldLayoutId id="2427902399" r:id="rId12"/>
    <p:sldLayoutId id="2427902400" r:id="rId13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CuadroTexto 1"/>
          <p:cNvSpPr txBox="1"/>
          <p:nvPr/>
        </p:nvSpPr>
        <p:spPr>
          <a:xfrm>
            <a:off x="899592" y="1704796"/>
            <a:ext cx="5486400" cy="1714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Sistema de </a:t>
            </a:r>
            <a:r>
              <a:rPr lang="en-US" sz="4000" b="1" u="none" strike="noStrike" cap="none" spc="0" dirty="0" err="1">
                <a:solidFill>
                  <a:srgbClr val="5A9E91">
                    <a:alpha val="100000"/>
                  </a:srgbClr>
                </a:solidFill>
                <a:latin typeface="Calibri"/>
              </a:rPr>
              <a:t>Gestión</a:t>
            </a:r>
            <a:r>
              <a:rPr lang="en-US" sz="40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4000" b="1" u="none" strike="noStrike" cap="none" spc="0" dirty="0" err="1">
                <a:solidFill>
                  <a:srgbClr val="5A9E91">
                    <a:alpha val="100000"/>
                  </a:srgbClr>
                </a:solidFill>
                <a:latin typeface="Calibri"/>
              </a:rPr>
              <a:t>Inventarios</a:t>
            </a:r>
            <a:r>
              <a:rPr lang="en-US" sz="40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 'Stocker'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8B5941-1B95-426D-BA27-D749A5082386}"/>
              </a:ext>
            </a:extLst>
          </p:cNvPr>
          <p:cNvSpPr txBox="1"/>
          <p:nvPr/>
        </p:nvSpPr>
        <p:spPr>
          <a:xfrm>
            <a:off x="5436096" y="3003798"/>
            <a:ext cx="3014257" cy="8309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none" strike="noStrike" cap="none" spc="0" dirty="0" err="1">
                <a:solidFill>
                  <a:srgbClr val="5A9E91">
                    <a:alpha val="100000"/>
                  </a:srgbClr>
                </a:solidFill>
                <a:latin typeface="Calibri"/>
              </a:rPr>
              <a:t>Autores</a:t>
            </a:r>
            <a:r>
              <a:rPr lang="en-US" sz="16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:</a:t>
            </a:r>
          </a:p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u="none" strike="noStrike" cap="none" spc="0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Aranda, Santiago Nicolas</a:t>
            </a:r>
          </a:p>
          <a:p>
            <a:pPr marL="0" marR="0" lvl="0" indent="0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alibri"/>
              </a:rPr>
              <a:t>Maidana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600" b="1" dirty="0" err="1">
                <a:solidFill>
                  <a:schemeClr val="accent6">
                    <a:lumMod val="50000"/>
                  </a:schemeClr>
                </a:solidFill>
                <a:latin typeface="Calibri"/>
              </a:rPr>
              <a:t>Corti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, Victoria Valentina</a:t>
            </a:r>
            <a:endParaRPr lang="en-US" sz="1600" b="1" u="none" strike="noStrike" cap="none" spc="0" dirty="0">
              <a:solidFill>
                <a:schemeClr val="accent6">
                  <a:lumMod val="50000"/>
                </a:scheme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CuadroTexto 1"/>
          <p:cNvSpPr txBox="1"/>
          <p:nvPr/>
        </p:nvSpPr>
        <p:spPr>
          <a:xfrm>
            <a:off x="2555776" y="384899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5A9E91">
                    <a:alpha val="100000"/>
                  </a:srgbClr>
                </a:solidFill>
                <a:latin typeface="Calibri"/>
              </a:rPr>
              <a:t>Tecnologías</a:t>
            </a: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5A9E91">
                    <a:alpha val="100000"/>
                  </a:srgbClr>
                </a:solidFill>
                <a:latin typeface="Calibri"/>
              </a:rPr>
              <a:t>Utilizadas</a:t>
            </a:r>
            <a:endParaRPr lang="en-US" sz="2800" b="1" u="none" strike="noStrike" cap="none" spc="0" dirty="0">
              <a:solidFill>
                <a:srgbClr val="5A9E91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9512" y="1235133"/>
            <a:ext cx="1728192" cy="2893100"/>
          </a:xfrm>
          <a:prstGeom prst="rect">
            <a:avLst/>
          </a:prstGeom>
          <a:noFill/>
        </p:spPr>
        <p:txBody>
          <a:bodyPr vert="horz" wrap="square" lIns="91440" tIns="45720" rIns="91440" bIns="45720" numCol="1" rtlCol="0" anchorCtr="0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Frontend: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Tailwind CSS 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Blade (Laravel) 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Backend: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Laravel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Laravel Sanctum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Laravel Jetstream</a:t>
            </a:r>
            <a:endParaRPr lang="en-US" sz="100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Base de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Datos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: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MySQL 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Laravel Eloquent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12DA812-9957-4236-82E7-0D570C35FC25}"/>
              </a:ext>
            </a:extLst>
          </p:cNvPr>
          <p:cNvSpPr txBox="1"/>
          <p:nvPr/>
        </p:nvSpPr>
        <p:spPr>
          <a:xfrm>
            <a:off x="1979712" y="1228725"/>
            <a:ext cx="403244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Versionado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Despliegue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: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Git y GitHub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Apache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Librerías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Herramientas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Adicionales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: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Spatie</a:t>
            </a: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Laravel Permissions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Maatwebsite</a:t>
            </a: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/Laravel-Excel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SweetAlert2 /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Toastr</a:t>
            </a:r>
            <a:endParaRPr lang="en-US" sz="16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Seguridad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: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Cifrado</a:t>
            </a: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contraseñas</a:t>
            </a: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con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bcrypt</a:t>
            </a: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Validación</a:t>
            </a: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datos</a:t>
            </a: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Middleware de </a:t>
            </a:r>
            <a:r>
              <a:rPr lang="en-US" sz="16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seguridad</a:t>
            </a: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 </a:t>
            </a: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285750" marR="0" lvl="0" indent="-28575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u="sng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2757314-70A6-4DF3-94F2-0FBE37353EFF}"/>
              </a:ext>
            </a:extLst>
          </p:cNvPr>
          <p:cNvSpPr txBox="1"/>
          <p:nvPr/>
        </p:nvSpPr>
        <p:spPr>
          <a:xfrm>
            <a:off x="5319438" y="2859782"/>
            <a:ext cx="3824562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18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Colaboración</a:t>
            </a:r>
            <a:r>
              <a:rPr lang="en-US" sz="18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18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Gestión</a:t>
            </a:r>
            <a:r>
              <a:rPr lang="en-US" sz="18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18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Proyectos</a:t>
            </a:r>
            <a:r>
              <a:rPr lang="en-US" sz="18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: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To-Do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- Discord  </a:t>
            </a: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AR" sz="1000" dirty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F4F">
                    <a:alpha val="10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Otros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F4F">
                    <a:alpha val="10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F4F">
                    <a:alpha val="10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Recursos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F4F">
                    <a:alpha val="10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 Desarrollo: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F4F">
                    <a:alpha val="10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Visual Studio Code 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R="0" lvl="0" algn="just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AR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153025"/>
          <a:chOff x="914400" y="1028700"/>
          <a:chExt cx="8229600" cy="5153025"/>
        </a:xfrm>
      </p:grpSpPr>
      <p:sp>
        <p:nvSpPr>
          <p:cNvPr id="2" name="CuadroTexto 1"/>
          <p:cNvSpPr txBox="1"/>
          <p:nvPr/>
        </p:nvSpPr>
        <p:spPr>
          <a:xfrm>
            <a:off x="-4345" y="915566"/>
            <a:ext cx="295922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chemeClr val="bg1"/>
                </a:solidFill>
                <a:latin typeface="Calibri"/>
              </a:rPr>
              <a:t>Conclusión</a:t>
            </a:r>
            <a:endParaRPr lang="en-US" sz="4000" b="1" u="none" strike="noStrike" cap="none" spc="0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79512" y="1707654"/>
            <a:ext cx="8280920" cy="186512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El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desarrollo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'Stocker'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ofrece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una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herramienta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confiable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versátil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para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optimizar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la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gestión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inventarios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usuarios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en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pequeñas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medianas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empresas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cumpliendo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con los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estándares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calidad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seguridad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del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entorno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4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empresarial</a:t>
            </a:r>
            <a:r>
              <a:rPr lang="en-US" sz="24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actual.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514725"/>
          <a:chOff x="914400" y="1028700"/>
          <a:chExt cx="8229600" cy="3514725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3275104-59C7-4B7F-8100-D3B8A603E99D}"/>
              </a:ext>
            </a:extLst>
          </p:cNvPr>
          <p:cNvSpPr txBox="1"/>
          <p:nvPr/>
        </p:nvSpPr>
        <p:spPr>
          <a:xfrm>
            <a:off x="1828800" y="1140589"/>
            <a:ext cx="54864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¡Gracias</a:t>
            </a: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Por</a:t>
            </a: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Ver!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638800"/>
          <a:chOff x="914400" y="1028700"/>
          <a:chExt cx="8229600" cy="5638800"/>
        </a:xfrm>
      </p:grpSpPr>
      <p:sp>
        <p:nvSpPr>
          <p:cNvPr id="2" name="CuadroTexto 1"/>
          <p:cNvSpPr txBox="1"/>
          <p:nvPr/>
        </p:nvSpPr>
        <p:spPr>
          <a:xfrm>
            <a:off x="2843808" y="1563638"/>
            <a:ext cx="295922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Introducción</a:t>
            </a:r>
            <a:endParaRPr lang="en-US" sz="4000" b="1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0" y="2067694"/>
            <a:ext cx="8712968" cy="15696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Este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trabajo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presenta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el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diseño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desarrollo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e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implementación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del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sistema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'Stocker', una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plataforma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modular que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aborda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las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necesidades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gestión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inventarios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usuarios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en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pequeñas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medianas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empresas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optimizando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procesos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operativos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mejora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en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la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toma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decisiones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467225"/>
          <a:chOff x="914400" y="1028700"/>
          <a:chExt cx="8229600" cy="4467225"/>
        </a:xfrm>
      </p:grpSpPr>
      <p:sp>
        <p:nvSpPr>
          <p:cNvPr id="2" name="CuadroTexto 1"/>
          <p:cNvSpPr txBox="1"/>
          <p:nvPr/>
        </p:nvSpPr>
        <p:spPr>
          <a:xfrm>
            <a:off x="1475656" y="1028700"/>
            <a:ext cx="6753944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5A9E91">
                    <a:alpha val="100000"/>
                  </a:srgbClr>
                </a:solidFill>
                <a:latin typeface="Calibri"/>
              </a:rPr>
              <a:t>Tabla</a:t>
            </a: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800" b="1" u="none" strike="noStrike" cap="none" spc="0" dirty="0" err="1">
                <a:solidFill>
                  <a:srgbClr val="5A9E91">
                    <a:alpha val="100000"/>
                  </a:srgbClr>
                </a:solidFill>
                <a:latin typeface="Calibri"/>
              </a:rPr>
              <a:t>contenido</a:t>
            </a:r>
            <a:endParaRPr lang="en-US" sz="2800" b="1" u="none" strike="noStrike" cap="none" spc="0" dirty="0">
              <a:solidFill>
                <a:srgbClr val="5A9E91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1403648" y="1543050"/>
            <a:ext cx="6825952" cy="302236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Problemas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en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la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Gestión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Actual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Objetivos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del Proyecto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Estructura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la Base de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Datos</a:t>
            </a:r>
            <a:endParaRPr lang="en-US" sz="2000" b="1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DER</a:t>
            </a: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Requerimientos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Funcionales</a:t>
            </a:r>
            <a:endParaRPr lang="en-US" sz="2000" b="1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Requerimientos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No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Funcionales</a:t>
            </a:r>
            <a:endParaRPr lang="en-US" sz="2000" b="1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Tecnologías</a:t>
            </a: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Utilizadas</a:t>
            </a:r>
            <a:endParaRPr lang="en-US" sz="2000" b="1" u="none" strike="noStrike" cap="none" spc="0" dirty="0">
              <a:solidFill>
                <a:srgbClr val="003F4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3F4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5A9E91">
                    <a:alpha val="100000"/>
                  </a:srgbClr>
                </a:solidFill>
                <a:latin typeface="Calibri"/>
              </a:rPr>
              <a:t>Problemas en la Gestión Actual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8288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003F4F">
                    <a:alpha val="100000"/>
                  </a:srgbClr>
                </a:solidFill>
                <a:latin typeface="Calibri"/>
              </a:rPr>
              <a:t>Gestión ineficiente de roles y responsabilidades.
Falta de control en los movimientos de inventario.
Desabastecimiento o exceso de productos.
Informes poco claros y registros deficientes.
Métodos de inventario obsoletos.
Accesos no personalizados y problemas de seguridad.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CuadroTexto 1"/>
          <p:cNvSpPr txBox="1"/>
          <p:nvPr/>
        </p:nvSpPr>
        <p:spPr>
          <a:xfrm>
            <a:off x="1403648" y="1028700"/>
            <a:ext cx="682595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5A9E91">
                    <a:alpha val="100000"/>
                  </a:srgbClr>
                </a:solidFill>
                <a:latin typeface="Calibri"/>
              </a:rPr>
              <a:t>Objetivos del Proyecto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331640" y="1800225"/>
            <a:ext cx="6897960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Desarrollar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un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sistema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integral para la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gestión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inventarios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Mejorar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la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facturación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la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administración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usuarios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Optimizar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procesos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operativos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en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pequeñas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medianas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empresas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5A9E91">
                    <a:alpha val="100000"/>
                  </a:srgbClr>
                </a:solidFill>
                <a:latin typeface="Calibri"/>
              </a:rPr>
              <a:t>Estructura de la Base de Datos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Modelo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relacional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con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tablas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para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usuarios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productos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inventarios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y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auditoría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Interrelación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de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tablas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asegurando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la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integridad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003F4F">
                    <a:alpha val="100000"/>
                  </a:srgbClr>
                </a:solidFill>
                <a:latin typeface="Calibri"/>
              </a:rPr>
              <a:t>referencial</a:t>
            </a:r>
            <a:r>
              <a:rPr lang="en-US" sz="2000" u="none" strike="noStrike" cap="none" spc="0" dirty="0">
                <a:solidFill>
                  <a:srgbClr val="003F4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85975"/>
          <a:chOff x="914400" y="1028700"/>
          <a:chExt cx="8229600" cy="2085975"/>
        </a:xfrm>
      </p:grpSpPr>
      <p:sp>
        <p:nvSpPr>
          <p:cNvPr id="2" name="CuadroTexto 1"/>
          <p:cNvSpPr txBox="1"/>
          <p:nvPr/>
        </p:nvSpPr>
        <p:spPr>
          <a:xfrm>
            <a:off x="914400" y="339502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5A9E91">
                    <a:alpha val="100000"/>
                  </a:srgbClr>
                </a:solidFill>
                <a:latin typeface="Calibri"/>
              </a:rPr>
              <a:t>DER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28575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767ACE-6FBA-4634-B39D-6FD1F81A6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790478"/>
            <a:ext cx="7429543" cy="3562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5A9E91">
                    <a:alpha val="100000"/>
                  </a:srgbClr>
                </a:solidFill>
                <a:latin typeface="Calibri"/>
              </a:rPr>
              <a:t>Requerimientos Funcionales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003F4F">
                    <a:alpha val="100000"/>
                  </a:srgbClr>
                </a:solidFill>
                <a:latin typeface="Calibri"/>
              </a:rPr>
              <a:t>Operaciones CRUD para usuarios, roles, inventarios y facturación.
Implementación de métodos de valoración (PEPS, UEPS y promedio ponderado).
Generación de reportes exportables en PDF y Excel.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019425"/>
          <a:chOff x="914400" y="1028700"/>
          <a:chExt cx="8229600" cy="3019425"/>
        </a:xfrm>
      </p:grpSpPr>
      <p:sp>
        <p:nvSpPr>
          <p:cNvPr id="2" name="CuadroTexto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5A9E91">
                    <a:alpha val="100000"/>
                  </a:srgbClr>
                </a:solidFill>
                <a:latin typeface="Calibri"/>
              </a:rPr>
              <a:t>Requerimientos No Funcionales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14400" y="1800225"/>
            <a:ext cx="7315200" cy="1219200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>
                <a:solidFill>
                  <a:srgbClr val="003F4F">
                    <a:alpha val="100000"/>
                  </a:srgbClr>
                </a:solidFill>
                <a:latin typeface="Calibri"/>
              </a:rPr>
              <a:t>Seguridad robusta con autenticación y validación de datos.
Usabilidad a través de una interfaz intuitiva.
Escalabilidad para módulos futuros.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7">
  <a:themeElements>
    <a:clrScheme name="Theme37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F49394"/>
      </a:accent1>
      <a:accent2>
        <a:srgbClr val="F55B6A"/>
      </a:accent2>
      <a:accent3>
        <a:srgbClr val="9BA0C4"/>
      </a:accent3>
      <a:accent4>
        <a:srgbClr val="003F4F"/>
      </a:accent4>
      <a:accent5>
        <a:srgbClr val="9DD7CE"/>
      </a:accent5>
      <a:accent6>
        <a:srgbClr val="5A9E91"/>
      </a:accent6>
      <a:hlink>
        <a:srgbClr val="003F4F"/>
      </a:hlink>
      <a:folHlink>
        <a:srgbClr val="0097A7"/>
      </a:folHlink>
    </a:clrScheme>
    <a:fontScheme name="Theme3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412</Words>
  <Application>Microsoft Office PowerPoint</Application>
  <PresentationFormat>Presentación en pantalla (16:9)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Calibri</vt:lpstr>
      <vt:lpstr>Theme37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Victoria Valentina Maidana Corti</cp:lastModifiedBy>
  <cp:revision>8</cp:revision>
  <dcterms:created xsi:type="dcterms:W3CDTF">2025-02-06T23:55:15Z</dcterms:created>
  <dcterms:modified xsi:type="dcterms:W3CDTF">2025-02-07T01:19:15Z</dcterms:modified>
  <cp:category/>
  <cp:contentStatus/>
</cp:coreProperties>
</file>