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6"/>
    <p:restoredTop sz="82500"/>
  </p:normalViewPr>
  <p:slideViewPr>
    <p:cSldViewPr snapToGrid="0">
      <p:cViewPr varScale="1">
        <p:scale>
          <a:sx n="105" d="100"/>
          <a:sy n="10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2153-5ED9-CB46-8D7F-5D935F1B18CF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0C6F-5797-2049-885D-90D62EC09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 google images: 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imgres?q</a:t>
            </a:r>
            <a:r>
              <a:rPr lang="en-US" dirty="0"/>
              <a:t>=customer%20review&amp;imgurl=https%3A%2F%2Fcdn.pixabay.com%2Fphoto%2F2019%2F07%2F05%2F20%2F21%2Fcustomer-review-4319316_1280.png&amp;imgrefurl=https%3A%2F%2Fpixabay.com%2Fillustrations%2Fcustomer-review-customer-rating-4319316%2F&amp;docid=wevJJf_LI9vV3M&amp;tbnid=VmowrSj7dtI57M&amp;vet=12ahUKEwjw8ePq_rqJAxVXkokEHddJFrkQM3oECBcQAA..i&amp;w=1280&amp;h=471&amp;hcb=2&amp;ved=2ahUKEwjw8ePq_rqJAxVXkokEHddJFrkQM3oECBcQAA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=https%3A%2F%2Fwww.linkedin.com%2Fpulse%2F10-rules-perfect-ecommerce-product-sean-allan&amp;psig=AOvVaw0kuqfxoqOtjhiGJvsQ2-Y6&amp;ust=1730545434527000&amp;source=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=89978449&amp;ved=0CBQQjRxqFwoTCLCApqz-uokDFQAAAAAdAAAAABAd</a:t>
            </a:r>
          </a:p>
          <a:p>
            <a:endParaRPr lang="en-US" dirty="0"/>
          </a:p>
          <a:p>
            <a:r>
              <a:rPr lang="en-US" dirty="0" err="1"/>
              <a:t>Statistia</a:t>
            </a:r>
            <a:r>
              <a:rPr lang="en-US" dirty="0"/>
              <a:t> Market Insights: https://</a:t>
            </a:r>
            <a:r>
              <a:rPr lang="en-US" dirty="0" err="1"/>
              <a:t>www.statista.com</a:t>
            </a:r>
            <a:r>
              <a:rPr lang="en-US" dirty="0"/>
              <a:t>/statistics/272391/us-retail-e-commerce-sales-forecast/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from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endParaRPr lang="en-US" dirty="0"/>
          </a:p>
          <a:p>
            <a:r>
              <a:rPr lang="en-US" dirty="0"/>
              <a:t>Amazon Data Set: https://amazon-reviews-2023.github.io/</a:t>
            </a:r>
            <a:r>
              <a:rPr lang="en-US" dirty="0" err="1"/>
              <a:t>index.html</a:t>
            </a:r>
            <a:r>
              <a:rPr lang="en-US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 is generated with top positive sentiment in text reviews extracted via text analysis from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0C6F-5797-2049-885D-90D62EC09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8E46-A71C-6190-AF11-5398C155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685" y="2289098"/>
            <a:ext cx="8662736" cy="1962929"/>
          </a:xfrm>
        </p:spPr>
        <p:txBody>
          <a:bodyPr/>
          <a:lstStyle/>
          <a:p>
            <a:r>
              <a:rPr lang="en-US" dirty="0"/>
              <a:t>Sentiment Analysis of Product Reviews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Leveraging text data to predict customer sentiment and product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B8A8-C250-0D09-4AC3-3126DDB02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Victoria X. Wang</a:t>
            </a:r>
          </a:p>
        </p:txBody>
      </p:sp>
    </p:spTree>
    <p:extLst>
      <p:ext uri="{BB962C8B-B14F-4D97-AF65-F5344CB8AC3E}">
        <p14:creationId xmlns:p14="http://schemas.microsoft.com/office/powerpoint/2010/main" val="36830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53C8-5129-BDBC-8CE8-F6B9A0EB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87771" cy="1320800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Business Relevance  </a:t>
            </a:r>
          </a:p>
        </p:txBody>
      </p:sp>
      <p:pic>
        <p:nvPicPr>
          <p:cNvPr id="1028" name="Picture 4" descr="10 Rules to the Perfect eCommerce Product">
            <a:extLst>
              <a:ext uri="{FF2B5EF4-FFF2-40B4-BE49-F238E27FC236}">
                <a16:creationId xmlns:a16="http://schemas.microsoft.com/office/drawing/2014/main" id="{2AE29C6E-64E9-652B-F638-E9CE1DF2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657" y="1912770"/>
            <a:ext cx="3190478" cy="18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2E8CDB0A-DE03-605A-C34C-AFCAA7B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1780675"/>
            <a:ext cx="4810106" cy="4260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Ecommerce platforms are tasked with the challenge of making data-driven decisions about how the customers feel about their brand, the services and product they offer. </a:t>
            </a:r>
          </a:p>
          <a:p>
            <a:endParaRPr lang="en-US" dirty="0"/>
          </a:p>
          <a:p>
            <a:r>
              <a:rPr lang="en-US" dirty="0"/>
              <a:t>Sentiment Analysis: </a:t>
            </a:r>
          </a:p>
          <a:p>
            <a:pPr lvl="1"/>
            <a:r>
              <a:rPr lang="en-US" b="1" dirty="0"/>
              <a:t>Customers: Decide if the product is what they want </a:t>
            </a:r>
          </a:p>
          <a:p>
            <a:pPr lvl="1"/>
            <a:r>
              <a:rPr lang="en-US" b="1" dirty="0"/>
              <a:t>Company: Decide if their products are serving customer needs 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Product-Customer fit translates to increase sales and revenue.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Stock Illustration Image ...">
            <a:extLst>
              <a:ext uri="{FF2B5EF4-FFF2-40B4-BE49-F238E27FC236}">
                <a16:creationId xmlns:a16="http://schemas.microsoft.com/office/drawing/2014/main" id="{CCA9161D-38C3-AE96-B724-874F8BD3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0" y="4100975"/>
            <a:ext cx="3944549" cy="1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0B9-E1EF-9B33-11EB-5AB0E7A7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7C26-7CA9-3E36-E59D-CA9895CD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3" y="1899904"/>
            <a:ext cx="2972397" cy="4621211"/>
          </a:xfrm>
        </p:spPr>
        <p:txBody>
          <a:bodyPr/>
          <a:lstStyle/>
          <a:p>
            <a:r>
              <a:rPr lang="en-US" dirty="0"/>
              <a:t>Rich dataset </a:t>
            </a:r>
          </a:p>
          <a:p>
            <a:pPr lvl="1"/>
            <a:r>
              <a:rPr lang="en-US" dirty="0"/>
              <a:t>Beauty Category for preliminary analysis </a:t>
            </a:r>
          </a:p>
          <a:p>
            <a:pPr lvl="1"/>
            <a:r>
              <a:rPr lang="en-US" dirty="0"/>
              <a:t>Basic EDA</a:t>
            </a:r>
          </a:p>
          <a:p>
            <a:pPr lvl="1"/>
            <a:endParaRPr lang="en-US" dirty="0"/>
          </a:p>
          <a:p>
            <a:r>
              <a:rPr lang="en-US" dirty="0"/>
              <a:t>Preliminary timeseries analysis</a:t>
            </a:r>
          </a:p>
          <a:p>
            <a:endParaRPr lang="en-US" dirty="0"/>
          </a:p>
          <a:p>
            <a:r>
              <a:rPr lang="en-US" dirty="0"/>
              <a:t>Preliminary text analysis</a:t>
            </a:r>
          </a:p>
          <a:p>
            <a:pPr lvl="1"/>
            <a:r>
              <a:rPr lang="en-US" dirty="0"/>
              <a:t>Bag of words/tokenization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4" descr="A close-up of a website&#10;&#10;Description automatically generated">
            <a:extLst>
              <a:ext uri="{FF2B5EF4-FFF2-40B4-BE49-F238E27FC236}">
                <a16:creationId xmlns:a16="http://schemas.microsoft.com/office/drawing/2014/main" id="{C06B58F1-8684-F8FC-3D3C-7CB4EAE4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60" y="145697"/>
            <a:ext cx="5246214" cy="1368803"/>
          </a:xfrm>
          <a:prstGeom prst="rect">
            <a:avLst/>
          </a:prstGeom>
        </p:spPr>
      </p:pic>
      <p:pic>
        <p:nvPicPr>
          <p:cNvPr id="10" name="Picture 9" descr="A comparison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CB0E6E1-2BEB-EDE4-14E1-AD602308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077" y="1689365"/>
            <a:ext cx="5767138" cy="50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13BF-B3FD-E30A-C1BE-A6861DE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timeseries analysis</a:t>
            </a:r>
          </a:p>
        </p:txBody>
      </p:sp>
      <p:pic>
        <p:nvPicPr>
          <p:cNvPr id="4" name="Content Placeholder 3" descr="A graph showing the growth of the year&#10;&#10;Description automatically generated">
            <a:extLst>
              <a:ext uri="{FF2B5EF4-FFF2-40B4-BE49-F238E27FC236}">
                <a16:creationId xmlns:a16="http://schemas.microsoft.com/office/drawing/2014/main" id="{1468B4DE-3B4D-BA27-BBA9-078A0174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2" y="2069433"/>
            <a:ext cx="9645212" cy="2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2DC0-B8D8-C5CD-0818-038B9970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381000"/>
            <a:ext cx="9061026" cy="1112520"/>
          </a:xfrm>
        </p:spPr>
        <p:txBody>
          <a:bodyPr>
            <a:normAutofit/>
          </a:bodyPr>
          <a:lstStyle/>
          <a:p>
            <a:r>
              <a:rPr lang="en-US" dirty="0"/>
              <a:t>Top 20 positive sentiment in text reviews </a:t>
            </a:r>
          </a:p>
        </p:txBody>
      </p:sp>
      <p:pic>
        <p:nvPicPr>
          <p:cNvPr id="5" name="Content Placeholder 4" descr="A close-up of a cloud&#10;&#10;Description automatically generated">
            <a:extLst>
              <a:ext uri="{FF2B5EF4-FFF2-40B4-BE49-F238E27FC236}">
                <a16:creationId xmlns:a16="http://schemas.microsoft.com/office/drawing/2014/main" id="{75BE14D9-C1ED-3D7C-1EB5-BFBC70A30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60" b="9400"/>
          <a:stretch/>
        </p:blipFill>
        <p:spPr>
          <a:xfrm>
            <a:off x="1615017" y="1036320"/>
            <a:ext cx="6896672" cy="5623560"/>
          </a:xfrm>
        </p:spPr>
      </p:pic>
    </p:spTree>
    <p:extLst>
      <p:ext uri="{BB962C8B-B14F-4D97-AF65-F5344CB8AC3E}">
        <p14:creationId xmlns:p14="http://schemas.microsoft.com/office/powerpoint/2010/main" val="285859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5FC7-F228-3D35-FCE9-AC7F436C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A70C-E452-141D-1B0E-B6B107E7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on other categories from the Amazon Customer Review dataset </a:t>
            </a:r>
          </a:p>
          <a:p>
            <a:pPr lvl="1"/>
            <a:r>
              <a:rPr lang="en-US" dirty="0"/>
              <a:t>Distribution of user ratings</a:t>
            </a:r>
          </a:p>
          <a:p>
            <a:pPr lvl="1"/>
            <a:r>
              <a:rPr lang="en-US" dirty="0"/>
              <a:t>Top sentiment phrases </a:t>
            </a:r>
          </a:p>
          <a:p>
            <a:pPr lvl="1"/>
            <a:r>
              <a:rPr lang="en-US" dirty="0"/>
              <a:t>Increase the diversity of category training set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in-depth text data analysis techniques such as:</a:t>
            </a:r>
          </a:p>
          <a:p>
            <a:pPr lvl="1"/>
            <a:r>
              <a:rPr lang="en-US" dirty="0"/>
              <a:t>Sentiment: counting sequence of words, n-grams </a:t>
            </a:r>
          </a:p>
          <a:p>
            <a:pPr lvl="1"/>
            <a:r>
              <a:rPr lang="en-US" dirty="0"/>
              <a:t>Word embeddings: create features that group similar words to handle synonyms </a:t>
            </a:r>
          </a:p>
          <a:p>
            <a:pPr lvl="1"/>
            <a:r>
              <a:rPr lang="en-US" dirty="0"/>
              <a:t>Natural Language Processing (NLP): extract meaning </a:t>
            </a:r>
          </a:p>
        </p:txBody>
      </p:sp>
    </p:spTree>
    <p:extLst>
      <p:ext uri="{BB962C8B-B14F-4D97-AF65-F5344CB8AC3E}">
        <p14:creationId xmlns:p14="http://schemas.microsoft.com/office/powerpoint/2010/main" val="30846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0AC-457C-68F5-FD19-5B1E770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23" y="2189747"/>
            <a:ext cx="8596668" cy="1677737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BrainStation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Educators, especially Laura and Stephen! </a:t>
            </a:r>
          </a:p>
        </p:txBody>
      </p:sp>
    </p:spTree>
    <p:extLst>
      <p:ext uri="{BB962C8B-B14F-4D97-AF65-F5344CB8AC3E}">
        <p14:creationId xmlns:p14="http://schemas.microsoft.com/office/powerpoint/2010/main" val="1749682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404</Words>
  <Application>Microsoft Macintosh PowerPoint</Application>
  <PresentationFormat>Widescreen</PresentationFormat>
  <Paragraphs>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Sentiment Analysis of Product Reviews Leveraging text data to predict customer sentiment and product success</vt:lpstr>
      <vt:lpstr>Problem Statement &amp; Business Relevance  </vt:lpstr>
      <vt:lpstr>Exploratory Data Analysis </vt:lpstr>
      <vt:lpstr>Preliminary timeseries analysis</vt:lpstr>
      <vt:lpstr>Top 20 positive sentiment in text reviews </vt:lpstr>
      <vt:lpstr>Next Steps! </vt:lpstr>
      <vt:lpstr>Thank you!   BrainStation Educators, especially Laura and Stephen!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Wang</dc:creator>
  <cp:lastModifiedBy>Victoria Wang</cp:lastModifiedBy>
  <cp:revision>24</cp:revision>
  <dcterms:created xsi:type="dcterms:W3CDTF">2024-11-01T10:54:36Z</dcterms:created>
  <dcterms:modified xsi:type="dcterms:W3CDTF">2024-11-01T15:33:32Z</dcterms:modified>
</cp:coreProperties>
</file>