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306" r:id="rId2"/>
    <p:sldId id="257" r:id="rId3"/>
    <p:sldId id="291" r:id="rId4"/>
    <p:sldId id="263" r:id="rId5"/>
    <p:sldId id="304" r:id="rId6"/>
    <p:sldId id="308" r:id="rId7"/>
    <p:sldId id="268" r:id="rId8"/>
    <p:sldId id="299" r:id="rId9"/>
    <p:sldId id="298" r:id="rId10"/>
    <p:sldId id="295" r:id="rId11"/>
    <p:sldId id="30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159976-C6CD-3B4A-9681-9F5160575928}">
          <p14:sldIdLst>
            <p14:sldId id="306"/>
            <p14:sldId id="257"/>
            <p14:sldId id="291"/>
            <p14:sldId id="263"/>
            <p14:sldId id="304"/>
            <p14:sldId id="308"/>
            <p14:sldId id="268"/>
            <p14:sldId id="299"/>
            <p14:sldId id="298"/>
            <p14:sldId id="295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3"/>
    <p:restoredTop sz="95542"/>
  </p:normalViewPr>
  <p:slideViewPr>
    <p:cSldViewPr snapToGrid="0">
      <p:cViewPr varScale="1">
        <p:scale>
          <a:sx n="111" d="100"/>
          <a:sy n="111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A5794-64B7-9F4D-8EC5-23083F4875AE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89871C-49D4-2E40-9936-C73BBC679C2C}">
      <dgm:prSet phldrT="[Text]"/>
      <dgm:spPr/>
      <dgm:t>
        <a:bodyPr/>
        <a:lstStyle/>
        <a:p>
          <a:r>
            <a:rPr lang="en-US" dirty="0"/>
            <a:t>Binary Classification Models</a:t>
          </a:r>
        </a:p>
      </dgm:t>
    </dgm:pt>
    <dgm:pt modelId="{93FEBDB0-5819-B948-BF64-4E06E8C75936}" type="parTrans" cxnId="{F63EAD98-96B1-BA4C-90A8-FDDA8A1B5549}">
      <dgm:prSet/>
      <dgm:spPr/>
      <dgm:t>
        <a:bodyPr/>
        <a:lstStyle/>
        <a:p>
          <a:endParaRPr lang="en-US"/>
        </a:p>
      </dgm:t>
    </dgm:pt>
    <dgm:pt modelId="{1B91CE54-2D36-6D4D-8814-C17C2ABC7FA7}" type="sibTrans" cxnId="{F63EAD98-96B1-BA4C-90A8-FDDA8A1B5549}">
      <dgm:prSet/>
      <dgm:spPr/>
      <dgm:t>
        <a:bodyPr/>
        <a:lstStyle/>
        <a:p>
          <a:endParaRPr lang="en-US"/>
        </a:p>
      </dgm:t>
    </dgm:pt>
    <dgm:pt modelId="{DF206173-D1B8-4B40-B9EC-9C8C57693FA7}">
      <dgm:prSet phldrT="[Text]"/>
      <dgm:spPr/>
      <dgm:t>
        <a:bodyPr/>
        <a:lstStyle/>
        <a:p>
          <a:r>
            <a:rPr lang="en-US" dirty="0" err="1"/>
            <a:t>CountVectorizer</a:t>
          </a:r>
          <a:endParaRPr lang="en-US" dirty="0"/>
        </a:p>
      </dgm:t>
    </dgm:pt>
    <dgm:pt modelId="{AEB6A6F9-002E-C24D-A453-0CF530B0E540}" type="parTrans" cxnId="{1523EDFF-EB25-A242-A8A3-84068D5516DF}">
      <dgm:prSet/>
      <dgm:spPr/>
      <dgm:t>
        <a:bodyPr/>
        <a:lstStyle/>
        <a:p>
          <a:endParaRPr lang="en-US"/>
        </a:p>
      </dgm:t>
    </dgm:pt>
    <dgm:pt modelId="{B48110BD-0804-F04E-A1A6-97937B1D54B8}" type="sibTrans" cxnId="{1523EDFF-EB25-A242-A8A3-84068D5516DF}">
      <dgm:prSet/>
      <dgm:spPr/>
      <dgm:t>
        <a:bodyPr/>
        <a:lstStyle/>
        <a:p>
          <a:endParaRPr lang="en-US"/>
        </a:p>
      </dgm:t>
    </dgm:pt>
    <dgm:pt modelId="{65859CAC-3965-F542-ABBE-D45ECA9B20F5}">
      <dgm:prSet phldrT="[Text]"/>
      <dgm:spPr/>
      <dgm:t>
        <a:bodyPr/>
        <a:lstStyle/>
        <a:p>
          <a:r>
            <a:rPr lang="en-US" dirty="0"/>
            <a:t>Logistic Regression (88.97%)</a:t>
          </a:r>
        </a:p>
        <a:p>
          <a:r>
            <a:rPr lang="en-US" dirty="0"/>
            <a:t>Random </a:t>
          </a:r>
          <a:r>
            <a:rPr lang="en-US" dirty="0">
              <a:solidFill>
                <a:schemeClr val="tx1"/>
              </a:solidFill>
            </a:rPr>
            <a:t>Forest (88.02%)</a:t>
          </a:r>
        </a:p>
        <a:p>
          <a:r>
            <a:rPr lang="en-US" dirty="0" err="1">
              <a:solidFill>
                <a:schemeClr val="tx1"/>
              </a:solidFill>
            </a:rPr>
            <a:t>XGBoost</a:t>
          </a:r>
          <a:r>
            <a:rPr lang="en-US" dirty="0">
              <a:solidFill>
                <a:schemeClr val="tx1"/>
              </a:solidFill>
            </a:rPr>
            <a:t> (89.41%)</a:t>
          </a:r>
          <a:endParaRPr lang="en-US" dirty="0"/>
        </a:p>
      </dgm:t>
    </dgm:pt>
    <dgm:pt modelId="{2EBE4643-5D9E-E645-A041-DE5848BCAB8E}" type="parTrans" cxnId="{7BE0025E-C6FA-A443-9AC4-CE46BF53688A}">
      <dgm:prSet/>
      <dgm:spPr/>
      <dgm:t>
        <a:bodyPr/>
        <a:lstStyle/>
        <a:p>
          <a:endParaRPr lang="en-US"/>
        </a:p>
      </dgm:t>
    </dgm:pt>
    <dgm:pt modelId="{D8FD291B-F24B-9448-8728-99A15B316680}" type="sibTrans" cxnId="{7BE0025E-C6FA-A443-9AC4-CE46BF53688A}">
      <dgm:prSet/>
      <dgm:spPr/>
      <dgm:t>
        <a:bodyPr/>
        <a:lstStyle/>
        <a:p>
          <a:endParaRPr lang="en-US"/>
        </a:p>
      </dgm:t>
    </dgm:pt>
    <dgm:pt modelId="{1EA1E9AE-D43D-914F-8EDE-38E4A1973A01}">
      <dgm:prSet phldrT="[Text]"/>
      <dgm:spPr/>
      <dgm:t>
        <a:bodyPr/>
        <a:lstStyle/>
        <a:p>
          <a:r>
            <a:rPr lang="en-US" dirty="0"/>
            <a:t>TFIDF w/ SVD</a:t>
          </a:r>
        </a:p>
      </dgm:t>
    </dgm:pt>
    <dgm:pt modelId="{549FDABC-0D69-E84D-B5EB-16425EDBAC6C}" type="parTrans" cxnId="{4E8419BC-1930-3C44-89AB-4F3DD66F6492}">
      <dgm:prSet/>
      <dgm:spPr/>
      <dgm:t>
        <a:bodyPr/>
        <a:lstStyle/>
        <a:p>
          <a:endParaRPr lang="en-US"/>
        </a:p>
      </dgm:t>
    </dgm:pt>
    <dgm:pt modelId="{64AFF170-AA17-C148-BBF4-46298BEFFB50}" type="sibTrans" cxnId="{4E8419BC-1930-3C44-89AB-4F3DD66F6492}">
      <dgm:prSet/>
      <dgm:spPr/>
      <dgm:t>
        <a:bodyPr/>
        <a:lstStyle/>
        <a:p>
          <a:endParaRPr lang="en-US"/>
        </a:p>
      </dgm:t>
    </dgm:pt>
    <dgm:pt modelId="{DE6C89DA-32FA-DF4E-B2A1-DD720F7D1BE3}">
      <dgm:prSet phldrT="[Text]"/>
      <dgm:spPr/>
      <dgm:t>
        <a:bodyPr/>
        <a:lstStyle/>
        <a:p>
          <a:r>
            <a:rPr lang="en-US" dirty="0"/>
            <a:t>Logistic Regression (76.10%)</a:t>
          </a:r>
        </a:p>
        <a:p>
          <a:r>
            <a:rPr lang="en-US" dirty="0"/>
            <a:t>Random Forest (82.22%)</a:t>
          </a:r>
        </a:p>
        <a:p>
          <a:r>
            <a:rPr lang="en-US" dirty="0" err="1">
              <a:solidFill>
                <a:schemeClr val="tx1"/>
              </a:solidFill>
            </a:rPr>
            <a:t>XGBoost</a:t>
          </a:r>
          <a:r>
            <a:rPr lang="en-US" dirty="0">
              <a:solidFill>
                <a:schemeClr val="tx1"/>
              </a:solidFill>
            </a:rPr>
            <a:t> (83.00%)</a:t>
          </a:r>
          <a:endParaRPr lang="en-US" dirty="0"/>
        </a:p>
      </dgm:t>
    </dgm:pt>
    <dgm:pt modelId="{3F23A7AE-721C-454F-B5FC-DFC58C510D09}" type="parTrans" cxnId="{14E21440-D184-D248-A107-C592AF2401C7}">
      <dgm:prSet/>
      <dgm:spPr/>
      <dgm:t>
        <a:bodyPr/>
        <a:lstStyle/>
        <a:p>
          <a:endParaRPr lang="en-US"/>
        </a:p>
      </dgm:t>
    </dgm:pt>
    <dgm:pt modelId="{0B29C892-0DDB-A641-A965-F0338AC0FB43}" type="sibTrans" cxnId="{14E21440-D184-D248-A107-C592AF2401C7}">
      <dgm:prSet/>
      <dgm:spPr/>
      <dgm:t>
        <a:bodyPr/>
        <a:lstStyle/>
        <a:p>
          <a:endParaRPr lang="en-US"/>
        </a:p>
      </dgm:t>
    </dgm:pt>
    <dgm:pt modelId="{793DAA1C-3DB6-3F43-BFF7-67E7DA9D67F7}">
      <dgm:prSet/>
      <dgm:spPr/>
      <dgm:t>
        <a:bodyPr/>
        <a:lstStyle/>
        <a:p>
          <a:r>
            <a:rPr lang="en-US" dirty="0"/>
            <a:t>Sentence Transformer: Mapping text to 384-dimension embeddings</a:t>
          </a:r>
        </a:p>
      </dgm:t>
    </dgm:pt>
    <dgm:pt modelId="{9F6AD929-40D7-D646-B0D8-9B760905E583}" type="parTrans" cxnId="{AD67DE6E-A9A4-9940-8E72-840DE7E035EB}">
      <dgm:prSet/>
      <dgm:spPr/>
      <dgm:t>
        <a:bodyPr/>
        <a:lstStyle/>
        <a:p>
          <a:endParaRPr lang="en-US"/>
        </a:p>
      </dgm:t>
    </dgm:pt>
    <dgm:pt modelId="{EF6B649F-E9E9-674D-95F8-D8EF9B40A518}" type="sibTrans" cxnId="{AD67DE6E-A9A4-9940-8E72-840DE7E035EB}">
      <dgm:prSet/>
      <dgm:spPr/>
      <dgm:t>
        <a:bodyPr/>
        <a:lstStyle/>
        <a:p>
          <a:endParaRPr lang="en-US"/>
        </a:p>
      </dgm:t>
    </dgm:pt>
    <dgm:pt modelId="{449B5EDC-EBE8-4942-95C4-F29889D236BE}">
      <dgm:prSet/>
      <dgm:spPr/>
      <dgm:t>
        <a:bodyPr/>
        <a:lstStyle/>
        <a:p>
          <a:r>
            <a:rPr lang="en-US" b="1" u="sng" dirty="0">
              <a:solidFill>
                <a:schemeClr val="accent2"/>
              </a:solidFill>
            </a:rPr>
            <a:t>Logistic Regression (91.83%) </a:t>
          </a:r>
        </a:p>
        <a:p>
          <a:r>
            <a:rPr lang="en-US" dirty="0"/>
            <a:t>Random Forest (88.52%)</a:t>
          </a:r>
        </a:p>
        <a:p>
          <a:r>
            <a:rPr lang="en-US" dirty="0" err="1">
              <a:solidFill>
                <a:schemeClr val="tx1"/>
              </a:solidFill>
            </a:rPr>
            <a:t>XGBoost</a:t>
          </a:r>
          <a:r>
            <a:rPr lang="en-US" dirty="0">
              <a:solidFill>
                <a:schemeClr val="tx1"/>
              </a:solidFill>
            </a:rPr>
            <a:t> (91.25%)</a:t>
          </a:r>
          <a:endParaRPr lang="en-US" dirty="0"/>
        </a:p>
      </dgm:t>
    </dgm:pt>
    <dgm:pt modelId="{961FAA37-588F-7142-90F6-D4179DF84FA1}" type="parTrans" cxnId="{7368572F-3634-F843-B8CD-EDE1CE627475}">
      <dgm:prSet/>
      <dgm:spPr/>
      <dgm:t>
        <a:bodyPr/>
        <a:lstStyle/>
        <a:p>
          <a:endParaRPr lang="en-US"/>
        </a:p>
      </dgm:t>
    </dgm:pt>
    <dgm:pt modelId="{C659AC49-0A0F-D948-9D58-4BAF5823316E}" type="sibTrans" cxnId="{7368572F-3634-F843-B8CD-EDE1CE627475}">
      <dgm:prSet/>
      <dgm:spPr/>
      <dgm:t>
        <a:bodyPr/>
        <a:lstStyle/>
        <a:p>
          <a:endParaRPr lang="en-US"/>
        </a:p>
      </dgm:t>
    </dgm:pt>
    <dgm:pt modelId="{656E0ED7-C6B4-1F46-A935-52C0B40D7E5A}" type="pres">
      <dgm:prSet presAssocID="{486A5794-64B7-9F4D-8EC5-23083F4875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DC6A38-C50C-DD4A-8B03-DFC9ADBC44D2}" type="pres">
      <dgm:prSet presAssocID="{8289871C-49D4-2E40-9936-C73BBC679C2C}" presName="hierRoot1" presStyleCnt="0"/>
      <dgm:spPr/>
    </dgm:pt>
    <dgm:pt modelId="{622F8684-4A21-564C-9E3C-52E2A23C70D2}" type="pres">
      <dgm:prSet presAssocID="{8289871C-49D4-2E40-9936-C73BBC679C2C}" presName="composite" presStyleCnt="0"/>
      <dgm:spPr/>
    </dgm:pt>
    <dgm:pt modelId="{CBF3A779-0C7E-3D47-A007-CCCB53335B20}" type="pres">
      <dgm:prSet presAssocID="{8289871C-49D4-2E40-9936-C73BBC679C2C}" presName="background" presStyleLbl="node0" presStyleIdx="0" presStyleCnt="1"/>
      <dgm:spPr/>
    </dgm:pt>
    <dgm:pt modelId="{39A368C6-C555-B24B-8129-CE60B111337B}" type="pres">
      <dgm:prSet presAssocID="{8289871C-49D4-2E40-9936-C73BBC679C2C}" presName="text" presStyleLbl="fgAcc0" presStyleIdx="0" presStyleCnt="1">
        <dgm:presLayoutVars>
          <dgm:chPref val="3"/>
        </dgm:presLayoutVars>
      </dgm:prSet>
      <dgm:spPr/>
    </dgm:pt>
    <dgm:pt modelId="{17D47CB0-0D55-1D40-9A7B-38FAD82E5424}" type="pres">
      <dgm:prSet presAssocID="{8289871C-49D4-2E40-9936-C73BBC679C2C}" presName="hierChild2" presStyleCnt="0"/>
      <dgm:spPr/>
    </dgm:pt>
    <dgm:pt modelId="{F58BB37D-3CF2-5B47-A315-AA2B6CAAC195}" type="pres">
      <dgm:prSet presAssocID="{AEB6A6F9-002E-C24D-A453-0CF530B0E540}" presName="Name10" presStyleLbl="parChTrans1D2" presStyleIdx="0" presStyleCnt="3"/>
      <dgm:spPr/>
    </dgm:pt>
    <dgm:pt modelId="{99EF7D21-1D6D-744C-AAB7-01B50910F29E}" type="pres">
      <dgm:prSet presAssocID="{DF206173-D1B8-4B40-B9EC-9C8C57693FA7}" presName="hierRoot2" presStyleCnt="0"/>
      <dgm:spPr/>
    </dgm:pt>
    <dgm:pt modelId="{CDB0255B-BDF3-8444-9294-5DCD80CA9ACF}" type="pres">
      <dgm:prSet presAssocID="{DF206173-D1B8-4B40-B9EC-9C8C57693FA7}" presName="composite2" presStyleCnt="0"/>
      <dgm:spPr/>
    </dgm:pt>
    <dgm:pt modelId="{DEF93209-8D84-914C-AE41-EEDF3B71B7E4}" type="pres">
      <dgm:prSet presAssocID="{DF206173-D1B8-4B40-B9EC-9C8C57693FA7}" presName="background2" presStyleLbl="node2" presStyleIdx="0" presStyleCnt="3"/>
      <dgm:spPr/>
    </dgm:pt>
    <dgm:pt modelId="{3BE5A9F9-B4DD-0F44-9CBA-A036A90BD7A7}" type="pres">
      <dgm:prSet presAssocID="{DF206173-D1B8-4B40-B9EC-9C8C57693FA7}" presName="text2" presStyleLbl="fgAcc2" presStyleIdx="0" presStyleCnt="3">
        <dgm:presLayoutVars>
          <dgm:chPref val="3"/>
        </dgm:presLayoutVars>
      </dgm:prSet>
      <dgm:spPr/>
    </dgm:pt>
    <dgm:pt modelId="{1F056320-A439-0A46-8CEA-3E380AC68C48}" type="pres">
      <dgm:prSet presAssocID="{DF206173-D1B8-4B40-B9EC-9C8C57693FA7}" presName="hierChild3" presStyleCnt="0"/>
      <dgm:spPr/>
    </dgm:pt>
    <dgm:pt modelId="{6BAADF3E-F21B-754F-AB6D-5B38F5077C6A}" type="pres">
      <dgm:prSet presAssocID="{2EBE4643-5D9E-E645-A041-DE5848BCAB8E}" presName="Name17" presStyleLbl="parChTrans1D3" presStyleIdx="0" presStyleCnt="3"/>
      <dgm:spPr/>
    </dgm:pt>
    <dgm:pt modelId="{BCCBDFAE-A124-8B42-8973-B51464537E8D}" type="pres">
      <dgm:prSet presAssocID="{65859CAC-3965-F542-ABBE-D45ECA9B20F5}" presName="hierRoot3" presStyleCnt="0"/>
      <dgm:spPr/>
    </dgm:pt>
    <dgm:pt modelId="{02AA6EB5-27CE-9449-8A28-334A516538E9}" type="pres">
      <dgm:prSet presAssocID="{65859CAC-3965-F542-ABBE-D45ECA9B20F5}" presName="composite3" presStyleCnt="0"/>
      <dgm:spPr/>
    </dgm:pt>
    <dgm:pt modelId="{81E425AF-C2C6-BA45-8B83-95C66FF87D95}" type="pres">
      <dgm:prSet presAssocID="{65859CAC-3965-F542-ABBE-D45ECA9B20F5}" presName="background3" presStyleLbl="node3" presStyleIdx="0" presStyleCnt="3"/>
      <dgm:spPr/>
    </dgm:pt>
    <dgm:pt modelId="{5CCAC3C8-9E6F-364A-B13B-1A0EDDD14F2A}" type="pres">
      <dgm:prSet presAssocID="{65859CAC-3965-F542-ABBE-D45ECA9B20F5}" presName="text3" presStyleLbl="fgAcc3" presStyleIdx="0" presStyleCnt="3" custScaleX="143294" custScaleY="121376">
        <dgm:presLayoutVars>
          <dgm:chPref val="3"/>
        </dgm:presLayoutVars>
      </dgm:prSet>
      <dgm:spPr/>
    </dgm:pt>
    <dgm:pt modelId="{101C9AC2-2E81-8340-9C09-AB443B0D6FB7}" type="pres">
      <dgm:prSet presAssocID="{65859CAC-3965-F542-ABBE-D45ECA9B20F5}" presName="hierChild4" presStyleCnt="0"/>
      <dgm:spPr/>
    </dgm:pt>
    <dgm:pt modelId="{C6EB266A-43F7-7E43-B380-4FE11F4BAC9E}" type="pres">
      <dgm:prSet presAssocID="{549FDABC-0D69-E84D-B5EB-16425EDBAC6C}" presName="Name10" presStyleLbl="parChTrans1D2" presStyleIdx="1" presStyleCnt="3"/>
      <dgm:spPr/>
    </dgm:pt>
    <dgm:pt modelId="{25A64E3E-AF89-EA42-B67A-E8F19681A37C}" type="pres">
      <dgm:prSet presAssocID="{1EA1E9AE-D43D-914F-8EDE-38E4A1973A01}" presName="hierRoot2" presStyleCnt="0"/>
      <dgm:spPr/>
    </dgm:pt>
    <dgm:pt modelId="{D75D1D30-6220-4C41-AF20-D9C957B79079}" type="pres">
      <dgm:prSet presAssocID="{1EA1E9AE-D43D-914F-8EDE-38E4A1973A01}" presName="composite2" presStyleCnt="0"/>
      <dgm:spPr/>
    </dgm:pt>
    <dgm:pt modelId="{8EED3318-78B2-6146-9BFE-125263740759}" type="pres">
      <dgm:prSet presAssocID="{1EA1E9AE-D43D-914F-8EDE-38E4A1973A01}" presName="background2" presStyleLbl="node2" presStyleIdx="1" presStyleCnt="3"/>
      <dgm:spPr/>
    </dgm:pt>
    <dgm:pt modelId="{7859CBF8-C716-854F-AAEC-51810255E748}" type="pres">
      <dgm:prSet presAssocID="{1EA1E9AE-D43D-914F-8EDE-38E4A1973A01}" presName="text2" presStyleLbl="fgAcc2" presStyleIdx="1" presStyleCnt="3">
        <dgm:presLayoutVars>
          <dgm:chPref val="3"/>
        </dgm:presLayoutVars>
      </dgm:prSet>
      <dgm:spPr/>
    </dgm:pt>
    <dgm:pt modelId="{3A693910-B4A9-F14C-8617-875CEC237140}" type="pres">
      <dgm:prSet presAssocID="{1EA1E9AE-D43D-914F-8EDE-38E4A1973A01}" presName="hierChild3" presStyleCnt="0"/>
      <dgm:spPr/>
    </dgm:pt>
    <dgm:pt modelId="{C7FA8A08-2232-E543-9A20-7CA42246FF57}" type="pres">
      <dgm:prSet presAssocID="{3F23A7AE-721C-454F-B5FC-DFC58C510D09}" presName="Name17" presStyleLbl="parChTrans1D3" presStyleIdx="1" presStyleCnt="3"/>
      <dgm:spPr/>
    </dgm:pt>
    <dgm:pt modelId="{1A2A31FB-D15F-5F47-BE90-1CC6AA43AD8D}" type="pres">
      <dgm:prSet presAssocID="{DE6C89DA-32FA-DF4E-B2A1-DD720F7D1BE3}" presName="hierRoot3" presStyleCnt="0"/>
      <dgm:spPr/>
    </dgm:pt>
    <dgm:pt modelId="{9AF5E963-A69C-D947-83D6-EBAAC73ABD26}" type="pres">
      <dgm:prSet presAssocID="{DE6C89DA-32FA-DF4E-B2A1-DD720F7D1BE3}" presName="composite3" presStyleCnt="0"/>
      <dgm:spPr/>
    </dgm:pt>
    <dgm:pt modelId="{8D186BB5-4EA7-4347-A389-3BD9C99C6F18}" type="pres">
      <dgm:prSet presAssocID="{DE6C89DA-32FA-DF4E-B2A1-DD720F7D1BE3}" presName="background3" presStyleLbl="node3" presStyleIdx="1" presStyleCnt="3"/>
      <dgm:spPr/>
    </dgm:pt>
    <dgm:pt modelId="{ED7FCB9B-761A-D54F-89F8-9451A7A1DF78}" type="pres">
      <dgm:prSet presAssocID="{DE6C89DA-32FA-DF4E-B2A1-DD720F7D1BE3}" presName="text3" presStyleLbl="fgAcc3" presStyleIdx="1" presStyleCnt="3" custScaleX="143294" custScaleY="121376">
        <dgm:presLayoutVars>
          <dgm:chPref val="3"/>
        </dgm:presLayoutVars>
      </dgm:prSet>
      <dgm:spPr/>
    </dgm:pt>
    <dgm:pt modelId="{54C0CE7A-D564-0049-8B41-9FA92C73387B}" type="pres">
      <dgm:prSet presAssocID="{DE6C89DA-32FA-DF4E-B2A1-DD720F7D1BE3}" presName="hierChild4" presStyleCnt="0"/>
      <dgm:spPr/>
    </dgm:pt>
    <dgm:pt modelId="{6A6B5DC4-19A6-404C-AAED-4DB4EBDEAC70}" type="pres">
      <dgm:prSet presAssocID="{9F6AD929-40D7-D646-B0D8-9B760905E583}" presName="Name10" presStyleLbl="parChTrans1D2" presStyleIdx="2" presStyleCnt="3"/>
      <dgm:spPr/>
    </dgm:pt>
    <dgm:pt modelId="{C572B707-9DAC-0244-B238-A4433D2DD886}" type="pres">
      <dgm:prSet presAssocID="{793DAA1C-3DB6-3F43-BFF7-67E7DA9D67F7}" presName="hierRoot2" presStyleCnt="0"/>
      <dgm:spPr/>
    </dgm:pt>
    <dgm:pt modelId="{6C2757FA-5A92-3D41-93B0-B24C9CEC00B6}" type="pres">
      <dgm:prSet presAssocID="{793DAA1C-3DB6-3F43-BFF7-67E7DA9D67F7}" presName="composite2" presStyleCnt="0"/>
      <dgm:spPr/>
    </dgm:pt>
    <dgm:pt modelId="{7DE48C01-154E-7047-9543-B4E8574FD9DA}" type="pres">
      <dgm:prSet presAssocID="{793DAA1C-3DB6-3F43-BFF7-67E7DA9D67F7}" presName="background2" presStyleLbl="node2" presStyleIdx="2" presStyleCnt="3"/>
      <dgm:spPr/>
    </dgm:pt>
    <dgm:pt modelId="{466BA205-5E72-544E-B6E2-CB605112A637}" type="pres">
      <dgm:prSet presAssocID="{793DAA1C-3DB6-3F43-BFF7-67E7DA9D67F7}" presName="text2" presStyleLbl="fgAcc2" presStyleIdx="2" presStyleCnt="3">
        <dgm:presLayoutVars>
          <dgm:chPref val="3"/>
        </dgm:presLayoutVars>
      </dgm:prSet>
      <dgm:spPr/>
    </dgm:pt>
    <dgm:pt modelId="{D8F473E8-1E85-7D46-A101-72BF96D4FE4B}" type="pres">
      <dgm:prSet presAssocID="{793DAA1C-3DB6-3F43-BFF7-67E7DA9D67F7}" presName="hierChild3" presStyleCnt="0"/>
      <dgm:spPr/>
    </dgm:pt>
    <dgm:pt modelId="{F1D87331-EAF4-5746-A475-1E7245302BE8}" type="pres">
      <dgm:prSet presAssocID="{961FAA37-588F-7142-90F6-D4179DF84FA1}" presName="Name17" presStyleLbl="parChTrans1D3" presStyleIdx="2" presStyleCnt="3"/>
      <dgm:spPr/>
    </dgm:pt>
    <dgm:pt modelId="{FF11AEB0-EF9E-1F43-AA36-30EE9FD8DA67}" type="pres">
      <dgm:prSet presAssocID="{449B5EDC-EBE8-4942-95C4-F29889D236BE}" presName="hierRoot3" presStyleCnt="0"/>
      <dgm:spPr/>
    </dgm:pt>
    <dgm:pt modelId="{BACBAF2A-46AB-6249-BD21-3D6C9A6794D5}" type="pres">
      <dgm:prSet presAssocID="{449B5EDC-EBE8-4942-95C4-F29889D236BE}" presName="composite3" presStyleCnt="0"/>
      <dgm:spPr/>
    </dgm:pt>
    <dgm:pt modelId="{2725333F-B62F-2D49-BC18-FDA292449DE8}" type="pres">
      <dgm:prSet presAssocID="{449B5EDC-EBE8-4942-95C4-F29889D236BE}" presName="background3" presStyleLbl="node3" presStyleIdx="2" presStyleCnt="3"/>
      <dgm:spPr/>
    </dgm:pt>
    <dgm:pt modelId="{8B52B142-DD40-8E49-B4D3-D1C09ED3A7D8}" type="pres">
      <dgm:prSet presAssocID="{449B5EDC-EBE8-4942-95C4-F29889D236BE}" presName="text3" presStyleLbl="fgAcc3" presStyleIdx="2" presStyleCnt="3" custScaleX="143294" custScaleY="121376">
        <dgm:presLayoutVars>
          <dgm:chPref val="3"/>
        </dgm:presLayoutVars>
      </dgm:prSet>
      <dgm:spPr/>
    </dgm:pt>
    <dgm:pt modelId="{BF5BB5E9-2CDC-5846-90C4-9E9FB931ADA7}" type="pres">
      <dgm:prSet presAssocID="{449B5EDC-EBE8-4942-95C4-F29889D236BE}" presName="hierChild4" presStyleCnt="0"/>
      <dgm:spPr/>
    </dgm:pt>
  </dgm:ptLst>
  <dgm:cxnLst>
    <dgm:cxn modelId="{4EA26510-1BFF-1140-8362-914AF19E9DF9}" type="presOf" srcId="{DE6C89DA-32FA-DF4E-B2A1-DD720F7D1BE3}" destId="{ED7FCB9B-761A-D54F-89F8-9451A7A1DF78}" srcOrd="0" destOrd="0" presId="urn:microsoft.com/office/officeart/2005/8/layout/hierarchy1"/>
    <dgm:cxn modelId="{5B91E328-6B42-F642-BF60-17CDCBD49B9B}" type="presOf" srcId="{793DAA1C-3DB6-3F43-BFF7-67E7DA9D67F7}" destId="{466BA205-5E72-544E-B6E2-CB605112A637}" srcOrd="0" destOrd="0" presId="urn:microsoft.com/office/officeart/2005/8/layout/hierarchy1"/>
    <dgm:cxn modelId="{7368572F-3634-F843-B8CD-EDE1CE627475}" srcId="{793DAA1C-3DB6-3F43-BFF7-67E7DA9D67F7}" destId="{449B5EDC-EBE8-4942-95C4-F29889D236BE}" srcOrd="0" destOrd="0" parTransId="{961FAA37-588F-7142-90F6-D4179DF84FA1}" sibTransId="{C659AC49-0A0F-D948-9D58-4BAF5823316E}"/>
    <dgm:cxn modelId="{942B5337-92C7-B749-975B-44551CBD6637}" type="presOf" srcId="{AEB6A6F9-002E-C24D-A453-0CF530B0E540}" destId="{F58BB37D-3CF2-5B47-A315-AA2B6CAAC195}" srcOrd="0" destOrd="0" presId="urn:microsoft.com/office/officeart/2005/8/layout/hierarchy1"/>
    <dgm:cxn modelId="{14E21440-D184-D248-A107-C592AF2401C7}" srcId="{1EA1E9AE-D43D-914F-8EDE-38E4A1973A01}" destId="{DE6C89DA-32FA-DF4E-B2A1-DD720F7D1BE3}" srcOrd="0" destOrd="0" parTransId="{3F23A7AE-721C-454F-B5FC-DFC58C510D09}" sibTransId="{0B29C892-0DDB-A641-A965-F0338AC0FB43}"/>
    <dgm:cxn modelId="{8843D541-DC2A-2C4D-A1FD-85D096A29E9F}" type="presOf" srcId="{3F23A7AE-721C-454F-B5FC-DFC58C510D09}" destId="{C7FA8A08-2232-E543-9A20-7CA42246FF57}" srcOrd="0" destOrd="0" presId="urn:microsoft.com/office/officeart/2005/8/layout/hierarchy1"/>
    <dgm:cxn modelId="{902BD246-578A-8A44-BA81-77E3E9844F58}" type="presOf" srcId="{449B5EDC-EBE8-4942-95C4-F29889D236BE}" destId="{8B52B142-DD40-8E49-B4D3-D1C09ED3A7D8}" srcOrd="0" destOrd="0" presId="urn:microsoft.com/office/officeart/2005/8/layout/hierarchy1"/>
    <dgm:cxn modelId="{B4D1BC5A-F10D-AB45-BDD3-21AF64601A8F}" type="presOf" srcId="{961FAA37-588F-7142-90F6-D4179DF84FA1}" destId="{F1D87331-EAF4-5746-A475-1E7245302BE8}" srcOrd="0" destOrd="0" presId="urn:microsoft.com/office/officeart/2005/8/layout/hierarchy1"/>
    <dgm:cxn modelId="{7BE0025E-C6FA-A443-9AC4-CE46BF53688A}" srcId="{DF206173-D1B8-4B40-B9EC-9C8C57693FA7}" destId="{65859CAC-3965-F542-ABBE-D45ECA9B20F5}" srcOrd="0" destOrd="0" parTransId="{2EBE4643-5D9E-E645-A041-DE5848BCAB8E}" sibTransId="{D8FD291B-F24B-9448-8728-99A15B316680}"/>
    <dgm:cxn modelId="{8A23AB68-4500-DF40-B8A1-B2B6747B1C33}" type="presOf" srcId="{DF206173-D1B8-4B40-B9EC-9C8C57693FA7}" destId="{3BE5A9F9-B4DD-0F44-9CBA-A036A90BD7A7}" srcOrd="0" destOrd="0" presId="urn:microsoft.com/office/officeart/2005/8/layout/hierarchy1"/>
    <dgm:cxn modelId="{AD67DE6E-A9A4-9940-8E72-840DE7E035EB}" srcId="{8289871C-49D4-2E40-9936-C73BBC679C2C}" destId="{793DAA1C-3DB6-3F43-BFF7-67E7DA9D67F7}" srcOrd="2" destOrd="0" parTransId="{9F6AD929-40D7-D646-B0D8-9B760905E583}" sibTransId="{EF6B649F-E9E9-674D-95F8-D8EF9B40A518}"/>
    <dgm:cxn modelId="{33ABC67F-2C4F-4343-B1C4-ED8E33143112}" type="presOf" srcId="{8289871C-49D4-2E40-9936-C73BBC679C2C}" destId="{39A368C6-C555-B24B-8129-CE60B111337B}" srcOrd="0" destOrd="0" presId="urn:microsoft.com/office/officeart/2005/8/layout/hierarchy1"/>
    <dgm:cxn modelId="{17A93B81-B5C1-2A4D-922E-A006C1B9BD82}" type="presOf" srcId="{65859CAC-3965-F542-ABBE-D45ECA9B20F5}" destId="{5CCAC3C8-9E6F-364A-B13B-1A0EDDD14F2A}" srcOrd="0" destOrd="0" presId="urn:microsoft.com/office/officeart/2005/8/layout/hierarchy1"/>
    <dgm:cxn modelId="{CAFCA391-BDEF-EA45-9D61-FAF94CD5013A}" type="presOf" srcId="{486A5794-64B7-9F4D-8EC5-23083F4875AE}" destId="{656E0ED7-C6B4-1F46-A935-52C0B40D7E5A}" srcOrd="0" destOrd="0" presId="urn:microsoft.com/office/officeart/2005/8/layout/hierarchy1"/>
    <dgm:cxn modelId="{F63EAD98-96B1-BA4C-90A8-FDDA8A1B5549}" srcId="{486A5794-64B7-9F4D-8EC5-23083F4875AE}" destId="{8289871C-49D4-2E40-9936-C73BBC679C2C}" srcOrd="0" destOrd="0" parTransId="{93FEBDB0-5819-B948-BF64-4E06E8C75936}" sibTransId="{1B91CE54-2D36-6D4D-8814-C17C2ABC7FA7}"/>
    <dgm:cxn modelId="{4E8419BC-1930-3C44-89AB-4F3DD66F6492}" srcId="{8289871C-49D4-2E40-9936-C73BBC679C2C}" destId="{1EA1E9AE-D43D-914F-8EDE-38E4A1973A01}" srcOrd="1" destOrd="0" parTransId="{549FDABC-0D69-E84D-B5EB-16425EDBAC6C}" sibTransId="{64AFF170-AA17-C148-BBF4-46298BEFFB50}"/>
    <dgm:cxn modelId="{3038A1D6-815D-FD43-8553-51139CABFF89}" type="presOf" srcId="{1EA1E9AE-D43D-914F-8EDE-38E4A1973A01}" destId="{7859CBF8-C716-854F-AAEC-51810255E748}" srcOrd="0" destOrd="0" presId="urn:microsoft.com/office/officeart/2005/8/layout/hierarchy1"/>
    <dgm:cxn modelId="{5048D5E2-B20F-BC4A-A8DF-D49E280E0B02}" type="presOf" srcId="{9F6AD929-40D7-D646-B0D8-9B760905E583}" destId="{6A6B5DC4-19A6-404C-AAED-4DB4EBDEAC70}" srcOrd="0" destOrd="0" presId="urn:microsoft.com/office/officeart/2005/8/layout/hierarchy1"/>
    <dgm:cxn modelId="{2D686BEB-48D1-0A47-A6AF-A6BC77A7C842}" type="presOf" srcId="{2EBE4643-5D9E-E645-A041-DE5848BCAB8E}" destId="{6BAADF3E-F21B-754F-AB6D-5B38F5077C6A}" srcOrd="0" destOrd="0" presId="urn:microsoft.com/office/officeart/2005/8/layout/hierarchy1"/>
    <dgm:cxn modelId="{79EF8EFC-279D-5445-BC41-9818DC0F7AD8}" type="presOf" srcId="{549FDABC-0D69-E84D-B5EB-16425EDBAC6C}" destId="{C6EB266A-43F7-7E43-B380-4FE11F4BAC9E}" srcOrd="0" destOrd="0" presId="urn:microsoft.com/office/officeart/2005/8/layout/hierarchy1"/>
    <dgm:cxn modelId="{1523EDFF-EB25-A242-A8A3-84068D5516DF}" srcId="{8289871C-49D4-2E40-9936-C73BBC679C2C}" destId="{DF206173-D1B8-4B40-B9EC-9C8C57693FA7}" srcOrd="0" destOrd="0" parTransId="{AEB6A6F9-002E-C24D-A453-0CF530B0E540}" sibTransId="{B48110BD-0804-F04E-A1A6-97937B1D54B8}"/>
    <dgm:cxn modelId="{2E278844-64B9-CD46-B3A3-EB7D2C83585C}" type="presParOf" srcId="{656E0ED7-C6B4-1F46-A935-52C0B40D7E5A}" destId="{51DC6A38-C50C-DD4A-8B03-DFC9ADBC44D2}" srcOrd="0" destOrd="0" presId="urn:microsoft.com/office/officeart/2005/8/layout/hierarchy1"/>
    <dgm:cxn modelId="{7D930B60-1E06-EF4A-BF9A-9972034BC008}" type="presParOf" srcId="{51DC6A38-C50C-DD4A-8B03-DFC9ADBC44D2}" destId="{622F8684-4A21-564C-9E3C-52E2A23C70D2}" srcOrd="0" destOrd="0" presId="urn:microsoft.com/office/officeart/2005/8/layout/hierarchy1"/>
    <dgm:cxn modelId="{A80732D5-DAF2-0941-91C9-43ABC69438FD}" type="presParOf" srcId="{622F8684-4A21-564C-9E3C-52E2A23C70D2}" destId="{CBF3A779-0C7E-3D47-A007-CCCB53335B20}" srcOrd="0" destOrd="0" presId="urn:microsoft.com/office/officeart/2005/8/layout/hierarchy1"/>
    <dgm:cxn modelId="{320D88C5-14F1-2440-8C05-50BE4A458FC1}" type="presParOf" srcId="{622F8684-4A21-564C-9E3C-52E2A23C70D2}" destId="{39A368C6-C555-B24B-8129-CE60B111337B}" srcOrd="1" destOrd="0" presId="urn:microsoft.com/office/officeart/2005/8/layout/hierarchy1"/>
    <dgm:cxn modelId="{7337C45A-460A-6F4B-A058-4DA5C47CC34E}" type="presParOf" srcId="{51DC6A38-C50C-DD4A-8B03-DFC9ADBC44D2}" destId="{17D47CB0-0D55-1D40-9A7B-38FAD82E5424}" srcOrd="1" destOrd="0" presId="urn:microsoft.com/office/officeart/2005/8/layout/hierarchy1"/>
    <dgm:cxn modelId="{2414D8C7-EB70-6D4B-BCE1-033DA6AA15FE}" type="presParOf" srcId="{17D47CB0-0D55-1D40-9A7B-38FAD82E5424}" destId="{F58BB37D-3CF2-5B47-A315-AA2B6CAAC195}" srcOrd="0" destOrd="0" presId="urn:microsoft.com/office/officeart/2005/8/layout/hierarchy1"/>
    <dgm:cxn modelId="{48826A06-F9E3-0540-9DBC-D91990C131CA}" type="presParOf" srcId="{17D47CB0-0D55-1D40-9A7B-38FAD82E5424}" destId="{99EF7D21-1D6D-744C-AAB7-01B50910F29E}" srcOrd="1" destOrd="0" presId="urn:microsoft.com/office/officeart/2005/8/layout/hierarchy1"/>
    <dgm:cxn modelId="{C130F99A-2974-834D-AC6D-1AAB48563F7D}" type="presParOf" srcId="{99EF7D21-1D6D-744C-AAB7-01B50910F29E}" destId="{CDB0255B-BDF3-8444-9294-5DCD80CA9ACF}" srcOrd="0" destOrd="0" presId="urn:microsoft.com/office/officeart/2005/8/layout/hierarchy1"/>
    <dgm:cxn modelId="{F964A10C-6EA5-044B-84C1-9AD4EEB2E8BA}" type="presParOf" srcId="{CDB0255B-BDF3-8444-9294-5DCD80CA9ACF}" destId="{DEF93209-8D84-914C-AE41-EEDF3B71B7E4}" srcOrd="0" destOrd="0" presId="urn:microsoft.com/office/officeart/2005/8/layout/hierarchy1"/>
    <dgm:cxn modelId="{B3691951-5D67-8F41-A093-A149F51EBFB0}" type="presParOf" srcId="{CDB0255B-BDF3-8444-9294-5DCD80CA9ACF}" destId="{3BE5A9F9-B4DD-0F44-9CBA-A036A90BD7A7}" srcOrd="1" destOrd="0" presId="urn:microsoft.com/office/officeart/2005/8/layout/hierarchy1"/>
    <dgm:cxn modelId="{567C52FB-3BC8-094A-8244-B66E131C824D}" type="presParOf" srcId="{99EF7D21-1D6D-744C-AAB7-01B50910F29E}" destId="{1F056320-A439-0A46-8CEA-3E380AC68C48}" srcOrd="1" destOrd="0" presId="urn:microsoft.com/office/officeart/2005/8/layout/hierarchy1"/>
    <dgm:cxn modelId="{B774DE8C-68A2-7049-BF87-E0D740250364}" type="presParOf" srcId="{1F056320-A439-0A46-8CEA-3E380AC68C48}" destId="{6BAADF3E-F21B-754F-AB6D-5B38F5077C6A}" srcOrd="0" destOrd="0" presId="urn:microsoft.com/office/officeart/2005/8/layout/hierarchy1"/>
    <dgm:cxn modelId="{862B0B6E-4CA6-ED4D-A0AD-537557AD35C8}" type="presParOf" srcId="{1F056320-A439-0A46-8CEA-3E380AC68C48}" destId="{BCCBDFAE-A124-8B42-8973-B51464537E8D}" srcOrd="1" destOrd="0" presId="urn:microsoft.com/office/officeart/2005/8/layout/hierarchy1"/>
    <dgm:cxn modelId="{249B1E1D-25FF-4747-9C8E-9B9129680D07}" type="presParOf" srcId="{BCCBDFAE-A124-8B42-8973-B51464537E8D}" destId="{02AA6EB5-27CE-9449-8A28-334A516538E9}" srcOrd="0" destOrd="0" presId="urn:microsoft.com/office/officeart/2005/8/layout/hierarchy1"/>
    <dgm:cxn modelId="{F0164A8F-A0F3-3044-A1E2-FEE8EC3B02BF}" type="presParOf" srcId="{02AA6EB5-27CE-9449-8A28-334A516538E9}" destId="{81E425AF-C2C6-BA45-8B83-95C66FF87D95}" srcOrd="0" destOrd="0" presId="urn:microsoft.com/office/officeart/2005/8/layout/hierarchy1"/>
    <dgm:cxn modelId="{1223809C-5944-A04D-B4C3-8A66123E2BCF}" type="presParOf" srcId="{02AA6EB5-27CE-9449-8A28-334A516538E9}" destId="{5CCAC3C8-9E6F-364A-B13B-1A0EDDD14F2A}" srcOrd="1" destOrd="0" presId="urn:microsoft.com/office/officeart/2005/8/layout/hierarchy1"/>
    <dgm:cxn modelId="{C7151525-32AC-2545-9282-C77F6DFD9C4E}" type="presParOf" srcId="{BCCBDFAE-A124-8B42-8973-B51464537E8D}" destId="{101C9AC2-2E81-8340-9C09-AB443B0D6FB7}" srcOrd="1" destOrd="0" presId="urn:microsoft.com/office/officeart/2005/8/layout/hierarchy1"/>
    <dgm:cxn modelId="{3F98D703-F614-A947-B2E4-F5B7FAAC8D8B}" type="presParOf" srcId="{17D47CB0-0D55-1D40-9A7B-38FAD82E5424}" destId="{C6EB266A-43F7-7E43-B380-4FE11F4BAC9E}" srcOrd="2" destOrd="0" presId="urn:microsoft.com/office/officeart/2005/8/layout/hierarchy1"/>
    <dgm:cxn modelId="{6D0F4F1A-975D-234D-8A88-1C5536B34B05}" type="presParOf" srcId="{17D47CB0-0D55-1D40-9A7B-38FAD82E5424}" destId="{25A64E3E-AF89-EA42-B67A-E8F19681A37C}" srcOrd="3" destOrd="0" presId="urn:microsoft.com/office/officeart/2005/8/layout/hierarchy1"/>
    <dgm:cxn modelId="{AC4D8C74-041B-7E42-A229-09E05482182E}" type="presParOf" srcId="{25A64E3E-AF89-EA42-B67A-E8F19681A37C}" destId="{D75D1D30-6220-4C41-AF20-D9C957B79079}" srcOrd="0" destOrd="0" presId="urn:microsoft.com/office/officeart/2005/8/layout/hierarchy1"/>
    <dgm:cxn modelId="{22A9C438-8EA7-2A47-A47D-4F375A2BF53C}" type="presParOf" srcId="{D75D1D30-6220-4C41-AF20-D9C957B79079}" destId="{8EED3318-78B2-6146-9BFE-125263740759}" srcOrd="0" destOrd="0" presId="urn:microsoft.com/office/officeart/2005/8/layout/hierarchy1"/>
    <dgm:cxn modelId="{3281EDED-C7BC-5D42-B3E1-51BA86804F07}" type="presParOf" srcId="{D75D1D30-6220-4C41-AF20-D9C957B79079}" destId="{7859CBF8-C716-854F-AAEC-51810255E748}" srcOrd="1" destOrd="0" presId="urn:microsoft.com/office/officeart/2005/8/layout/hierarchy1"/>
    <dgm:cxn modelId="{CD70416F-9AE5-D34E-8862-38FABE394ACF}" type="presParOf" srcId="{25A64E3E-AF89-EA42-B67A-E8F19681A37C}" destId="{3A693910-B4A9-F14C-8617-875CEC237140}" srcOrd="1" destOrd="0" presId="urn:microsoft.com/office/officeart/2005/8/layout/hierarchy1"/>
    <dgm:cxn modelId="{BFD744D0-EE57-5744-9677-C78EA82BD8CB}" type="presParOf" srcId="{3A693910-B4A9-F14C-8617-875CEC237140}" destId="{C7FA8A08-2232-E543-9A20-7CA42246FF57}" srcOrd="0" destOrd="0" presId="urn:microsoft.com/office/officeart/2005/8/layout/hierarchy1"/>
    <dgm:cxn modelId="{8450597D-481B-5D46-94DB-14AAD6241B3F}" type="presParOf" srcId="{3A693910-B4A9-F14C-8617-875CEC237140}" destId="{1A2A31FB-D15F-5F47-BE90-1CC6AA43AD8D}" srcOrd="1" destOrd="0" presId="urn:microsoft.com/office/officeart/2005/8/layout/hierarchy1"/>
    <dgm:cxn modelId="{A8142EC8-485D-BB4C-8667-A928D2817895}" type="presParOf" srcId="{1A2A31FB-D15F-5F47-BE90-1CC6AA43AD8D}" destId="{9AF5E963-A69C-D947-83D6-EBAAC73ABD26}" srcOrd="0" destOrd="0" presId="urn:microsoft.com/office/officeart/2005/8/layout/hierarchy1"/>
    <dgm:cxn modelId="{971D3796-A721-6D43-98EA-A90CD9AD007F}" type="presParOf" srcId="{9AF5E963-A69C-D947-83D6-EBAAC73ABD26}" destId="{8D186BB5-4EA7-4347-A389-3BD9C99C6F18}" srcOrd="0" destOrd="0" presId="urn:microsoft.com/office/officeart/2005/8/layout/hierarchy1"/>
    <dgm:cxn modelId="{05E36ABA-82EC-4E45-9D2F-93D3E71F752E}" type="presParOf" srcId="{9AF5E963-A69C-D947-83D6-EBAAC73ABD26}" destId="{ED7FCB9B-761A-D54F-89F8-9451A7A1DF78}" srcOrd="1" destOrd="0" presId="urn:microsoft.com/office/officeart/2005/8/layout/hierarchy1"/>
    <dgm:cxn modelId="{A614E888-45C4-5047-8F03-6DAA98A2B24C}" type="presParOf" srcId="{1A2A31FB-D15F-5F47-BE90-1CC6AA43AD8D}" destId="{54C0CE7A-D564-0049-8B41-9FA92C73387B}" srcOrd="1" destOrd="0" presId="urn:microsoft.com/office/officeart/2005/8/layout/hierarchy1"/>
    <dgm:cxn modelId="{0CB0A819-F67C-F142-8862-476D239B1EF0}" type="presParOf" srcId="{17D47CB0-0D55-1D40-9A7B-38FAD82E5424}" destId="{6A6B5DC4-19A6-404C-AAED-4DB4EBDEAC70}" srcOrd="4" destOrd="0" presId="urn:microsoft.com/office/officeart/2005/8/layout/hierarchy1"/>
    <dgm:cxn modelId="{5BDCDBC0-5B14-434E-9233-D82B1B750B7C}" type="presParOf" srcId="{17D47CB0-0D55-1D40-9A7B-38FAD82E5424}" destId="{C572B707-9DAC-0244-B238-A4433D2DD886}" srcOrd="5" destOrd="0" presId="urn:microsoft.com/office/officeart/2005/8/layout/hierarchy1"/>
    <dgm:cxn modelId="{459FB4B3-1B37-7042-B40C-EE3CC6D8DFAC}" type="presParOf" srcId="{C572B707-9DAC-0244-B238-A4433D2DD886}" destId="{6C2757FA-5A92-3D41-93B0-B24C9CEC00B6}" srcOrd="0" destOrd="0" presId="urn:microsoft.com/office/officeart/2005/8/layout/hierarchy1"/>
    <dgm:cxn modelId="{C8F7B625-C077-7B47-BCF4-44577250B989}" type="presParOf" srcId="{6C2757FA-5A92-3D41-93B0-B24C9CEC00B6}" destId="{7DE48C01-154E-7047-9543-B4E8574FD9DA}" srcOrd="0" destOrd="0" presId="urn:microsoft.com/office/officeart/2005/8/layout/hierarchy1"/>
    <dgm:cxn modelId="{E0E0F9AD-1083-004C-B9A7-507DCB8F14DD}" type="presParOf" srcId="{6C2757FA-5A92-3D41-93B0-B24C9CEC00B6}" destId="{466BA205-5E72-544E-B6E2-CB605112A637}" srcOrd="1" destOrd="0" presId="urn:microsoft.com/office/officeart/2005/8/layout/hierarchy1"/>
    <dgm:cxn modelId="{8AB366E2-B846-8A41-9DBA-81EF6211EEEB}" type="presParOf" srcId="{C572B707-9DAC-0244-B238-A4433D2DD886}" destId="{D8F473E8-1E85-7D46-A101-72BF96D4FE4B}" srcOrd="1" destOrd="0" presId="urn:microsoft.com/office/officeart/2005/8/layout/hierarchy1"/>
    <dgm:cxn modelId="{11491AC1-2C2E-9844-9B74-AD74ABAD0432}" type="presParOf" srcId="{D8F473E8-1E85-7D46-A101-72BF96D4FE4B}" destId="{F1D87331-EAF4-5746-A475-1E7245302BE8}" srcOrd="0" destOrd="0" presId="urn:microsoft.com/office/officeart/2005/8/layout/hierarchy1"/>
    <dgm:cxn modelId="{727921C6-591D-0249-BC8E-DF3384AC56D5}" type="presParOf" srcId="{D8F473E8-1E85-7D46-A101-72BF96D4FE4B}" destId="{FF11AEB0-EF9E-1F43-AA36-30EE9FD8DA67}" srcOrd="1" destOrd="0" presId="urn:microsoft.com/office/officeart/2005/8/layout/hierarchy1"/>
    <dgm:cxn modelId="{16308A76-23B6-9D46-9329-D5AEE4E9E110}" type="presParOf" srcId="{FF11AEB0-EF9E-1F43-AA36-30EE9FD8DA67}" destId="{BACBAF2A-46AB-6249-BD21-3D6C9A6794D5}" srcOrd="0" destOrd="0" presId="urn:microsoft.com/office/officeart/2005/8/layout/hierarchy1"/>
    <dgm:cxn modelId="{84F548E9-9DE4-334E-9F72-016D1C1C8D21}" type="presParOf" srcId="{BACBAF2A-46AB-6249-BD21-3D6C9A6794D5}" destId="{2725333F-B62F-2D49-BC18-FDA292449DE8}" srcOrd="0" destOrd="0" presId="urn:microsoft.com/office/officeart/2005/8/layout/hierarchy1"/>
    <dgm:cxn modelId="{8DC5B72C-8F20-3F4D-B175-572F58F9F5F4}" type="presParOf" srcId="{BACBAF2A-46AB-6249-BD21-3D6C9A6794D5}" destId="{8B52B142-DD40-8E49-B4D3-D1C09ED3A7D8}" srcOrd="1" destOrd="0" presId="urn:microsoft.com/office/officeart/2005/8/layout/hierarchy1"/>
    <dgm:cxn modelId="{853ADC80-D7E4-984C-83BF-85ED69587313}" type="presParOf" srcId="{FF11AEB0-EF9E-1F43-AA36-30EE9FD8DA67}" destId="{BF5BB5E9-2CDC-5846-90C4-9E9FB931AD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87331-EAF4-5746-A475-1E7245302BE8}">
      <dsp:nvSpPr>
        <dsp:cNvPr id="0" name=""/>
        <dsp:cNvSpPr/>
      </dsp:nvSpPr>
      <dsp:spPr>
        <a:xfrm>
          <a:off x="7699102" y="2684051"/>
          <a:ext cx="91440" cy="499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8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B5DC4-19A6-404C-AAED-4DB4EBDEAC70}">
      <dsp:nvSpPr>
        <dsp:cNvPr id="0" name=""/>
        <dsp:cNvSpPr/>
      </dsp:nvSpPr>
      <dsp:spPr>
        <a:xfrm>
          <a:off x="4899841" y="1092679"/>
          <a:ext cx="2844981" cy="499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667"/>
              </a:lnTo>
              <a:lnTo>
                <a:pt x="2844981" y="340667"/>
              </a:lnTo>
              <a:lnTo>
                <a:pt x="2844981" y="4998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A8A08-2232-E543-9A20-7CA42246FF57}">
      <dsp:nvSpPr>
        <dsp:cNvPr id="0" name=""/>
        <dsp:cNvSpPr/>
      </dsp:nvSpPr>
      <dsp:spPr>
        <a:xfrm>
          <a:off x="4854121" y="2684051"/>
          <a:ext cx="91440" cy="499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8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B266A-43F7-7E43-B380-4FE11F4BAC9E}">
      <dsp:nvSpPr>
        <dsp:cNvPr id="0" name=""/>
        <dsp:cNvSpPr/>
      </dsp:nvSpPr>
      <dsp:spPr>
        <a:xfrm>
          <a:off x="4854121" y="1092679"/>
          <a:ext cx="91440" cy="499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8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ADF3E-F21B-754F-AB6D-5B38F5077C6A}">
      <dsp:nvSpPr>
        <dsp:cNvPr id="0" name=""/>
        <dsp:cNvSpPr/>
      </dsp:nvSpPr>
      <dsp:spPr>
        <a:xfrm>
          <a:off x="2009140" y="2684051"/>
          <a:ext cx="91440" cy="499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8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BB37D-3CF2-5B47-A315-AA2B6CAAC195}">
      <dsp:nvSpPr>
        <dsp:cNvPr id="0" name=""/>
        <dsp:cNvSpPr/>
      </dsp:nvSpPr>
      <dsp:spPr>
        <a:xfrm>
          <a:off x="2054860" y="1092679"/>
          <a:ext cx="2844981" cy="499899"/>
        </a:xfrm>
        <a:custGeom>
          <a:avLst/>
          <a:gdLst/>
          <a:ahLst/>
          <a:cxnLst/>
          <a:rect l="0" t="0" r="0" b="0"/>
          <a:pathLst>
            <a:path>
              <a:moveTo>
                <a:pt x="2844981" y="0"/>
              </a:moveTo>
              <a:lnTo>
                <a:pt x="2844981" y="340667"/>
              </a:lnTo>
              <a:lnTo>
                <a:pt x="0" y="340667"/>
              </a:lnTo>
              <a:lnTo>
                <a:pt x="0" y="4998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3A779-0C7E-3D47-A007-CCCB53335B20}">
      <dsp:nvSpPr>
        <dsp:cNvPr id="0" name=""/>
        <dsp:cNvSpPr/>
      </dsp:nvSpPr>
      <dsp:spPr>
        <a:xfrm>
          <a:off x="4040415" y="1208"/>
          <a:ext cx="1718853" cy="1091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68C6-C555-B24B-8129-CE60B111337B}">
      <dsp:nvSpPr>
        <dsp:cNvPr id="0" name=""/>
        <dsp:cNvSpPr/>
      </dsp:nvSpPr>
      <dsp:spPr>
        <a:xfrm>
          <a:off x="4231398" y="182642"/>
          <a:ext cx="1718853" cy="1091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Binary Classification Models</a:t>
          </a:r>
        </a:p>
      </dsp:txBody>
      <dsp:txXfrm>
        <a:off x="4263366" y="214610"/>
        <a:ext cx="1654917" cy="1027535"/>
      </dsp:txXfrm>
    </dsp:sp>
    <dsp:sp modelId="{DEF93209-8D84-914C-AE41-EEDF3B71B7E4}">
      <dsp:nvSpPr>
        <dsp:cNvPr id="0" name=""/>
        <dsp:cNvSpPr/>
      </dsp:nvSpPr>
      <dsp:spPr>
        <a:xfrm>
          <a:off x="1195433" y="1592579"/>
          <a:ext cx="1718853" cy="1091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5A9F9-B4DD-0F44-9CBA-A036A90BD7A7}">
      <dsp:nvSpPr>
        <dsp:cNvPr id="0" name=""/>
        <dsp:cNvSpPr/>
      </dsp:nvSpPr>
      <dsp:spPr>
        <a:xfrm>
          <a:off x="1386417" y="1774014"/>
          <a:ext cx="1718853" cy="1091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CountVectorizer</a:t>
          </a:r>
          <a:endParaRPr lang="en-US" sz="1300" kern="1200" dirty="0"/>
        </a:p>
      </dsp:txBody>
      <dsp:txXfrm>
        <a:off x="1418385" y="1805982"/>
        <a:ext cx="1654917" cy="1027535"/>
      </dsp:txXfrm>
    </dsp:sp>
    <dsp:sp modelId="{81E425AF-C2C6-BA45-8B83-95C66FF87D95}">
      <dsp:nvSpPr>
        <dsp:cNvPr id="0" name=""/>
        <dsp:cNvSpPr/>
      </dsp:nvSpPr>
      <dsp:spPr>
        <a:xfrm>
          <a:off x="823353" y="3183951"/>
          <a:ext cx="2463013" cy="1324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AC3C8-9E6F-364A-B13B-1A0EDDD14F2A}">
      <dsp:nvSpPr>
        <dsp:cNvPr id="0" name=""/>
        <dsp:cNvSpPr/>
      </dsp:nvSpPr>
      <dsp:spPr>
        <a:xfrm>
          <a:off x="1014337" y="3365385"/>
          <a:ext cx="2463013" cy="1324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 (88.97%)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</a:t>
          </a:r>
          <a:r>
            <a:rPr lang="en-US" sz="1300" kern="1200" dirty="0">
              <a:solidFill>
                <a:schemeClr val="tx1"/>
              </a:solidFill>
            </a:rPr>
            <a:t>Forest (88.02%)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chemeClr val="tx1"/>
              </a:solidFill>
            </a:rPr>
            <a:t>XGBoost</a:t>
          </a:r>
          <a:r>
            <a:rPr lang="en-US" sz="1300" kern="1200" dirty="0">
              <a:solidFill>
                <a:schemeClr val="tx1"/>
              </a:solidFill>
            </a:rPr>
            <a:t> (89.41%)</a:t>
          </a:r>
          <a:endParaRPr lang="en-US" sz="1300" kern="1200" dirty="0"/>
        </a:p>
      </dsp:txBody>
      <dsp:txXfrm>
        <a:off x="1053139" y="3404187"/>
        <a:ext cx="2385409" cy="1247180"/>
      </dsp:txXfrm>
    </dsp:sp>
    <dsp:sp modelId="{8EED3318-78B2-6146-9BFE-125263740759}">
      <dsp:nvSpPr>
        <dsp:cNvPr id="0" name=""/>
        <dsp:cNvSpPr/>
      </dsp:nvSpPr>
      <dsp:spPr>
        <a:xfrm>
          <a:off x="4040415" y="1592579"/>
          <a:ext cx="1718853" cy="1091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9CBF8-C716-854F-AAEC-51810255E748}">
      <dsp:nvSpPr>
        <dsp:cNvPr id="0" name=""/>
        <dsp:cNvSpPr/>
      </dsp:nvSpPr>
      <dsp:spPr>
        <a:xfrm>
          <a:off x="4231398" y="1774014"/>
          <a:ext cx="1718853" cy="1091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TFIDF w/ SVD</a:t>
          </a:r>
        </a:p>
      </dsp:txBody>
      <dsp:txXfrm>
        <a:off x="4263366" y="1805982"/>
        <a:ext cx="1654917" cy="1027535"/>
      </dsp:txXfrm>
    </dsp:sp>
    <dsp:sp modelId="{8D186BB5-4EA7-4347-A389-3BD9C99C6F18}">
      <dsp:nvSpPr>
        <dsp:cNvPr id="0" name=""/>
        <dsp:cNvSpPr/>
      </dsp:nvSpPr>
      <dsp:spPr>
        <a:xfrm>
          <a:off x="3668334" y="3183951"/>
          <a:ext cx="2463013" cy="1324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FCB9B-761A-D54F-89F8-9451A7A1DF78}">
      <dsp:nvSpPr>
        <dsp:cNvPr id="0" name=""/>
        <dsp:cNvSpPr/>
      </dsp:nvSpPr>
      <dsp:spPr>
        <a:xfrm>
          <a:off x="3859318" y="3365385"/>
          <a:ext cx="2463013" cy="1324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 (76.10%)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(82.22%)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chemeClr val="tx1"/>
              </a:solidFill>
            </a:rPr>
            <a:t>XGBoost</a:t>
          </a:r>
          <a:r>
            <a:rPr lang="en-US" sz="1300" kern="1200" dirty="0">
              <a:solidFill>
                <a:schemeClr val="tx1"/>
              </a:solidFill>
            </a:rPr>
            <a:t> (83.00%)</a:t>
          </a:r>
          <a:endParaRPr lang="en-US" sz="1300" kern="1200" dirty="0"/>
        </a:p>
      </dsp:txBody>
      <dsp:txXfrm>
        <a:off x="3898120" y="3404187"/>
        <a:ext cx="2385409" cy="1247180"/>
      </dsp:txXfrm>
    </dsp:sp>
    <dsp:sp modelId="{7DE48C01-154E-7047-9543-B4E8574FD9DA}">
      <dsp:nvSpPr>
        <dsp:cNvPr id="0" name=""/>
        <dsp:cNvSpPr/>
      </dsp:nvSpPr>
      <dsp:spPr>
        <a:xfrm>
          <a:off x="6885396" y="1592579"/>
          <a:ext cx="1718853" cy="1091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BA205-5E72-544E-B6E2-CB605112A637}">
      <dsp:nvSpPr>
        <dsp:cNvPr id="0" name=""/>
        <dsp:cNvSpPr/>
      </dsp:nvSpPr>
      <dsp:spPr>
        <a:xfrm>
          <a:off x="7076379" y="1774014"/>
          <a:ext cx="1718853" cy="1091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Sentence Transformer: Mapping text to 384-dimension embeddings</a:t>
          </a:r>
        </a:p>
      </dsp:txBody>
      <dsp:txXfrm>
        <a:off x="7108347" y="1805982"/>
        <a:ext cx="1654917" cy="1027535"/>
      </dsp:txXfrm>
    </dsp:sp>
    <dsp:sp modelId="{2725333F-B62F-2D49-BC18-FDA292449DE8}">
      <dsp:nvSpPr>
        <dsp:cNvPr id="0" name=""/>
        <dsp:cNvSpPr/>
      </dsp:nvSpPr>
      <dsp:spPr>
        <a:xfrm>
          <a:off x="6513315" y="3183951"/>
          <a:ext cx="2463013" cy="1324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2B142-DD40-8E49-B4D3-D1C09ED3A7D8}">
      <dsp:nvSpPr>
        <dsp:cNvPr id="0" name=""/>
        <dsp:cNvSpPr/>
      </dsp:nvSpPr>
      <dsp:spPr>
        <a:xfrm>
          <a:off x="6704299" y="3365385"/>
          <a:ext cx="2463013" cy="1324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>
              <a:solidFill>
                <a:schemeClr val="accent2"/>
              </a:solidFill>
            </a:rPr>
            <a:t>Logistic Regression (91.83%)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(88.52%)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chemeClr val="tx1"/>
              </a:solidFill>
            </a:rPr>
            <a:t>XGBoost</a:t>
          </a:r>
          <a:r>
            <a:rPr lang="en-US" sz="1300" kern="1200" dirty="0">
              <a:solidFill>
                <a:schemeClr val="tx1"/>
              </a:solidFill>
            </a:rPr>
            <a:t> (91.25%)</a:t>
          </a:r>
          <a:endParaRPr lang="en-US" sz="1300" kern="1200" dirty="0"/>
        </a:p>
      </dsp:txBody>
      <dsp:txXfrm>
        <a:off x="6743101" y="3404187"/>
        <a:ext cx="2385409" cy="1247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2153-5ED9-CB46-8D7F-5D935F1B18CF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60C6F-5797-2049-885D-90D62EC09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BEA95-A4D6-4E11-5202-4D75540BC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0BEB82-431C-3AA5-6996-E7F7794735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32F88-41FD-2799-8CAB-B0BC666A1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E19CF-BB79-3902-13A8-EA0AE7619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6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citation: https://</a:t>
            </a:r>
            <a:r>
              <a:rPr lang="en-US" dirty="0" err="1"/>
              <a:t>www.vecteezy.com</a:t>
            </a:r>
            <a:r>
              <a:rPr lang="en-US" dirty="0"/>
              <a:t>/vector-art/45999479-trendy-product-reviews</a:t>
            </a:r>
          </a:p>
          <a:p>
            <a:endParaRPr lang="en-US" dirty="0"/>
          </a:p>
          <a:p>
            <a:r>
              <a:rPr lang="en-US" dirty="0" err="1"/>
              <a:t>Statistia</a:t>
            </a:r>
            <a:r>
              <a:rPr lang="en-US" dirty="0"/>
              <a:t> Market Insights: https://</a:t>
            </a:r>
            <a:r>
              <a:rPr lang="en-US" dirty="0" err="1"/>
              <a:t>www.statista.com</a:t>
            </a:r>
            <a:r>
              <a:rPr lang="en-US" dirty="0"/>
              <a:t>/statistics/272391/us-retail-e-commerce-sales-forecast/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34D9C-3F84-A41F-F0FA-8AFEFAC18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795A4-C29B-6711-6B34-27748A000D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908895-64E2-2538-33E6-52A5BEA40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Graphs are from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endParaRPr lang="en-US" dirty="0"/>
          </a:p>
          <a:p>
            <a:r>
              <a:rPr lang="en-US" dirty="0"/>
              <a:t>Amazon Data Set: https://amazon-reviews-2023.github.io/</a:t>
            </a:r>
            <a:r>
              <a:rPr lang="en-US" dirty="0" err="1"/>
              <a:t>index.html</a:t>
            </a:r>
            <a:r>
              <a:rPr lang="en-US" dirty="0"/>
              <a:t>#</a:t>
            </a:r>
          </a:p>
          <a:p>
            <a:endParaRPr lang="en-US" dirty="0"/>
          </a:p>
          <a:p>
            <a:r>
              <a:rPr lang="en-US" dirty="0"/>
              <a:t>Beauty and Personal Care Category, profitable: https://</a:t>
            </a:r>
            <a:r>
              <a:rPr lang="en-US" dirty="0" err="1"/>
              <a:t>www.statista.com</a:t>
            </a:r>
            <a:r>
              <a:rPr lang="en-US" dirty="0"/>
              <a:t>/statistics/1400287/amazon-most-profitable-sellers-category/#:~:text=A%202024%20survey%20found%20that,with%2027%20percent%20of%20sellers.)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6A751-5569-F5AA-B18D-9B33863F0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8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Graphs are from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Graphs are from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3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Graphs are from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51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screenshot using </a:t>
            </a:r>
            <a:r>
              <a:rPr lang="en-US" dirty="0" err="1"/>
              <a:t>StreamLit</a:t>
            </a:r>
            <a:r>
              <a:rPr lang="en-US" dirty="0"/>
              <a:t> App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3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screenshot using </a:t>
            </a:r>
            <a:r>
              <a:rPr lang="en-US" dirty="0" err="1"/>
              <a:t>StreamLit</a:t>
            </a:r>
            <a:r>
              <a:rPr lang="en-US" dirty="0"/>
              <a:t> App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0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s://amazon-reviews-2023.github.io/index.html" TargetMode="External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hyperlink" Target="https://aclanthology.org/D19-1410/" TargetMode="Externa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0A054-04B5-4120-400A-21976FDD1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33A1-D00A-D3F9-4A92-DEE1E7BD8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89" y="1674764"/>
            <a:ext cx="9219256" cy="2120323"/>
          </a:xfrm>
        </p:spPr>
        <p:txBody>
          <a:bodyPr/>
          <a:lstStyle/>
          <a:p>
            <a:br>
              <a:rPr lang="en-US" sz="4500" dirty="0"/>
            </a:br>
            <a:r>
              <a:rPr lang="en-US" sz="4500" dirty="0"/>
              <a:t>Enhancing Customer Satisfaction with Data-Driven Product Insights </a:t>
            </a:r>
            <a:br>
              <a:rPr lang="en-US" sz="4500" i="1" dirty="0"/>
            </a:b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81903-0370-C87F-90F9-6F575A8E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213" y="4792508"/>
            <a:ext cx="8105820" cy="15931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Victoria X. Wang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December 2024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B3C7D0-D4EC-CFCA-5194-E929ACC78D74}"/>
              </a:ext>
            </a:extLst>
          </p:cNvPr>
          <p:cNvSpPr txBox="1">
            <a:spLocks/>
          </p:cNvSpPr>
          <p:nvPr/>
        </p:nvSpPr>
        <p:spPr>
          <a:xfrm>
            <a:off x="441989" y="2672185"/>
            <a:ext cx="9219256" cy="21203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4500" dirty="0"/>
            </a:b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Leveraging Sentiment Analysis and Similarity Search </a:t>
            </a:r>
            <a:b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Optimize Product offerings and success</a:t>
            </a:r>
            <a:br>
              <a:rPr lang="en-US" sz="45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27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7D57-7DFC-7A88-5F8B-6CF5EE2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B270-73B4-5EB4-1C3B-F4AD7D57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8823505" cy="4135863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Conclusion:</a:t>
            </a:r>
          </a:p>
          <a:p>
            <a:pPr lvl="1"/>
            <a:r>
              <a:rPr lang="en-US" sz="2200" dirty="0"/>
              <a:t>This toolkit will empower stakeholders to gain actionable insights that can be used to improve product-market fit, outperform competitors, and drive revenue growth.</a:t>
            </a:r>
          </a:p>
          <a:p>
            <a:pPr lvl="1"/>
            <a:endParaRPr lang="en-US" sz="2200" b="0" i="0" dirty="0">
              <a:effectLst/>
            </a:endParaRPr>
          </a:p>
          <a:p>
            <a:r>
              <a:rPr lang="en-US" sz="2200" b="1" dirty="0"/>
              <a:t>Similarity Search: </a:t>
            </a:r>
          </a:p>
          <a:p>
            <a:pPr lvl="1"/>
            <a:r>
              <a:rPr lang="en-US" sz="2200" dirty="0"/>
              <a:t>Resolving the edge cases </a:t>
            </a:r>
          </a:p>
          <a:p>
            <a:pPr lvl="1"/>
            <a:r>
              <a:rPr lang="en-US" sz="2200" b="0" i="0" dirty="0">
                <a:effectLst/>
              </a:rPr>
              <a:t>Optimizing embedding transformation and similarity calculations </a:t>
            </a:r>
          </a:p>
          <a:p>
            <a:endParaRPr lang="en-US" sz="2200" b="1" dirty="0"/>
          </a:p>
          <a:p>
            <a:r>
              <a:rPr lang="en-US" sz="2200" b="1" i="0" dirty="0">
                <a:effectLst/>
              </a:rPr>
              <a:t>Extract additional insights via other modeling techniques:</a:t>
            </a:r>
          </a:p>
          <a:p>
            <a:pPr lvl="1"/>
            <a:r>
              <a:rPr lang="en-US" sz="2000" dirty="0"/>
              <a:t>Cluster analysis, Sequential Neural Network via </a:t>
            </a:r>
            <a:r>
              <a:rPr lang="en-US" sz="2000" dirty="0" err="1"/>
              <a:t>Keras</a:t>
            </a:r>
            <a:r>
              <a:rPr lang="en-US" sz="2000" dirty="0"/>
              <a:t>, Topic Modeling</a:t>
            </a:r>
            <a:endParaRPr lang="en-US" sz="2000" i="0" dirty="0">
              <a:effectLst/>
            </a:endParaRPr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147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56B4-0745-6C08-8528-E564825B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27C6-3302-FF7C-5515-41F02D4CF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43450"/>
            <a:ext cx="8596668" cy="1807509"/>
          </a:xfrm>
        </p:spPr>
        <p:txBody>
          <a:bodyPr>
            <a:normAutofit fontScale="62500" lnSpcReduction="20000"/>
          </a:bodyPr>
          <a:lstStyle/>
          <a:p>
            <a:r>
              <a:rPr lang="en-US" b="1" u="sng" dirty="0"/>
              <a:t>Data Set Citation:</a:t>
            </a:r>
            <a:r>
              <a:rPr lang="en-US" b="0" i="0" dirty="0">
                <a:effectLst/>
              </a:rPr>
              <a:t> McAuley Lab Amazon Reviews'23</a:t>
            </a:r>
          </a:p>
          <a:p>
            <a:pPr lvl="1"/>
            <a:r>
              <a:rPr lang="en-US" dirty="0"/>
              <a:t>@article</a:t>
            </a:r>
            <a:r>
              <a:rPr lang="en-US" dirty="0">
                <a:solidFill>
                  <a:srgbClr val="204A87"/>
                </a:solidFill>
                <a:effectLst/>
              </a:rPr>
              <a:t>{</a:t>
            </a:r>
            <a:r>
              <a:rPr lang="en-US" dirty="0"/>
              <a:t>hou2024bridging, title=</a:t>
            </a:r>
            <a:r>
              <a:rPr lang="en-US" dirty="0">
                <a:solidFill>
                  <a:srgbClr val="204A87"/>
                </a:solidFill>
                <a:effectLst/>
              </a:rPr>
              <a:t>{</a:t>
            </a:r>
            <a:r>
              <a:rPr lang="en-US" dirty="0"/>
              <a:t>Bridging Language and Items for Retrieval and Recommendation</a:t>
            </a:r>
            <a:r>
              <a:rPr lang="en-US" dirty="0">
                <a:solidFill>
                  <a:srgbClr val="204A87"/>
                </a:solidFill>
                <a:effectLst/>
              </a:rPr>
              <a:t>}</a:t>
            </a:r>
            <a:r>
              <a:rPr lang="en-US" dirty="0"/>
              <a:t>, author=</a:t>
            </a:r>
            <a:r>
              <a:rPr lang="en-US" dirty="0">
                <a:solidFill>
                  <a:srgbClr val="204A87"/>
                </a:solidFill>
                <a:effectLst/>
              </a:rPr>
              <a:t>{</a:t>
            </a:r>
            <a:r>
              <a:rPr lang="en-US" dirty="0"/>
              <a:t>Hou, </a:t>
            </a:r>
            <a:r>
              <a:rPr lang="en-US" dirty="0" err="1"/>
              <a:t>Yupeng</a:t>
            </a:r>
            <a:r>
              <a:rPr lang="en-US" dirty="0"/>
              <a:t> and Li, </a:t>
            </a:r>
            <a:r>
              <a:rPr lang="en-US" dirty="0" err="1"/>
              <a:t>Jiacheng</a:t>
            </a:r>
            <a:r>
              <a:rPr lang="en-US" dirty="0"/>
              <a:t> and He, </a:t>
            </a:r>
            <a:r>
              <a:rPr lang="en-US" dirty="0" err="1"/>
              <a:t>Zhankui</a:t>
            </a:r>
            <a:r>
              <a:rPr lang="en-US" dirty="0"/>
              <a:t> and Yan, An and Chen, </a:t>
            </a:r>
            <a:r>
              <a:rPr lang="en-US" dirty="0" err="1"/>
              <a:t>Xiusi</a:t>
            </a:r>
            <a:r>
              <a:rPr lang="en-US" dirty="0"/>
              <a:t> and McAuley, Julian</a:t>
            </a:r>
            <a:r>
              <a:rPr lang="en-US" dirty="0">
                <a:solidFill>
                  <a:srgbClr val="204A87"/>
                </a:solidFill>
                <a:effectLst/>
              </a:rPr>
              <a:t>}</a:t>
            </a:r>
            <a:r>
              <a:rPr lang="en-US" dirty="0"/>
              <a:t>, journal=</a:t>
            </a:r>
            <a:r>
              <a:rPr lang="en-US" dirty="0">
                <a:solidFill>
                  <a:srgbClr val="204A87"/>
                </a:solidFill>
                <a:effectLst/>
              </a:rPr>
              <a:t>{</a:t>
            </a:r>
            <a:r>
              <a:rPr lang="en-US" dirty="0" err="1"/>
              <a:t>arXiv</a:t>
            </a:r>
            <a:r>
              <a:rPr lang="en-US" dirty="0"/>
              <a:t> preprint arXiv:2403.03952</a:t>
            </a:r>
            <a:r>
              <a:rPr lang="en-US" dirty="0">
                <a:solidFill>
                  <a:srgbClr val="204A87"/>
                </a:solidFill>
                <a:effectLst/>
              </a:rPr>
              <a:t>}</a:t>
            </a:r>
            <a:r>
              <a:rPr lang="en-US" dirty="0"/>
              <a:t>, year=</a:t>
            </a:r>
            <a:r>
              <a:rPr lang="en-US" dirty="0">
                <a:solidFill>
                  <a:srgbClr val="204A87"/>
                </a:solidFill>
                <a:effectLst/>
              </a:rPr>
              <a:t>{</a:t>
            </a:r>
            <a:r>
              <a:rPr lang="en-US" dirty="0"/>
              <a:t>2024</a:t>
            </a:r>
            <a:r>
              <a:rPr lang="en-US" dirty="0">
                <a:solidFill>
                  <a:srgbClr val="204A87"/>
                </a:solidFill>
                <a:effectLst/>
              </a:rPr>
              <a:t>}</a:t>
            </a:r>
            <a:r>
              <a:rPr lang="en-US" dirty="0"/>
              <a:t> </a:t>
            </a:r>
            <a:r>
              <a:rPr lang="en-US" dirty="0">
                <a:solidFill>
                  <a:srgbClr val="204A87"/>
                </a:solidFill>
                <a:effectLst/>
              </a:rPr>
              <a:t>}</a:t>
            </a:r>
            <a:endParaRPr lang="en-US" b="0" i="0" u="none" strike="noStrike" dirty="0">
              <a:effectLst/>
              <a:hlinkClick r:id="rId3"/>
            </a:endParaRPr>
          </a:p>
          <a:p>
            <a:pPr lvl="1"/>
            <a:r>
              <a:rPr lang="en-US" b="0" i="0" u="none" strike="noStrike" dirty="0">
                <a:effectLst/>
                <a:hlinkClick r:id="rId3"/>
              </a:rPr>
              <a:t>https://amazon-reviews-2023.github.io/index.html#</a:t>
            </a:r>
            <a:endParaRPr lang="en-US" b="1" u="sng" dirty="0"/>
          </a:p>
          <a:p>
            <a:r>
              <a:rPr lang="en-US" b="1" u="sng" dirty="0" err="1"/>
              <a:t>SentenceTransformer</a:t>
            </a:r>
            <a:r>
              <a:rPr lang="en-US" b="1" u="sng" dirty="0"/>
              <a:t> Library Citation:</a:t>
            </a:r>
            <a:r>
              <a:rPr lang="en-US" dirty="0"/>
              <a:t> "Sentence-BERT (all-MiniLM-L6-v2 model)”:</a:t>
            </a:r>
          </a:p>
          <a:p>
            <a:pPr lvl="1"/>
            <a:r>
              <a:rPr lang="en-US" dirty="0" err="1"/>
              <a:t>Reimert</a:t>
            </a:r>
            <a:r>
              <a:rPr lang="en-US" dirty="0"/>
              <a:t>, N., &amp; </a:t>
            </a:r>
            <a:r>
              <a:rPr lang="en-US" dirty="0" err="1"/>
              <a:t>Kiela</a:t>
            </a:r>
            <a:r>
              <a:rPr lang="en-US" dirty="0"/>
              <a:t>, P. (2019). Sentence-BERT: Sentence Embeddings using Siamese Networks and Triplet Loss. In Proceedings of the 57th Conference on Empirical Methods in Natural Language Processing (EMNLP) (pp. 4500–4510). Association for Computational Linguistics. (</a:t>
            </a:r>
            <a:r>
              <a:rPr lang="en-US" dirty="0">
                <a:hlinkClick r:id="rId4"/>
              </a:rPr>
              <a:t>https://aclanthology.org/D19-1410/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2F625-D5CB-22CB-4679-029CB6F8D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255" y="1522791"/>
            <a:ext cx="2881746" cy="2671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AE60C-DB1F-C72C-D5FF-4BE40A2306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238" y="1668042"/>
            <a:ext cx="1095084" cy="1095084"/>
          </a:xfrm>
          <a:prstGeom prst="rect">
            <a:avLst/>
          </a:prstGeom>
        </p:spPr>
      </p:pic>
      <p:pic>
        <p:nvPicPr>
          <p:cNvPr id="1026" name="Picture 2" descr="Linkedin logo vector, Linkedin symbol, Linkedin icon free vector 18910721  Vector Art at Vecteezy">
            <a:extLst>
              <a:ext uri="{FF2B5EF4-FFF2-40B4-BE49-F238E27FC236}">
                <a16:creationId xmlns:a16="http://schemas.microsoft.com/office/drawing/2014/main" id="{5F1B8C3B-ADC6-0316-3C36-C6C217812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0" t="15205" r="15448" b="15665"/>
          <a:stretch/>
        </p:blipFill>
        <p:spPr bwMode="auto">
          <a:xfrm>
            <a:off x="753007" y="3099037"/>
            <a:ext cx="1033221" cy="100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itHub Logo, Git Hub Icon With Text On White and Black ...">
            <a:extLst>
              <a:ext uri="{FF2B5EF4-FFF2-40B4-BE49-F238E27FC236}">
                <a16:creationId xmlns:a16="http://schemas.microsoft.com/office/drawing/2014/main" id="{D3A5098C-7EF0-1FFF-0B5C-29CBEFC7D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t="4084" r="55890" b="4639"/>
          <a:stretch/>
        </p:blipFill>
        <p:spPr bwMode="auto">
          <a:xfrm>
            <a:off x="5977291" y="1513612"/>
            <a:ext cx="1095084" cy="134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5947E6-5506-7567-112C-34FFB0226E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9238" y="3079674"/>
            <a:ext cx="1097280" cy="1097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CE0072-C550-2F3E-ED73-C23C2290128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4394" t="1" r="5127" b="-2"/>
          <a:stretch/>
        </p:blipFill>
        <p:spPr>
          <a:xfrm>
            <a:off x="5492305" y="3396406"/>
            <a:ext cx="2185060" cy="5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2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53C8-5129-BDBC-8CE8-F6B9A0EB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87771" cy="1320800"/>
          </a:xfrm>
        </p:spPr>
        <p:txBody>
          <a:bodyPr>
            <a:normAutofit/>
          </a:bodyPr>
          <a:lstStyle/>
          <a:p>
            <a:r>
              <a:rPr lang="en-US" dirty="0"/>
              <a:t>Problem Statement &amp; Business Relevance  </a:t>
            </a:r>
          </a:p>
        </p:txBody>
      </p:sp>
      <p:sp>
        <p:nvSpPr>
          <p:cNvPr id="1034" name="Content Placeholder 1033">
            <a:extLst>
              <a:ext uri="{FF2B5EF4-FFF2-40B4-BE49-F238E27FC236}">
                <a16:creationId xmlns:a16="http://schemas.microsoft.com/office/drawing/2014/main" id="{2E8CDB0A-DE03-605A-C34C-AFCAA7BB4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063" y="1583871"/>
            <a:ext cx="4921860" cy="4915960"/>
          </a:xfrm>
        </p:spPr>
        <p:txBody>
          <a:bodyPr>
            <a:normAutofit/>
          </a:bodyPr>
          <a:lstStyle/>
          <a:p>
            <a:r>
              <a:rPr lang="en-US" sz="2000" dirty="0"/>
              <a:t>Statista: $1.9 trillion by 2029 </a:t>
            </a:r>
          </a:p>
          <a:p>
            <a:endParaRPr lang="en-US" sz="2000" dirty="0"/>
          </a:p>
          <a:p>
            <a:r>
              <a:rPr lang="en-US" sz="2000" dirty="0"/>
              <a:t>How might we… </a:t>
            </a:r>
          </a:p>
          <a:p>
            <a:pPr lvl="1"/>
            <a:r>
              <a:rPr lang="en-US" sz="1800" dirty="0"/>
              <a:t>leverage user text reviews to identify product issues and prioritize features that customers value the most? </a:t>
            </a:r>
          </a:p>
          <a:p>
            <a:endParaRPr lang="en-US" sz="2000" dirty="0"/>
          </a:p>
          <a:p>
            <a:r>
              <a:rPr lang="en-US" sz="2000" dirty="0"/>
              <a:t>Solution</a:t>
            </a:r>
          </a:p>
          <a:p>
            <a:pPr lvl="1"/>
            <a:r>
              <a:rPr lang="en-US" sz="1800" kern="100" dirty="0">
                <a:cs typeface="Times New Roman" panose="02020603050405020304" pitchFamily="18" charset="0"/>
              </a:rPr>
              <a:t>Machine learning </a:t>
            </a: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and NLP to analyze customer sentiment and extract insights. 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E6C43-4F60-675E-F550-D80BA392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51" t="5200" r="3089" b="1198"/>
          <a:stretch/>
        </p:blipFill>
        <p:spPr>
          <a:xfrm>
            <a:off x="923926" y="1847637"/>
            <a:ext cx="3074544" cy="387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7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86982-391E-5377-E7C2-B678CAD47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BC0D-A5EA-03E9-7659-B848B058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1E10-DE1A-84F4-E38F-474EF31FF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2" y="1380565"/>
            <a:ext cx="4455715" cy="535192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Rich Dataset </a:t>
            </a:r>
          </a:p>
          <a:p>
            <a:pPr lvl="1"/>
            <a:r>
              <a:rPr lang="en-US" sz="1800" dirty="0"/>
              <a:t>Beauty and Personal Care Category (165674, 16) </a:t>
            </a:r>
          </a:p>
          <a:p>
            <a:pPr lvl="1"/>
            <a:r>
              <a:rPr lang="en-US" sz="1800" dirty="0"/>
              <a:t>X = text, y = sentiment (target)</a:t>
            </a:r>
          </a:p>
          <a:p>
            <a:pPr lvl="1"/>
            <a:r>
              <a:rPr lang="en-US" sz="1800" dirty="0"/>
              <a:t>Class imbalance</a:t>
            </a:r>
          </a:p>
          <a:p>
            <a:pPr lvl="2"/>
            <a:r>
              <a:rPr lang="en-US" sz="1600" dirty="0"/>
              <a:t>Metrics, Algorithm-level techniques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Text Review Analysis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Text Preprocessing:</a:t>
            </a:r>
          </a:p>
          <a:p>
            <a:pPr lvl="2"/>
            <a:r>
              <a:rPr lang="en-US" sz="1600" dirty="0" err="1"/>
              <a:t>CountVectorizer</a:t>
            </a:r>
            <a:endParaRPr lang="en-US" sz="1600" dirty="0"/>
          </a:p>
          <a:p>
            <a:pPr lvl="2"/>
            <a:r>
              <a:rPr lang="en-US" sz="1600" dirty="0"/>
              <a:t>TFIDF w/ SVD</a:t>
            </a:r>
          </a:p>
          <a:p>
            <a:pPr lvl="2"/>
            <a:r>
              <a:rPr lang="en-US" sz="1600" dirty="0"/>
              <a:t>Sentence Transformer (‘</a:t>
            </a:r>
            <a:r>
              <a:rPr lang="en-US" sz="1600" b="0" dirty="0">
                <a:effectLst/>
              </a:rPr>
              <a:t>all-MiniLM-L6-v2’, 384 dimensions)</a:t>
            </a:r>
            <a:endParaRPr lang="en-US" sz="1600" dirty="0"/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Binary Classification: </a:t>
            </a:r>
          </a:p>
          <a:p>
            <a:pPr lvl="2"/>
            <a:r>
              <a:rPr lang="en-US" sz="1600" dirty="0"/>
              <a:t>Logistic Regression</a:t>
            </a:r>
          </a:p>
          <a:p>
            <a:pPr lvl="2"/>
            <a:r>
              <a:rPr lang="en-US" sz="1600" dirty="0" err="1"/>
              <a:t>XGBoost</a:t>
            </a:r>
            <a:endParaRPr lang="en-US" sz="1600" dirty="0"/>
          </a:p>
          <a:p>
            <a:pPr lvl="2"/>
            <a:r>
              <a:rPr lang="en-US" sz="1600" dirty="0"/>
              <a:t>Random Forest Classifier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Content Placeholder 4" descr="A close-up of a website&#10;&#10;Description automatically generated">
            <a:extLst>
              <a:ext uri="{FF2B5EF4-FFF2-40B4-BE49-F238E27FC236}">
                <a16:creationId xmlns:a16="http://schemas.microsoft.com/office/drawing/2014/main" id="{A49EF592-4EFE-EDF5-84D5-EBFFEAD84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88" y="286325"/>
            <a:ext cx="5246214" cy="1368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804185-B306-FDC5-FB37-85634AEF49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85" r="6568"/>
          <a:stretch/>
        </p:blipFill>
        <p:spPr>
          <a:xfrm>
            <a:off x="4975668" y="2253675"/>
            <a:ext cx="4735148" cy="3521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BA82D-A92A-E22C-525B-DBCAB0FAFA27}"/>
              </a:ext>
            </a:extLst>
          </p:cNvPr>
          <p:cNvSpPr txBox="1"/>
          <p:nvPr/>
        </p:nvSpPr>
        <p:spPr>
          <a:xfrm>
            <a:off x="6777318" y="6376624"/>
            <a:ext cx="374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Citation: "Sentence-BERT (all-MiniLM-L6-v2 model)"</a:t>
            </a:r>
          </a:p>
        </p:txBody>
      </p:sp>
    </p:spTree>
    <p:extLst>
      <p:ext uri="{BB962C8B-B14F-4D97-AF65-F5344CB8AC3E}">
        <p14:creationId xmlns:p14="http://schemas.microsoft.com/office/powerpoint/2010/main" val="347644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13BF-B3FD-E30A-C1BE-A6861DEB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Timeseries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8D155-4A29-1051-8ED3-CFFB76861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860799"/>
            <a:ext cx="8545991" cy="25145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FA470E-D90E-C7DE-4907-A0DDC592D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15" y="1320800"/>
            <a:ext cx="8545996" cy="2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15D1-A6B7-B3E9-EB62-9B3A7C52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09629" cy="1320800"/>
          </a:xfrm>
        </p:spPr>
        <p:txBody>
          <a:bodyPr/>
          <a:lstStyle/>
          <a:p>
            <a:r>
              <a:rPr lang="en-US" dirty="0"/>
              <a:t>Top 20 word pairs with Positive Sentiment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64E97B-E39C-F0C6-DDC2-885A3324B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1628746"/>
            <a:ext cx="8752417" cy="405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37DF1E-A65C-8D09-BB2F-614CF9F3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52466" cy="1320800"/>
          </a:xfrm>
        </p:spPr>
        <p:txBody>
          <a:bodyPr/>
          <a:lstStyle/>
          <a:p>
            <a:r>
              <a:rPr lang="en-US" dirty="0"/>
              <a:t>Top 20 word pairs with Negative Sentiment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993A3-73DC-EDD6-E23A-EA9A54CA0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53442"/>
            <a:ext cx="9206156" cy="420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356B-84EB-5239-DEE1-1A0E741D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and AUC scores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1AAF4A-9AFE-F705-A5D0-401CEE893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065566"/>
              </p:ext>
            </p:extLst>
          </p:nvPr>
        </p:nvGraphicFramePr>
        <p:xfrm>
          <a:off x="137005" y="1376912"/>
          <a:ext cx="9990667" cy="46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F89E17-72D3-1478-67F6-A18D73F9F483}"/>
              </a:ext>
            </a:extLst>
          </p:cNvPr>
          <p:cNvSpPr txBox="1"/>
          <p:nvPr/>
        </p:nvSpPr>
        <p:spPr>
          <a:xfrm>
            <a:off x="6777318" y="6376624"/>
            <a:ext cx="374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Citation: "Sentence-BERT (all-MiniLM-L6-v2 model)"</a:t>
            </a:r>
          </a:p>
        </p:txBody>
      </p:sp>
    </p:spTree>
    <p:extLst>
      <p:ext uri="{BB962C8B-B14F-4D97-AF65-F5344CB8AC3E}">
        <p14:creationId xmlns:p14="http://schemas.microsoft.com/office/powerpoint/2010/main" val="165635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review&#10;&#10;Description automatically generated">
            <a:extLst>
              <a:ext uri="{FF2B5EF4-FFF2-40B4-BE49-F238E27FC236}">
                <a16:creationId xmlns:a16="http://schemas.microsoft.com/office/drawing/2014/main" id="{626A95B4-7790-07D3-3FBF-EDB7F8D2E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32" y="275672"/>
            <a:ext cx="9180576" cy="630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7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review&#10;&#10;Description automatically generated">
            <a:extLst>
              <a:ext uri="{FF2B5EF4-FFF2-40B4-BE49-F238E27FC236}">
                <a16:creationId xmlns:a16="http://schemas.microsoft.com/office/drawing/2014/main" id="{01F12679-1E53-EFD7-165C-D9DBE5D0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20" y="276585"/>
            <a:ext cx="9177917" cy="63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275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18870</TotalTime>
  <Words>565</Words>
  <Application>Microsoft Macintosh PowerPoint</Application>
  <PresentationFormat>Widescreen</PresentationFormat>
  <Paragraphs>85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Times New Roman</vt:lpstr>
      <vt:lpstr>Trebuchet MS</vt:lpstr>
      <vt:lpstr>Wingdings 3</vt:lpstr>
      <vt:lpstr>Facet</vt:lpstr>
      <vt:lpstr> Enhancing Customer Satisfaction with Data-Driven Product Insights  </vt:lpstr>
      <vt:lpstr>Problem Statement &amp; Business Relevance  </vt:lpstr>
      <vt:lpstr>Data Analysis Strategy </vt:lpstr>
      <vt:lpstr>Timeseries analysis</vt:lpstr>
      <vt:lpstr>Top 20 word pairs with Positive Sentiment</vt:lpstr>
      <vt:lpstr>Top 20 word pairs with Negative Sentiment</vt:lpstr>
      <vt:lpstr>Classification Models and AUC scores </vt:lpstr>
      <vt:lpstr>PowerPoint Presentation</vt:lpstr>
      <vt:lpstr>PowerPoint Presentation</vt:lpstr>
      <vt:lpstr>Future Direction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Wang</dc:creator>
  <cp:lastModifiedBy>Victoria Wang</cp:lastModifiedBy>
  <cp:revision>173</cp:revision>
  <dcterms:created xsi:type="dcterms:W3CDTF">2024-11-01T10:54:36Z</dcterms:created>
  <dcterms:modified xsi:type="dcterms:W3CDTF">2024-12-08T23:54:10Z</dcterms:modified>
</cp:coreProperties>
</file>