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82515"/>
  </p:normalViewPr>
  <p:slideViewPr>
    <p:cSldViewPr snapToGrid="0">
      <p:cViewPr varScale="1">
        <p:scale>
          <a:sx n="106" d="100"/>
          <a:sy n="106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A5794-64B7-9F4D-8EC5-23083F4875A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89871C-49D4-2E40-9936-C73BBC679C2C}">
      <dgm:prSet phldrT="[Text]"/>
      <dgm:spPr/>
      <dgm:t>
        <a:bodyPr/>
        <a:lstStyle/>
        <a:p>
          <a:r>
            <a:rPr lang="en-US" dirty="0"/>
            <a:t>Binary Classification</a:t>
          </a:r>
        </a:p>
      </dgm:t>
    </dgm:pt>
    <dgm:pt modelId="{93FEBDB0-5819-B948-BF64-4E06E8C75936}" type="parTrans" cxnId="{F63EAD98-96B1-BA4C-90A8-FDDA8A1B5549}">
      <dgm:prSet/>
      <dgm:spPr/>
      <dgm:t>
        <a:bodyPr/>
        <a:lstStyle/>
        <a:p>
          <a:endParaRPr lang="en-US"/>
        </a:p>
      </dgm:t>
    </dgm:pt>
    <dgm:pt modelId="{1B91CE54-2D36-6D4D-8814-C17C2ABC7FA7}" type="sibTrans" cxnId="{F63EAD98-96B1-BA4C-90A8-FDDA8A1B5549}">
      <dgm:prSet/>
      <dgm:spPr/>
      <dgm:t>
        <a:bodyPr/>
        <a:lstStyle/>
        <a:p>
          <a:endParaRPr lang="en-US"/>
        </a:p>
      </dgm:t>
    </dgm:pt>
    <dgm:pt modelId="{DF206173-D1B8-4B40-B9EC-9C8C57693FA7}">
      <dgm:prSet phldrT="[Text]"/>
      <dgm:spPr/>
      <dgm:t>
        <a:bodyPr/>
        <a:lstStyle/>
        <a:p>
          <a:r>
            <a:rPr lang="en-US" dirty="0"/>
            <a:t>CV</a:t>
          </a:r>
        </a:p>
      </dgm:t>
    </dgm:pt>
    <dgm:pt modelId="{AEB6A6F9-002E-C24D-A453-0CF530B0E540}" type="parTrans" cxnId="{1523EDFF-EB25-A242-A8A3-84068D5516DF}">
      <dgm:prSet/>
      <dgm:spPr/>
      <dgm:t>
        <a:bodyPr/>
        <a:lstStyle/>
        <a:p>
          <a:endParaRPr lang="en-US"/>
        </a:p>
      </dgm:t>
    </dgm:pt>
    <dgm:pt modelId="{B48110BD-0804-F04E-A1A6-97937B1D54B8}" type="sibTrans" cxnId="{1523EDFF-EB25-A242-A8A3-84068D5516DF}">
      <dgm:prSet/>
      <dgm:spPr/>
      <dgm:t>
        <a:bodyPr/>
        <a:lstStyle/>
        <a:p>
          <a:endParaRPr lang="en-US"/>
        </a:p>
      </dgm:t>
    </dgm:pt>
    <dgm:pt modelId="{65859CAC-3965-F542-ABBE-D45ECA9B20F5}">
      <dgm:prSet phldrT="[Text]"/>
      <dgm:spPr/>
      <dgm:t>
        <a:bodyPr/>
        <a:lstStyle/>
        <a:p>
          <a:r>
            <a:rPr lang="en-US" dirty="0"/>
            <a:t>Logistic Regression (79.7%)</a:t>
          </a:r>
        </a:p>
      </dgm:t>
    </dgm:pt>
    <dgm:pt modelId="{2EBE4643-5D9E-E645-A041-DE5848BCAB8E}" type="parTrans" cxnId="{7BE0025E-C6FA-A443-9AC4-CE46BF53688A}">
      <dgm:prSet/>
      <dgm:spPr/>
      <dgm:t>
        <a:bodyPr/>
        <a:lstStyle/>
        <a:p>
          <a:endParaRPr lang="en-US"/>
        </a:p>
      </dgm:t>
    </dgm:pt>
    <dgm:pt modelId="{D8FD291B-F24B-9448-8728-99A15B316680}" type="sibTrans" cxnId="{7BE0025E-C6FA-A443-9AC4-CE46BF53688A}">
      <dgm:prSet/>
      <dgm:spPr/>
      <dgm:t>
        <a:bodyPr/>
        <a:lstStyle/>
        <a:p>
          <a:endParaRPr lang="en-US"/>
        </a:p>
      </dgm:t>
    </dgm:pt>
    <dgm:pt modelId="{CD9C289E-3A67-BE44-87CC-6E38FCEB3E2E}">
      <dgm:prSet phldrT="[Text]"/>
      <dgm:spPr/>
      <dgm:t>
        <a:bodyPr/>
        <a:lstStyle/>
        <a:p>
          <a:r>
            <a:rPr lang="en-US" dirty="0"/>
            <a:t>AdaBoost (85.7%)</a:t>
          </a:r>
        </a:p>
        <a:p>
          <a:r>
            <a:rPr lang="en-US" dirty="0"/>
            <a:t>Random Forest </a:t>
          </a:r>
          <a:r>
            <a:rPr lang="en-US" dirty="0">
              <a:solidFill>
                <a:srgbClr val="FF0000"/>
              </a:solidFill>
            </a:rPr>
            <a:t>(87.1%)</a:t>
          </a:r>
        </a:p>
      </dgm:t>
    </dgm:pt>
    <dgm:pt modelId="{33413E0D-8CB5-DD4B-9E1A-4B43F85AFEA5}" type="parTrans" cxnId="{09D625E4-8FBB-1D40-B0A1-8B992E721CCF}">
      <dgm:prSet/>
      <dgm:spPr/>
      <dgm:t>
        <a:bodyPr/>
        <a:lstStyle/>
        <a:p>
          <a:endParaRPr lang="en-US"/>
        </a:p>
      </dgm:t>
    </dgm:pt>
    <dgm:pt modelId="{5A098920-6B1B-F148-B02D-64D0D5D452E9}" type="sibTrans" cxnId="{09D625E4-8FBB-1D40-B0A1-8B992E721CCF}">
      <dgm:prSet/>
      <dgm:spPr/>
      <dgm:t>
        <a:bodyPr/>
        <a:lstStyle/>
        <a:p>
          <a:endParaRPr lang="en-US"/>
        </a:p>
      </dgm:t>
    </dgm:pt>
    <dgm:pt modelId="{1EA1E9AE-D43D-914F-8EDE-38E4A1973A01}">
      <dgm:prSet phldrT="[Text]"/>
      <dgm:spPr/>
      <dgm:t>
        <a:bodyPr/>
        <a:lstStyle/>
        <a:p>
          <a:r>
            <a:rPr lang="en-US" dirty="0"/>
            <a:t>TFIDF w/ SVD</a:t>
          </a:r>
        </a:p>
      </dgm:t>
    </dgm:pt>
    <dgm:pt modelId="{549FDABC-0D69-E84D-B5EB-16425EDBAC6C}" type="parTrans" cxnId="{4E8419BC-1930-3C44-89AB-4F3DD66F6492}">
      <dgm:prSet/>
      <dgm:spPr/>
      <dgm:t>
        <a:bodyPr/>
        <a:lstStyle/>
        <a:p>
          <a:endParaRPr lang="en-US"/>
        </a:p>
      </dgm:t>
    </dgm:pt>
    <dgm:pt modelId="{64AFF170-AA17-C148-BBF4-46298BEFFB50}" type="sibTrans" cxnId="{4E8419BC-1930-3C44-89AB-4F3DD66F6492}">
      <dgm:prSet/>
      <dgm:spPr/>
      <dgm:t>
        <a:bodyPr/>
        <a:lstStyle/>
        <a:p>
          <a:endParaRPr lang="en-US"/>
        </a:p>
      </dgm:t>
    </dgm:pt>
    <dgm:pt modelId="{DE6C89DA-32FA-DF4E-B2A1-DD720F7D1BE3}">
      <dgm:prSet phldrT="[Text]"/>
      <dgm:spPr/>
      <dgm:t>
        <a:bodyPr/>
        <a:lstStyle/>
        <a:p>
          <a:r>
            <a:rPr lang="en-US" dirty="0"/>
            <a:t>Logistic Regression (82.7%)</a:t>
          </a:r>
        </a:p>
      </dgm:t>
    </dgm:pt>
    <dgm:pt modelId="{3F23A7AE-721C-454F-B5FC-DFC58C510D09}" type="parTrans" cxnId="{14E21440-D184-D248-A107-C592AF2401C7}">
      <dgm:prSet/>
      <dgm:spPr/>
      <dgm:t>
        <a:bodyPr/>
        <a:lstStyle/>
        <a:p>
          <a:endParaRPr lang="en-US"/>
        </a:p>
      </dgm:t>
    </dgm:pt>
    <dgm:pt modelId="{0B29C892-0DDB-A641-A965-F0338AC0FB43}" type="sibTrans" cxnId="{14E21440-D184-D248-A107-C592AF2401C7}">
      <dgm:prSet/>
      <dgm:spPr/>
      <dgm:t>
        <a:bodyPr/>
        <a:lstStyle/>
        <a:p>
          <a:endParaRPr lang="en-US"/>
        </a:p>
      </dgm:t>
    </dgm:pt>
    <dgm:pt modelId="{793DAA1C-3DB6-3F43-BFF7-67E7DA9D67F7}">
      <dgm:prSet/>
      <dgm:spPr/>
      <dgm:t>
        <a:bodyPr/>
        <a:lstStyle/>
        <a:p>
          <a:r>
            <a:rPr lang="en-US" dirty="0"/>
            <a:t>Sentece2Vec</a:t>
          </a:r>
        </a:p>
      </dgm:t>
    </dgm:pt>
    <dgm:pt modelId="{9F6AD929-40D7-D646-B0D8-9B760905E583}" type="parTrans" cxnId="{AD67DE6E-A9A4-9940-8E72-840DE7E035EB}">
      <dgm:prSet/>
      <dgm:spPr/>
      <dgm:t>
        <a:bodyPr/>
        <a:lstStyle/>
        <a:p>
          <a:endParaRPr lang="en-US"/>
        </a:p>
      </dgm:t>
    </dgm:pt>
    <dgm:pt modelId="{EF6B649F-E9E9-674D-95F8-D8EF9B40A518}" type="sibTrans" cxnId="{AD67DE6E-A9A4-9940-8E72-840DE7E035EB}">
      <dgm:prSet/>
      <dgm:spPr/>
      <dgm:t>
        <a:bodyPr/>
        <a:lstStyle/>
        <a:p>
          <a:endParaRPr lang="en-US"/>
        </a:p>
      </dgm:t>
    </dgm:pt>
    <dgm:pt modelId="{5922A17B-612D-014F-8783-6B0BBFF56B01}">
      <dgm:prSet/>
      <dgm:spPr/>
      <dgm:t>
        <a:bodyPr/>
        <a:lstStyle/>
        <a:p>
          <a:r>
            <a:rPr lang="en-US" dirty="0"/>
            <a:t>AdaBoost (83.3%) </a:t>
          </a:r>
        </a:p>
        <a:p>
          <a:r>
            <a:rPr lang="en-US" dirty="0"/>
            <a:t>Random Forest (85.8%)</a:t>
          </a:r>
        </a:p>
      </dgm:t>
    </dgm:pt>
    <dgm:pt modelId="{E5661D54-1680-FF4D-8815-A4D8556276B7}" type="parTrans" cxnId="{0D6B451C-2F97-6D40-9BF3-AAA6993F4D9C}">
      <dgm:prSet/>
      <dgm:spPr/>
      <dgm:t>
        <a:bodyPr/>
        <a:lstStyle/>
        <a:p>
          <a:endParaRPr lang="en-US"/>
        </a:p>
      </dgm:t>
    </dgm:pt>
    <dgm:pt modelId="{03F488A4-A8F5-8D44-AC65-BF770F3DABD0}" type="sibTrans" cxnId="{0D6B451C-2F97-6D40-9BF3-AAA6993F4D9C}">
      <dgm:prSet/>
      <dgm:spPr/>
      <dgm:t>
        <a:bodyPr/>
        <a:lstStyle/>
        <a:p>
          <a:endParaRPr lang="en-US"/>
        </a:p>
      </dgm:t>
    </dgm:pt>
    <dgm:pt modelId="{656E0ED7-C6B4-1F46-A935-52C0B40D7E5A}" type="pres">
      <dgm:prSet presAssocID="{486A5794-64B7-9F4D-8EC5-23083F487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DC6A38-C50C-DD4A-8B03-DFC9ADBC44D2}" type="pres">
      <dgm:prSet presAssocID="{8289871C-49D4-2E40-9936-C73BBC679C2C}" presName="hierRoot1" presStyleCnt="0"/>
      <dgm:spPr/>
    </dgm:pt>
    <dgm:pt modelId="{622F8684-4A21-564C-9E3C-52E2A23C70D2}" type="pres">
      <dgm:prSet presAssocID="{8289871C-49D4-2E40-9936-C73BBC679C2C}" presName="composite" presStyleCnt="0"/>
      <dgm:spPr/>
    </dgm:pt>
    <dgm:pt modelId="{CBF3A779-0C7E-3D47-A007-CCCB53335B20}" type="pres">
      <dgm:prSet presAssocID="{8289871C-49D4-2E40-9936-C73BBC679C2C}" presName="background" presStyleLbl="node0" presStyleIdx="0" presStyleCnt="1"/>
      <dgm:spPr/>
    </dgm:pt>
    <dgm:pt modelId="{39A368C6-C555-B24B-8129-CE60B111337B}" type="pres">
      <dgm:prSet presAssocID="{8289871C-49D4-2E40-9936-C73BBC679C2C}" presName="text" presStyleLbl="fgAcc0" presStyleIdx="0" presStyleCnt="1">
        <dgm:presLayoutVars>
          <dgm:chPref val="3"/>
        </dgm:presLayoutVars>
      </dgm:prSet>
      <dgm:spPr/>
    </dgm:pt>
    <dgm:pt modelId="{17D47CB0-0D55-1D40-9A7B-38FAD82E5424}" type="pres">
      <dgm:prSet presAssocID="{8289871C-49D4-2E40-9936-C73BBC679C2C}" presName="hierChild2" presStyleCnt="0"/>
      <dgm:spPr/>
    </dgm:pt>
    <dgm:pt modelId="{F58BB37D-3CF2-5B47-A315-AA2B6CAAC195}" type="pres">
      <dgm:prSet presAssocID="{AEB6A6F9-002E-C24D-A453-0CF530B0E540}" presName="Name10" presStyleLbl="parChTrans1D2" presStyleIdx="0" presStyleCnt="3"/>
      <dgm:spPr/>
    </dgm:pt>
    <dgm:pt modelId="{99EF7D21-1D6D-744C-AAB7-01B50910F29E}" type="pres">
      <dgm:prSet presAssocID="{DF206173-D1B8-4B40-B9EC-9C8C57693FA7}" presName="hierRoot2" presStyleCnt="0"/>
      <dgm:spPr/>
    </dgm:pt>
    <dgm:pt modelId="{CDB0255B-BDF3-8444-9294-5DCD80CA9ACF}" type="pres">
      <dgm:prSet presAssocID="{DF206173-D1B8-4B40-B9EC-9C8C57693FA7}" presName="composite2" presStyleCnt="0"/>
      <dgm:spPr/>
    </dgm:pt>
    <dgm:pt modelId="{DEF93209-8D84-914C-AE41-EEDF3B71B7E4}" type="pres">
      <dgm:prSet presAssocID="{DF206173-D1B8-4B40-B9EC-9C8C57693FA7}" presName="background2" presStyleLbl="node2" presStyleIdx="0" presStyleCnt="3"/>
      <dgm:spPr/>
    </dgm:pt>
    <dgm:pt modelId="{3BE5A9F9-B4DD-0F44-9CBA-A036A90BD7A7}" type="pres">
      <dgm:prSet presAssocID="{DF206173-D1B8-4B40-B9EC-9C8C57693FA7}" presName="text2" presStyleLbl="fgAcc2" presStyleIdx="0" presStyleCnt="3">
        <dgm:presLayoutVars>
          <dgm:chPref val="3"/>
        </dgm:presLayoutVars>
      </dgm:prSet>
      <dgm:spPr/>
    </dgm:pt>
    <dgm:pt modelId="{1F056320-A439-0A46-8CEA-3E380AC68C48}" type="pres">
      <dgm:prSet presAssocID="{DF206173-D1B8-4B40-B9EC-9C8C57693FA7}" presName="hierChild3" presStyleCnt="0"/>
      <dgm:spPr/>
    </dgm:pt>
    <dgm:pt modelId="{6BAADF3E-F21B-754F-AB6D-5B38F5077C6A}" type="pres">
      <dgm:prSet presAssocID="{2EBE4643-5D9E-E645-A041-DE5848BCAB8E}" presName="Name17" presStyleLbl="parChTrans1D3" presStyleIdx="0" presStyleCnt="4"/>
      <dgm:spPr/>
    </dgm:pt>
    <dgm:pt modelId="{BCCBDFAE-A124-8B42-8973-B51464537E8D}" type="pres">
      <dgm:prSet presAssocID="{65859CAC-3965-F542-ABBE-D45ECA9B20F5}" presName="hierRoot3" presStyleCnt="0"/>
      <dgm:spPr/>
    </dgm:pt>
    <dgm:pt modelId="{02AA6EB5-27CE-9449-8A28-334A516538E9}" type="pres">
      <dgm:prSet presAssocID="{65859CAC-3965-F542-ABBE-D45ECA9B20F5}" presName="composite3" presStyleCnt="0"/>
      <dgm:spPr/>
    </dgm:pt>
    <dgm:pt modelId="{81E425AF-C2C6-BA45-8B83-95C66FF87D95}" type="pres">
      <dgm:prSet presAssocID="{65859CAC-3965-F542-ABBE-D45ECA9B20F5}" presName="background3" presStyleLbl="node3" presStyleIdx="0" presStyleCnt="4"/>
      <dgm:spPr/>
    </dgm:pt>
    <dgm:pt modelId="{5CCAC3C8-9E6F-364A-B13B-1A0EDDD14F2A}" type="pres">
      <dgm:prSet presAssocID="{65859CAC-3965-F542-ABBE-D45ECA9B20F5}" presName="text3" presStyleLbl="fgAcc3" presStyleIdx="0" presStyleCnt="4">
        <dgm:presLayoutVars>
          <dgm:chPref val="3"/>
        </dgm:presLayoutVars>
      </dgm:prSet>
      <dgm:spPr/>
    </dgm:pt>
    <dgm:pt modelId="{101C9AC2-2E81-8340-9C09-AB443B0D6FB7}" type="pres">
      <dgm:prSet presAssocID="{65859CAC-3965-F542-ABBE-D45ECA9B20F5}" presName="hierChild4" presStyleCnt="0"/>
      <dgm:spPr/>
    </dgm:pt>
    <dgm:pt modelId="{B116E0ED-C955-4147-A208-D8DD116BA543}" type="pres">
      <dgm:prSet presAssocID="{33413E0D-8CB5-DD4B-9E1A-4B43F85AFEA5}" presName="Name17" presStyleLbl="parChTrans1D3" presStyleIdx="1" presStyleCnt="4"/>
      <dgm:spPr/>
    </dgm:pt>
    <dgm:pt modelId="{8CD9842E-3888-4642-9702-FD7EFFC871C4}" type="pres">
      <dgm:prSet presAssocID="{CD9C289E-3A67-BE44-87CC-6E38FCEB3E2E}" presName="hierRoot3" presStyleCnt="0"/>
      <dgm:spPr/>
    </dgm:pt>
    <dgm:pt modelId="{2FB29E0F-A577-A24B-864D-0B48C358849C}" type="pres">
      <dgm:prSet presAssocID="{CD9C289E-3A67-BE44-87CC-6E38FCEB3E2E}" presName="composite3" presStyleCnt="0"/>
      <dgm:spPr/>
    </dgm:pt>
    <dgm:pt modelId="{20EF1E63-3799-5442-9623-8DE3EB6ABF9D}" type="pres">
      <dgm:prSet presAssocID="{CD9C289E-3A67-BE44-87CC-6E38FCEB3E2E}" presName="background3" presStyleLbl="node3" presStyleIdx="1" presStyleCnt="4"/>
      <dgm:spPr/>
    </dgm:pt>
    <dgm:pt modelId="{06ABB576-11DD-734E-9443-FE98A2593B68}" type="pres">
      <dgm:prSet presAssocID="{CD9C289E-3A67-BE44-87CC-6E38FCEB3E2E}" presName="text3" presStyleLbl="fgAcc3" presStyleIdx="1" presStyleCnt="4">
        <dgm:presLayoutVars>
          <dgm:chPref val="3"/>
        </dgm:presLayoutVars>
      </dgm:prSet>
      <dgm:spPr/>
    </dgm:pt>
    <dgm:pt modelId="{6C4DC861-5268-EE40-8CD6-9D5C278AD0CB}" type="pres">
      <dgm:prSet presAssocID="{CD9C289E-3A67-BE44-87CC-6E38FCEB3E2E}" presName="hierChild4" presStyleCnt="0"/>
      <dgm:spPr/>
    </dgm:pt>
    <dgm:pt modelId="{C6EB266A-43F7-7E43-B380-4FE11F4BAC9E}" type="pres">
      <dgm:prSet presAssocID="{549FDABC-0D69-E84D-B5EB-16425EDBAC6C}" presName="Name10" presStyleLbl="parChTrans1D2" presStyleIdx="1" presStyleCnt="3"/>
      <dgm:spPr/>
    </dgm:pt>
    <dgm:pt modelId="{25A64E3E-AF89-EA42-B67A-E8F19681A37C}" type="pres">
      <dgm:prSet presAssocID="{1EA1E9AE-D43D-914F-8EDE-38E4A1973A01}" presName="hierRoot2" presStyleCnt="0"/>
      <dgm:spPr/>
    </dgm:pt>
    <dgm:pt modelId="{D75D1D30-6220-4C41-AF20-D9C957B79079}" type="pres">
      <dgm:prSet presAssocID="{1EA1E9AE-D43D-914F-8EDE-38E4A1973A01}" presName="composite2" presStyleCnt="0"/>
      <dgm:spPr/>
    </dgm:pt>
    <dgm:pt modelId="{8EED3318-78B2-6146-9BFE-125263740759}" type="pres">
      <dgm:prSet presAssocID="{1EA1E9AE-D43D-914F-8EDE-38E4A1973A01}" presName="background2" presStyleLbl="node2" presStyleIdx="1" presStyleCnt="3"/>
      <dgm:spPr/>
    </dgm:pt>
    <dgm:pt modelId="{7859CBF8-C716-854F-AAEC-51810255E748}" type="pres">
      <dgm:prSet presAssocID="{1EA1E9AE-D43D-914F-8EDE-38E4A1973A01}" presName="text2" presStyleLbl="fgAcc2" presStyleIdx="1" presStyleCnt="3">
        <dgm:presLayoutVars>
          <dgm:chPref val="3"/>
        </dgm:presLayoutVars>
      </dgm:prSet>
      <dgm:spPr/>
    </dgm:pt>
    <dgm:pt modelId="{3A693910-B4A9-F14C-8617-875CEC237140}" type="pres">
      <dgm:prSet presAssocID="{1EA1E9AE-D43D-914F-8EDE-38E4A1973A01}" presName="hierChild3" presStyleCnt="0"/>
      <dgm:spPr/>
    </dgm:pt>
    <dgm:pt modelId="{C7FA8A08-2232-E543-9A20-7CA42246FF57}" type="pres">
      <dgm:prSet presAssocID="{3F23A7AE-721C-454F-B5FC-DFC58C510D09}" presName="Name17" presStyleLbl="parChTrans1D3" presStyleIdx="2" presStyleCnt="4"/>
      <dgm:spPr/>
    </dgm:pt>
    <dgm:pt modelId="{1A2A31FB-D15F-5F47-BE90-1CC6AA43AD8D}" type="pres">
      <dgm:prSet presAssocID="{DE6C89DA-32FA-DF4E-B2A1-DD720F7D1BE3}" presName="hierRoot3" presStyleCnt="0"/>
      <dgm:spPr/>
    </dgm:pt>
    <dgm:pt modelId="{9AF5E963-A69C-D947-83D6-EBAAC73ABD26}" type="pres">
      <dgm:prSet presAssocID="{DE6C89DA-32FA-DF4E-B2A1-DD720F7D1BE3}" presName="composite3" presStyleCnt="0"/>
      <dgm:spPr/>
    </dgm:pt>
    <dgm:pt modelId="{8D186BB5-4EA7-4347-A389-3BD9C99C6F18}" type="pres">
      <dgm:prSet presAssocID="{DE6C89DA-32FA-DF4E-B2A1-DD720F7D1BE3}" presName="background3" presStyleLbl="node3" presStyleIdx="2" presStyleCnt="4"/>
      <dgm:spPr/>
    </dgm:pt>
    <dgm:pt modelId="{ED7FCB9B-761A-D54F-89F8-9451A7A1DF78}" type="pres">
      <dgm:prSet presAssocID="{DE6C89DA-32FA-DF4E-B2A1-DD720F7D1BE3}" presName="text3" presStyleLbl="fgAcc3" presStyleIdx="2" presStyleCnt="4">
        <dgm:presLayoutVars>
          <dgm:chPref val="3"/>
        </dgm:presLayoutVars>
      </dgm:prSet>
      <dgm:spPr/>
    </dgm:pt>
    <dgm:pt modelId="{54C0CE7A-D564-0049-8B41-9FA92C73387B}" type="pres">
      <dgm:prSet presAssocID="{DE6C89DA-32FA-DF4E-B2A1-DD720F7D1BE3}" presName="hierChild4" presStyleCnt="0"/>
      <dgm:spPr/>
    </dgm:pt>
    <dgm:pt modelId="{BEACD089-C3B0-C049-849B-154986AC5183}" type="pres">
      <dgm:prSet presAssocID="{E5661D54-1680-FF4D-8815-A4D8556276B7}" presName="Name17" presStyleLbl="parChTrans1D3" presStyleIdx="3" presStyleCnt="4"/>
      <dgm:spPr/>
    </dgm:pt>
    <dgm:pt modelId="{37E11ED8-6D6B-7445-9955-C674A26661C1}" type="pres">
      <dgm:prSet presAssocID="{5922A17B-612D-014F-8783-6B0BBFF56B01}" presName="hierRoot3" presStyleCnt="0"/>
      <dgm:spPr/>
    </dgm:pt>
    <dgm:pt modelId="{22907901-E23D-004A-AB93-3B5432E1EC14}" type="pres">
      <dgm:prSet presAssocID="{5922A17B-612D-014F-8783-6B0BBFF56B01}" presName="composite3" presStyleCnt="0"/>
      <dgm:spPr/>
    </dgm:pt>
    <dgm:pt modelId="{150C27E6-46A3-5F40-8106-DDA2280A2C1E}" type="pres">
      <dgm:prSet presAssocID="{5922A17B-612D-014F-8783-6B0BBFF56B01}" presName="background3" presStyleLbl="node3" presStyleIdx="3" presStyleCnt="4"/>
      <dgm:spPr/>
    </dgm:pt>
    <dgm:pt modelId="{873261B3-2BAA-A34F-95C9-97EE29F4C3F7}" type="pres">
      <dgm:prSet presAssocID="{5922A17B-612D-014F-8783-6B0BBFF56B01}" presName="text3" presStyleLbl="fgAcc3" presStyleIdx="3" presStyleCnt="4">
        <dgm:presLayoutVars>
          <dgm:chPref val="3"/>
        </dgm:presLayoutVars>
      </dgm:prSet>
      <dgm:spPr/>
    </dgm:pt>
    <dgm:pt modelId="{1B99B0F0-A9D3-5243-B03B-77C55468C274}" type="pres">
      <dgm:prSet presAssocID="{5922A17B-612D-014F-8783-6B0BBFF56B01}" presName="hierChild4" presStyleCnt="0"/>
      <dgm:spPr/>
    </dgm:pt>
    <dgm:pt modelId="{6A6B5DC4-19A6-404C-AAED-4DB4EBDEAC70}" type="pres">
      <dgm:prSet presAssocID="{9F6AD929-40D7-D646-B0D8-9B760905E583}" presName="Name10" presStyleLbl="parChTrans1D2" presStyleIdx="2" presStyleCnt="3"/>
      <dgm:spPr/>
    </dgm:pt>
    <dgm:pt modelId="{C572B707-9DAC-0244-B238-A4433D2DD886}" type="pres">
      <dgm:prSet presAssocID="{793DAA1C-3DB6-3F43-BFF7-67E7DA9D67F7}" presName="hierRoot2" presStyleCnt="0"/>
      <dgm:spPr/>
    </dgm:pt>
    <dgm:pt modelId="{6C2757FA-5A92-3D41-93B0-B24C9CEC00B6}" type="pres">
      <dgm:prSet presAssocID="{793DAA1C-3DB6-3F43-BFF7-67E7DA9D67F7}" presName="composite2" presStyleCnt="0"/>
      <dgm:spPr/>
    </dgm:pt>
    <dgm:pt modelId="{7DE48C01-154E-7047-9543-B4E8574FD9DA}" type="pres">
      <dgm:prSet presAssocID="{793DAA1C-3DB6-3F43-BFF7-67E7DA9D67F7}" presName="background2" presStyleLbl="node2" presStyleIdx="2" presStyleCnt="3"/>
      <dgm:spPr/>
    </dgm:pt>
    <dgm:pt modelId="{466BA205-5E72-544E-B6E2-CB605112A637}" type="pres">
      <dgm:prSet presAssocID="{793DAA1C-3DB6-3F43-BFF7-67E7DA9D67F7}" presName="text2" presStyleLbl="fgAcc2" presStyleIdx="2" presStyleCnt="3">
        <dgm:presLayoutVars>
          <dgm:chPref val="3"/>
        </dgm:presLayoutVars>
      </dgm:prSet>
      <dgm:spPr/>
    </dgm:pt>
    <dgm:pt modelId="{D8F473E8-1E85-7D46-A101-72BF96D4FE4B}" type="pres">
      <dgm:prSet presAssocID="{793DAA1C-3DB6-3F43-BFF7-67E7DA9D67F7}" presName="hierChild3" presStyleCnt="0"/>
      <dgm:spPr/>
    </dgm:pt>
  </dgm:ptLst>
  <dgm:cxnLst>
    <dgm:cxn modelId="{4EA26510-1BFF-1140-8362-914AF19E9DF9}" type="presOf" srcId="{DE6C89DA-32FA-DF4E-B2A1-DD720F7D1BE3}" destId="{ED7FCB9B-761A-D54F-89F8-9451A7A1DF78}" srcOrd="0" destOrd="0" presId="urn:microsoft.com/office/officeart/2005/8/layout/hierarchy1"/>
    <dgm:cxn modelId="{0D6B451C-2F97-6D40-9BF3-AAA6993F4D9C}" srcId="{1EA1E9AE-D43D-914F-8EDE-38E4A1973A01}" destId="{5922A17B-612D-014F-8783-6B0BBFF56B01}" srcOrd="1" destOrd="0" parTransId="{E5661D54-1680-FF4D-8815-A4D8556276B7}" sibTransId="{03F488A4-A8F5-8D44-AC65-BF770F3DABD0}"/>
    <dgm:cxn modelId="{5B91E328-6B42-F642-BF60-17CDCBD49B9B}" type="presOf" srcId="{793DAA1C-3DB6-3F43-BFF7-67E7DA9D67F7}" destId="{466BA205-5E72-544E-B6E2-CB605112A637}" srcOrd="0" destOrd="0" presId="urn:microsoft.com/office/officeart/2005/8/layout/hierarchy1"/>
    <dgm:cxn modelId="{942B5337-92C7-B749-975B-44551CBD6637}" type="presOf" srcId="{AEB6A6F9-002E-C24D-A453-0CF530B0E540}" destId="{F58BB37D-3CF2-5B47-A315-AA2B6CAAC195}" srcOrd="0" destOrd="0" presId="urn:microsoft.com/office/officeart/2005/8/layout/hierarchy1"/>
    <dgm:cxn modelId="{14E21440-D184-D248-A107-C592AF2401C7}" srcId="{1EA1E9AE-D43D-914F-8EDE-38E4A1973A01}" destId="{DE6C89DA-32FA-DF4E-B2A1-DD720F7D1BE3}" srcOrd="0" destOrd="0" parTransId="{3F23A7AE-721C-454F-B5FC-DFC58C510D09}" sibTransId="{0B29C892-0DDB-A641-A965-F0338AC0FB43}"/>
    <dgm:cxn modelId="{8843D541-DC2A-2C4D-A1FD-85D096A29E9F}" type="presOf" srcId="{3F23A7AE-721C-454F-B5FC-DFC58C510D09}" destId="{C7FA8A08-2232-E543-9A20-7CA42246FF57}" srcOrd="0" destOrd="0" presId="urn:microsoft.com/office/officeart/2005/8/layout/hierarchy1"/>
    <dgm:cxn modelId="{7BE0025E-C6FA-A443-9AC4-CE46BF53688A}" srcId="{DF206173-D1B8-4B40-B9EC-9C8C57693FA7}" destId="{65859CAC-3965-F542-ABBE-D45ECA9B20F5}" srcOrd="0" destOrd="0" parTransId="{2EBE4643-5D9E-E645-A041-DE5848BCAB8E}" sibTransId="{D8FD291B-F24B-9448-8728-99A15B316680}"/>
    <dgm:cxn modelId="{8A23AB68-4500-DF40-B8A1-B2B6747B1C33}" type="presOf" srcId="{DF206173-D1B8-4B40-B9EC-9C8C57693FA7}" destId="{3BE5A9F9-B4DD-0F44-9CBA-A036A90BD7A7}" srcOrd="0" destOrd="0" presId="urn:microsoft.com/office/officeart/2005/8/layout/hierarchy1"/>
    <dgm:cxn modelId="{AD67DE6E-A9A4-9940-8E72-840DE7E035EB}" srcId="{8289871C-49D4-2E40-9936-C73BBC679C2C}" destId="{793DAA1C-3DB6-3F43-BFF7-67E7DA9D67F7}" srcOrd="2" destOrd="0" parTransId="{9F6AD929-40D7-D646-B0D8-9B760905E583}" sibTransId="{EF6B649F-E9E9-674D-95F8-D8EF9B40A518}"/>
    <dgm:cxn modelId="{33ABC67F-2C4F-4343-B1C4-ED8E33143112}" type="presOf" srcId="{8289871C-49D4-2E40-9936-C73BBC679C2C}" destId="{39A368C6-C555-B24B-8129-CE60B111337B}" srcOrd="0" destOrd="0" presId="urn:microsoft.com/office/officeart/2005/8/layout/hierarchy1"/>
    <dgm:cxn modelId="{17A93B81-B5C1-2A4D-922E-A006C1B9BD82}" type="presOf" srcId="{65859CAC-3965-F542-ABBE-D45ECA9B20F5}" destId="{5CCAC3C8-9E6F-364A-B13B-1A0EDDD14F2A}" srcOrd="0" destOrd="0" presId="urn:microsoft.com/office/officeart/2005/8/layout/hierarchy1"/>
    <dgm:cxn modelId="{CAFCA391-BDEF-EA45-9D61-FAF94CD5013A}" type="presOf" srcId="{486A5794-64B7-9F4D-8EC5-23083F4875AE}" destId="{656E0ED7-C6B4-1F46-A935-52C0B40D7E5A}" srcOrd="0" destOrd="0" presId="urn:microsoft.com/office/officeart/2005/8/layout/hierarchy1"/>
    <dgm:cxn modelId="{F63EAD98-96B1-BA4C-90A8-FDDA8A1B5549}" srcId="{486A5794-64B7-9F4D-8EC5-23083F4875AE}" destId="{8289871C-49D4-2E40-9936-C73BBC679C2C}" srcOrd="0" destOrd="0" parTransId="{93FEBDB0-5819-B948-BF64-4E06E8C75936}" sibTransId="{1B91CE54-2D36-6D4D-8814-C17C2ABC7FA7}"/>
    <dgm:cxn modelId="{B70A9EA0-D23F-E34F-8D66-1E202A7CA14C}" type="presOf" srcId="{CD9C289E-3A67-BE44-87CC-6E38FCEB3E2E}" destId="{06ABB576-11DD-734E-9443-FE98A2593B68}" srcOrd="0" destOrd="0" presId="urn:microsoft.com/office/officeart/2005/8/layout/hierarchy1"/>
    <dgm:cxn modelId="{1999BCB2-1BEC-8D4D-BB6C-AC7E9E028064}" type="presOf" srcId="{5922A17B-612D-014F-8783-6B0BBFF56B01}" destId="{873261B3-2BAA-A34F-95C9-97EE29F4C3F7}" srcOrd="0" destOrd="0" presId="urn:microsoft.com/office/officeart/2005/8/layout/hierarchy1"/>
    <dgm:cxn modelId="{4E8419BC-1930-3C44-89AB-4F3DD66F6492}" srcId="{8289871C-49D4-2E40-9936-C73BBC679C2C}" destId="{1EA1E9AE-D43D-914F-8EDE-38E4A1973A01}" srcOrd="1" destOrd="0" parTransId="{549FDABC-0D69-E84D-B5EB-16425EDBAC6C}" sibTransId="{64AFF170-AA17-C148-BBF4-46298BEFFB50}"/>
    <dgm:cxn modelId="{A93838BE-0EE2-FC41-A630-D531C32B870C}" type="presOf" srcId="{33413E0D-8CB5-DD4B-9E1A-4B43F85AFEA5}" destId="{B116E0ED-C955-4147-A208-D8DD116BA543}" srcOrd="0" destOrd="0" presId="urn:microsoft.com/office/officeart/2005/8/layout/hierarchy1"/>
    <dgm:cxn modelId="{3038A1D6-815D-FD43-8553-51139CABFF89}" type="presOf" srcId="{1EA1E9AE-D43D-914F-8EDE-38E4A1973A01}" destId="{7859CBF8-C716-854F-AAEC-51810255E748}" srcOrd="0" destOrd="0" presId="urn:microsoft.com/office/officeart/2005/8/layout/hierarchy1"/>
    <dgm:cxn modelId="{3EBDBDE0-54ED-2E41-827D-9FD36E5B3E26}" type="presOf" srcId="{E5661D54-1680-FF4D-8815-A4D8556276B7}" destId="{BEACD089-C3B0-C049-849B-154986AC5183}" srcOrd="0" destOrd="0" presId="urn:microsoft.com/office/officeart/2005/8/layout/hierarchy1"/>
    <dgm:cxn modelId="{5048D5E2-B20F-BC4A-A8DF-D49E280E0B02}" type="presOf" srcId="{9F6AD929-40D7-D646-B0D8-9B760905E583}" destId="{6A6B5DC4-19A6-404C-AAED-4DB4EBDEAC70}" srcOrd="0" destOrd="0" presId="urn:microsoft.com/office/officeart/2005/8/layout/hierarchy1"/>
    <dgm:cxn modelId="{09D625E4-8FBB-1D40-B0A1-8B992E721CCF}" srcId="{DF206173-D1B8-4B40-B9EC-9C8C57693FA7}" destId="{CD9C289E-3A67-BE44-87CC-6E38FCEB3E2E}" srcOrd="1" destOrd="0" parTransId="{33413E0D-8CB5-DD4B-9E1A-4B43F85AFEA5}" sibTransId="{5A098920-6B1B-F148-B02D-64D0D5D452E9}"/>
    <dgm:cxn modelId="{2D686BEB-48D1-0A47-A6AF-A6BC77A7C842}" type="presOf" srcId="{2EBE4643-5D9E-E645-A041-DE5848BCAB8E}" destId="{6BAADF3E-F21B-754F-AB6D-5B38F5077C6A}" srcOrd="0" destOrd="0" presId="urn:microsoft.com/office/officeart/2005/8/layout/hierarchy1"/>
    <dgm:cxn modelId="{79EF8EFC-279D-5445-BC41-9818DC0F7AD8}" type="presOf" srcId="{549FDABC-0D69-E84D-B5EB-16425EDBAC6C}" destId="{C6EB266A-43F7-7E43-B380-4FE11F4BAC9E}" srcOrd="0" destOrd="0" presId="urn:microsoft.com/office/officeart/2005/8/layout/hierarchy1"/>
    <dgm:cxn modelId="{1523EDFF-EB25-A242-A8A3-84068D5516DF}" srcId="{8289871C-49D4-2E40-9936-C73BBC679C2C}" destId="{DF206173-D1B8-4B40-B9EC-9C8C57693FA7}" srcOrd="0" destOrd="0" parTransId="{AEB6A6F9-002E-C24D-A453-0CF530B0E540}" sibTransId="{B48110BD-0804-F04E-A1A6-97937B1D54B8}"/>
    <dgm:cxn modelId="{2E278844-64B9-CD46-B3A3-EB7D2C83585C}" type="presParOf" srcId="{656E0ED7-C6B4-1F46-A935-52C0B40D7E5A}" destId="{51DC6A38-C50C-DD4A-8B03-DFC9ADBC44D2}" srcOrd="0" destOrd="0" presId="urn:microsoft.com/office/officeart/2005/8/layout/hierarchy1"/>
    <dgm:cxn modelId="{7D930B60-1E06-EF4A-BF9A-9972034BC008}" type="presParOf" srcId="{51DC6A38-C50C-DD4A-8B03-DFC9ADBC44D2}" destId="{622F8684-4A21-564C-9E3C-52E2A23C70D2}" srcOrd="0" destOrd="0" presId="urn:microsoft.com/office/officeart/2005/8/layout/hierarchy1"/>
    <dgm:cxn modelId="{A80732D5-DAF2-0941-91C9-43ABC69438FD}" type="presParOf" srcId="{622F8684-4A21-564C-9E3C-52E2A23C70D2}" destId="{CBF3A779-0C7E-3D47-A007-CCCB53335B20}" srcOrd="0" destOrd="0" presId="urn:microsoft.com/office/officeart/2005/8/layout/hierarchy1"/>
    <dgm:cxn modelId="{320D88C5-14F1-2440-8C05-50BE4A458FC1}" type="presParOf" srcId="{622F8684-4A21-564C-9E3C-52E2A23C70D2}" destId="{39A368C6-C555-B24B-8129-CE60B111337B}" srcOrd="1" destOrd="0" presId="urn:microsoft.com/office/officeart/2005/8/layout/hierarchy1"/>
    <dgm:cxn modelId="{7337C45A-460A-6F4B-A058-4DA5C47CC34E}" type="presParOf" srcId="{51DC6A38-C50C-DD4A-8B03-DFC9ADBC44D2}" destId="{17D47CB0-0D55-1D40-9A7B-38FAD82E5424}" srcOrd="1" destOrd="0" presId="urn:microsoft.com/office/officeart/2005/8/layout/hierarchy1"/>
    <dgm:cxn modelId="{2414D8C7-EB70-6D4B-BCE1-033DA6AA15FE}" type="presParOf" srcId="{17D47CB0-0D55-1D40-9A7B-38FAD82E5424}" destId="{F58BB37D-3CF2-5B47-A315-AA2B6CAAC195}" srcOrd="0" destOrd="0" presId="urn:microsoft.com/office/officeart/2005/8/layout/hierarchy1"/>
    <dgm:cxn modelId="{48826A06-F9E3-0540-9DBC-D91990C131CA}" type="presParOf" srcId="{17D47CB0-0D55-1D40-9A7B-38FAD82E5424}" destId="{99EF7D21-1D6D-744C-AAB7-01B50910F29E}" srcOrd="1" destOrd="0" presId="urn:microsoft.com/office/officeart/2005/8/layout/hierarchy1"/>
    <dgm:cxn modelId="{C130F99A-2974-834D-AC6D-1AAB48563F7D}" type="presParOf" srcId="{99EF7D21-1D6D-744C-AAB7-01B50910F29E}" destId="{CDB0255B-BDF3-8444-9294-5DCD80CA9ACF}" srcOrd="0" destOrd="0" presId="urn:microsoft.com/office/officeart/2005/8/layout/hierarchy1"/>
    <dgm:cxn modelId="{F964A10C-6EA5-044B-84C1-9AD4EEB2E8BA}" type="presParOf" srcId="{CDB0255B-BDF3-8444-9294-5DCD80CA9ACF}" destId="{DEF93209-8D84-914C-AE41-EEDF3B71B7E4}" srcOrd="0" destOrd="0" presId="urn:microsoft.com/office/officeart/2005/8/layout/hierarchy1"/>
    <dgm:cxn modelId="{B3691951-5D67-8F41-A093-A149F51EBFB0}" type="presParOf" srcId="{CDB0255B-BDF3-8444-9294-5DCD80CA9ACF}" destId="{3BE5A9F9-B4DD-0F44-9CBA-A036A90BD7A7}" srcOrd="1" destOrd="0" presId="urn:microsoft.com/office/officeart/2005/8/layout/hierarchy1"/>
    <dgm:cxn modelId="{567C52FB-3BC8-094A-8244-B66E131C824D}" type="presParOf" srcId="{99EF7D21-1D6D-744C-AAB7-01B50910F29E}" destId="{1F056320-A439-0A46-8CEA-3E380AC68C48}" srcOrd="1" destOrd="0" presId="urn:microsoft.com/office/officeart/2005/8/layout/hierarchy1"/>
    <dgm:cxn modelId="{B774DE8C-68A2-7049-BF87-E0D740250364}" type="presParOf" srcId="{1F056320-A439-0A46-8CEA-3E380AC68C48}" destId="{6BAADF3E-F21B-754F-AB6D-5B38F5077C6A}" srcOrd="0" destOrd="0" presId="urn:microsoft.com/office/officeart/2005/8/layout/hierarchy1"/>
    <dgm:cxn modelId="{862B0B6E-4CA6-ED4D-A0AD-537557AD35C8}" type="presParOf" srcId="{1F056320-A439-0A46-8CEA-3E380AC68C48}" destId="{BCCBDFAE-A124-8B42-8973-B51464537E8D}" srcOrd="1" destOrd="0" presId="urn:microsoft.com/office/officeart/2005/8/layout/hierarchy1"/>
    <dgm:cxn modelId="{249B1E1D-25FF-4747-9C8E-9B9129680D07}" type="presParOf" srcId="{BCCBDFAE-A124-8B42-8973-B51464537E8D}" destId="{02AA6EB5-27CE-9449-8A28-334A516538E9}" srcOrd="0" destOrd="0" presId="urn:microsoft.com/office/officeart/2005/8/layout/hierarchy1"/>
    <dgm:cxn modelId="{F0164A8F-A0F3-3044-A1E2-FEE8EC3B02BF}" type="presParOf" srcId="{02AA6EB5-27CE-9449-8A28-334A516538E9}" destId="{81E425AF-C2C6-BA45-8B83-95C66FF87D95}" srcOrd="0" destOrd="0" presId="urn:microsoft.com/office/officeart/2005/8/layout/hierarchy1"/>
    <dgm:cxn modelId="{1223809C-5944-A04D-B4C3-8A66123E2BCF}" type="presParOf" srcId="{02AA6EB5-27CE-9449-8A28-334A516538E9}" destId="{5CCAC3C8-9E6F-364A-B13B-1A0EDDD14F2A}" srcOrd="1" destOrd="0" presId="urn:microsoft.com/office/officeart/2005/8/layout/hierarchy1"/>
    <dgm:cxn modelId="{C7151525-32AC-2545-9282-C77F6DFD9C4E}" type="presParOf" srcId="{BCCBDFAE-A124-8B42-8973-B51464537E8D}" destId="{101C9AC2-2E81-8340-9C09-AB443B0D6FB7}" srcOrd="1" destOrd="0" presId="urn:microsoft.com/office/officeart/2005/8/layout/hierarchy1"/>
    <dgm:cxn modelId="{595B8ACB-40E7-0C41-82AB-08BBD2AC3421}" type="presParOf" srcId="{1F056320-A439-0A46-8CEA-3E380AC68C48}" destId="{B116E0ED-C955-4147-A208-D8DD116BA543}" srcOrd="2" destOrd="0" presId="urn:microsoft.com/office/officeart/2005/8/layout/hierarchy1"/>
    <dgm:cxn modelId="{EE1AA5C7-ECB1-EE48-B1B1-B6B1812083DF}" type="presParOf" srcId="{1F056320-A439-0A46-8CEA-3E380AC68C48}" destId="{8CD9842E-3888-4642-9702-FD7EFFC871C4}" srcOrd="3" destOrd="0" presId="urn:microsoft.com/office/officeart/2005/8/layout/hierarchy1"/>
    <dgm:cxn modelId="{9A268C8C-C401-DB4D-A55D-B0F5F0066AE3}" type="presParOf" srcId="{8CD9842E-3888-4642-9702-FD7EFFC871C4}" destId="{2FB29E0F-A577-A24B-864D-0B48C358849C}" srcOrd="0" destOrd="0" presId="urn:microsoft.com/office/officeart/2005/8/layout/hierarchy1"/>
    <dgm:cxn modelId="{BC7D08BE-EC14-3F47-B7CD-027C75CB8976}" type="presParOf" srcId="{2FB29E0F-A577-A24B-864D-0B48C358849C}" destId="{20EF1E63-3799-5442-9623-8DE3EB6ABF9D}" srcOrd="0" destOrd="0" presId="urn:microsoft.com/office/officeart/2005/8/layout/hierarchy1"/>
    <dgm:cxn modelId="{19F0D1C1-1393-FF41-AB54-DA5B46416AB1}" type="presParOf" srcId="{2FB29E0F-A577-A24B-864D-0B48C358849C}" destId="{06ABB576-11DD-734E-9443-FE98A2593B68}" srcOrd="1" destOrd="0" presId="urn:microsoft.com/office/officeart/2005/8/layout/hierarchy1"/>
    <dgm:cxn modelId="{83C5B9A4-48F6-3245-BDCD-5D629F92FC33}" type="presParOf" srcId="{8CD9842E-3888-4642-9702-FD7EFFC871C4}" destId="{6C4DC861-5268-EE40-8CD6-9D5C278AD0CB}" srcOrd="1" destOrd="0" presId="urn:microsoft.com/office/officeart/2005/8/layout/hierarchy1"/>
    <dgm:cxn modelId="{3F98D703-F614-A947-B2E4-F5B7FAAC8D8B}" type="presParOf" srcId="{17D47CB0-0D55-1D40-9A7B-38FAD82E5424}" destId="{C6EB266A-43F7-7E43-B380-4FE11F4BAC9E}" srcOrd="2" destOrd="0" presId="urn:microsoft.com/office/officeart/2005/8/layout/hierarchy1"/>
    <dgm:cxn modelId="{6D0F4F1A-975D-234D-8A88-1C5536B34B05}" type="presParOf" srcId="{17D47CB0-0D55-1D40-9A7B-38FAD82E5424}" destId="{25A64E3E-AF89-EA42-B67A-E8F19681A37C}" srcOrd="3" destOrd="0" presId="urn:microsoft.com/office/officeart/2005/8/layout/hierarchy1"/>
    <dgm:cxn modelId="{AC4D8C74-041B-7E42-A229-09E05482182E}" type="presParOf" srcId="{25A64E3E-AF89-EA42-B67A-E8F19681A37C}" destId="{D75D1D30-6220-4C41-AF20-D9C957B79079}" srcOrd="0" destOrd="0" presId="urn:microsoft.com/office/officeart/2005/8/layout/hierarchy1"/>
    <dgm:cxn modelId="{22A9C438-8EA7-2A47-A47D-4F375A2BF53C}" type="presParOf" srcId="{D75D1D30-6220-4C41-AF20-D9C957B79079}" destId="{8EED3318-78B2-6146-9BFE-125263740759}" srcOrd="0" destOrd="0" presId="urn:microsoft.com/office/officeart/2005/8/layout/hierarchy1"/>
    <dgm:cxn modelId="{3281EDED-C7BC-5D42-B3E1-51BA86804F07}" type="presParOf" srcId="{D75D1D30-6220-4C41-AF20-D9C957B79079}" destId="{7859CBF8-C716-854F-AAEC-51810255E748}" srcOrd="1" destOrd="0" presId="urn:microsoft.com/office/officeart/2005/8/layout/hierarchy1"/>
    <dgm:cxn modelId="{CD70416F-9AE5-D34E-8862-38FABE394ACF}" type="presParOf" srcId="{25A64E3E-AF89-EA42-B67A-E8F19681A37C}" destId="{3A693910-B4A9-F14C-8617-875CEC237140}" srcOrd="1" destOrd="0" presId="urn:microsoft.com/office/officeart/2005/8/layout/hierarchy1"/>
    <dgm:cxn modelId="{BFD744D0-EE57-5744-9677-C78EA82BD8CB}" type="presParOf" srcId="{3A693910-B4A9-F14C-8617-875CEC237140}" destId="{C7FA8A08-2232-E543-9A20-7CA42246FF57}" srcOrd="0" destOrd="0" presId="urn:microsoft.com/office/officeart/2005/8/layout/hierarchy1"/>
    <dgm:cxn modelId="{8450597D-481B-5D46-94DB-14AAD6241B3F}" type="presParOf" srcId="{3A693910-B4A9-F14C-8617-875CEC237140}" destId="{1A2A31FB-D15F-5F47-BE90-1CC6AA43AD8D}" srcOrd="1" destOrd="0" presId="urn:microsoft.com/office/officeart/2005/8/layout/hierarchy1"/>
    <dgm:cxn modelId="{A8142EC8-485D-BB4C-8667-A928D2817895}" type="presParOf" srcId="{1A2A31FB-D15F-5F47-BE90-1CC6AA43AD8D}" destId="{9AF5E963-A69C-D947-83D6-EBAAC73ABD26}" srcOrd="0" destOrd="0" presId="urn:microsoft.com/office/officeart/2005/8/layout/hierarchy1"/>
    <dgm:cxn modelId="{971D3796-A721-6D43-98EA-A90CD9AD007F}" type="presParOf" srcId="{9AF5E963-A69C-D947-83D6-EBAAC73ABD26}" destId="{8D186BB5-4EA7-4347-A389-3BD9C99C6F18}" srcOrd="0" destOrd="0" presId="urn:microsoft.com/office/officeart/2005/8/layout/hierarchy1"/>
    <dgm:cxn modelId="{05E36ABA-82EC-4E45-9D2F-93D3E71F752E}" type="presParOf" srcId="{9AF5E963-A69C-D947-83D6-EBAAC73ABD26}" destId="{ED7FCB9B-761A-D54F-89F8-9451A7A1DF78}" srcOrd="1" destOrd="0" presId="urn:microsoft.com/office/officeart/2005/8/layout/hierarchy1"/>
    <dgm:cxn modelId="{A614E888-45C4-5047-8F03-6DAA98A2B24C}" type="presParOf" srcId="{1A2A31FB-D15F-5F47-BE90-1CC6AA43AD8D}" destId="{54C0CE7A-D564-0049-8B41-9FA92C73387B}" srcOrd="1" destOrd="0" presId="urn:microsoft.com/office/officeart/2005/8/layout/hierarchy1"/>
    <dgm:cxn modelId="{B0D2F899-8459-9747-884F-2AD29964051C}" type="presParOf" srcId="{3A693910-B4A9-F14C-8617-875CEC237140}" destId="{BEACD089-C3B0-C049-849B-154986AC5183}" srcOrd="2" destOrd="0" presId="urn:microsoft.com/office/officeart/2005/8/layout/hierarchy1"/>
    <dgm:cxn modelId="{A4276C09-33CE-1A45-9962-365700464E71}" type="presParOf" srcId="{3A693910-B4A9-F14C-8617-875CEC237140}" destId="{37E11ED8-6D6B-7445-9955-C674A26661C1}" srcOrd="3" destOrd="0" presId="urn:microsoft.com/office/officeart/2005/8/layout/hierarchy1"/>
    <dgm:cxn modelId="{1A29FEB6-171A-504E-B39D-A6FC4D1044DF}" type="presParOf" srcId="{37E11ED8-6D6B-7445-9955-C674A26661C1}" destId="{22907901-E23D-004A-AB93-3B5432E1EC14}" srcOrd="0" destOrd="0" presId="urn:microsoft.com/office/officeart/2005/8/layout/hierarchy1"/>
    <dgm:cxn modelId="{00E9DB74-AB96-E444-BC6B-CFC226762D1C}" type="presParOf" srcId="{22907901-E23D-004A-AB93-3B5432E1EC14}" destId="{150C27E6-46A3-5F40-8106-DDA2280A2C1E}" srcOrd="0" destOrd="0" presId="urn:microsoft.com/office/officeart/2005/8/layout/hierarchy1"/>
    <dgm:cxn modelId="{D295452E-8159-694C-B640-0AADD68A026B}" type="presParOf" srcId="{22907901-E23D-004A-AB93-3B5432E1EC14}" destId="{873261B3-2BAA-A34F-95C9-97EE29F4C3F7}" srcOrd="1" destOrd="0" presId="urn:microsoft.com/office/officeart/2005/8/layout/hierarchy1"/>
    <dgm:cxn modelId="{AA88ACF6-D968-3B42-804B-246BA49748D4}" type="presParOf" srcId="{37E11ED8-6D6B-7445-9955-C674A26661C1}" destId="{1B99B0F0-A9D3-5243-B03B-77C55468C274}" srcOrd="1" destOrd="0" presId="urn:microsoft.com/office/officeart/2005/8/layout/hierarchy1"/>
    <dgm:cxn modelId="{0CB0A819-F67C-F142-8862-476D239B1EF0}" type="presParOf" srcId="{17D47CB0-0D55-1D40-9A7B-38FAD82E5424}" destId="{6A6B5DC4-19A6-404C-AAED-4DB4EBDEAC70}" srcOrd="4" destOrd="0" presId="urn:microsoft.com/office/officeart/2005/8/layout/hierarchy1"/>
    <dgm:cxn modelId="{5BDCDBC0-5B14-434E-9233-D82B1B750B7C}" type="presParOf" srcId="{17D47CB0-0D55-1D40-9A7B-38FAD82E5424}" destId="{C572B707-9DAC-0244-B238-A4433D2DD886}" srcOrd="5" destOrd="0" presId="urn:microsoft.com/office/officeart/2005/8/layout/hierarchy1"/>
    <dgm:cxn modelId="{459FB4B3-1B37-7042-B40C-EE3CC6D8DFAC}" type="presParOf" srcId="{C572B707-9DAC-0244-B238-A4433D2DD886}" destId="{6C2757FA-5A92-3D41-93B0-B24C9CEC00B6}" srcOrd="0" destOrd="0" presId="urn:microsoft.com/office/officeart/2005/8/layout/hierarchy1"/>
    <dgm:cxn modelId="{C8F7B625-C077-7B47-BCF4-44577250B989}" type="presParOf" srcId="{6C2757FA-5A92-3D41-93B0-B24C9CEC00B6}" destId="{7DE48C01-154E-7047-9543-B4E8574FD9DA}" srcOrd="0" destOrd="0" presId="urn:microsoft.com/office/officeart/2005/8/layout/hierarchy1"/>
    <dgm:cxn modelId="{E0E0F9AD-1083-004C-B9A7-507DCB8F14DD}" type="presParOf" srcId="{6C2757FA-5A92-3D41-93B0-B24C9CEC00B6}" destId="{466BA205-5E72-544E-B6E2-CB605112A637}" srcOrd="1" destOrd="0" presId="urn:microsoft.com/office/officeart/2005/8/layout/hierarchy1"/>
    <dgm:cxn modelId="{8AB366E2-B846-8A41-9DBA-81EF6211EEEB}" type="presParOf" srcId="{C572B707-9DAC-0244-B238-A4433D2DD886}" destId="{D8F473E8-1E85-7D46-A101-72BF96D4FE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B5DC4-19A6-404C-AAED-4DB4EBDEAC70}">
      <dsp:nvSpPr>
        <dsp:cNvPr id="0" name=""/>
        <dsp:cNvSpPr/>
      </dsp:nvSpPr>
      <dsp:spPr>
        <a:xfrm>
          <a:off x="4672145" y="951722"/>
          <a:ext cx="2742592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2742592" y="296490"/>
              </a:lnTo>
              <a:lnTo>
                <a:pt x="2742592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CD089-C3B0-C049-849B-154986AC5183}">
      <dsp:nvSpPr>
        <dsp:cNvPr id="0" name=""/>
        <dsp:cNvSpPr/>
      </dsp:nvSpPr>
      <dsp:spPr>
        <a:xfrm>
          <a:off x="5586343" y="233673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914197" y="296490"/>
              </a:lnTo>
              <a:lnTo>
                <a:pt x="914197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A8A08-2232-E543-9A20-7CA42246FF57}">
      <dsp:nvSpPr>
        <dsp:cNvPr id="0" name=""/>
        <dsp:cNvSpPr/>
      </dsp:nvSpPr>
      <dsp:spPr>
        <a:xfrm>
          <a:off x="4672145" y="233673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914197" y="0"/>
              </a:moveTo>
              <a:lnTo>
                <a:pt x="914197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B266A-43F7-7E43-B380-4FE11F4BAC9E}">
      <dsp:nvSpPr>
        <dsp:cNvPr id="0" name=""/>
        <dsp:cNvSpPr/>
      </dsp:nvSpPr>
      <dsp:spPr>
        <a:xfrm>
          <a:off x="4672145" y="95172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914197" y="296490"/>
              </a:lnTo>
              <a:lnTo>
                <a:pt x="914197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6E0ED-C955-4147-A208-D8DD116BA543}">
      <dsp:nvSpPr>
        <dsp:cNvPr id="0" name=""/>
        <dsp:cNvSpPr/>
      </dsp:nvSpPr>
      <dsp:spPr>
        <a:xfrm>
          <a:off x="1929553" y="233673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914197" y="296490"/>
              </a:lnTo>
              <a:lnTo>
                <a:pt x="914197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ADF3E-F21B-754F-AB6D-5B38F5077C6A}">
      <dsp:nvSpPr>
        <dsp:cNvPr id="0" name=""/>
        <dsp:cNvSpPr/>
      </dsp:nvSpPr>
      <dsp:spPr>
        <a:xfrm>
          <a:off x="1015355" y="233673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914197" y="0"/>
              </a:moveTo>
              <a:lnTo>
                <a:pt x="914197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BB37D-3CF2-5B47-A315-AA2B6CAAC195}">
      <dsp:nvSpPr>
        <dsp:cNvPr id="0" name=""/>
        <dsp:cNvSpPr/>
      </dsp:nvSpPr>
      <dsp:spPr>
        <a:xfrm>
          <a:off x="1929553" y="951722"/>
          <a:ext cx="2742592" cy="435074"/>
        </a:xfrm>
        <a:custGeom>
          <a:avLst/>
          <a:gdLst/>
          <a:ahLst/>
          <a:cxnLst/>
          <a:rect l="0" t="0" r="0" b="0"/>
          <a:pathLst>
            <a:path>
              <a:moveTo>
                <a:pt x="2742592" y="0"/>
              </a:moveTo>
              <a:lnTo>
                <a:pt x="2742592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3A779-0C7E-3D47-A007-CCCB53335B20}">
      <dsp:nvSpPr>
        <dsp:cNvPr id="0" name=""/>
        <dsp:cNvSpPr/>
      </dsp:nvSpPr>
      <dsp:spPr>
        <a:xfrm>
          <a:off x="3924166" y="1788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68C6-C555-B24B-8129-CE60B111337B}">
      <dsp:nvSpPr>
        <dsp:cNvPr id="0" name=""/>
        <dsp:cNvSpPr/>
      </dsp:nvSpPr>
      <dsp:spPr>
        <a:xfrm>
          <a:off x="4090383" y="159695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Binary Classification</a:t>
          </a:r>
        </a:p>
      </dsp:txBody>
      <dsp:txXfrm>
        <a:off x="4118206" y="187518"/>
        <a:ext cx="1440313" cy="894288"/>
      </dsp:txXfrm>
    </dsp:sp>
    <dsp:sp modelId="{DEF93209-8D84-914C-AE41-EEDF3B71B7E4}">
      <dsp:nvSpPr>
        <dsp:cNvPr id="0" name=""/>
        <dsp:cNvSpPr/>
      </dsp:nvSpPr>
      <dsp:spPr>
        <a:xfrm>
          <a:off x="1181573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A9F9-B4DD-0F44-9CBA-A036A90BD7A7}">
      <dsp:nvSpPr>
        <dsp:cNvPr id="0" name=""/>
        <dsp:cNvSpPr/>
      </dsp:nvSpPr>
      <dsp:spPr>
        <a:xfrm>
          <a:off x="1347790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CV</a:t>
          </a:r>
        </a:p>
      </dsp:txBody>
      <dsp:txXfrm>
        <a:off x="1375613" y="1572527"/>
        <a:ext cx="1440313" cy="894288"/>
      </dsp:txXfrm>
    </dsp:sp>
    <dsp:sp modelId="{81E425AF-C2C6-BA45-8B83-95C66FF87D95}">
      <dsp:nvSpPr>
        <dsp:cNvPr id="0" name=""/>
        <dsp:cNvSpPr/>
      </dsp:nvSpPr>
      <dsp:spPr>
        <a:xfrm>
          <a:off x="267375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AC3C8-9E6F-364A-B13B-1A0EDDD14F2A}">
      <dsp:nvSpPr>
        <dsp:cNvPr id="0" name=""/>
        <dsp:cNvSpPr/>
      </dsp:nvSpPr>
      <dsp:spPr>
        <a:xfrm>
          <a:off x="433593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 (79.7%)</a:t>
          </a:r>
        </a:p>
      </dsp:txBody>
      <dsp:txXfrm>
        <a:off x="461416" y="2957537"/>
        <a:ext cx="1440313" cy="894288"/>
      </dsp:txXfrm>
    </dsp:sp>
    <dsp:sp modelId="{20EF1E63-3799-5442-9623-8DE3EB6ABF9D}">
      <dsp:nvSpPr>
        <dsp:cNvPr id="0" name=""/>
        <dsp:cNvSpPr/>
      </dsp:nvSpPr>
      <dsp:spPr>
        <a:xfrm>
          <a:off x="2095770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BB576-11DD-734E-9443-FE98A2593B68}">
      <dsp:nvSpPr>
        <dsp:cNvPr id="0" name=""/>
        <dsp:cNvSpPr/>
      </dsp:nvSpPr>
      <dsp:spPr>
        <a:xfrm>
          <a:off x="2261988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AdaBoost (85.7%)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</a:t>
          </a:r>
          <a:r>
            <a:rPr lang="en-US" sz="1300" kern="1200" dirty="0">
              <a:solidFill>
                <a:srgbClr val="FF0000"/>
              </a:solidFill>
            </a:rPr>
            <a:t>(87.1%)</a:t>
          </a:r>
        </a:p>
      </dsp:txBody>
      <dsp:txXfrm>
        <a:off x="2289811" y="2957537"/>
        <a:ext cx="1440313" cy="894288"/>
      </dsp:txXfrm>
    </dsp:sp>
    <dsp:sp modelId="{8EED3318-78B2-6146-9BFE-125263740759}">
      <dsp:nvSpPr>
        <dsp:cNvPr id="0" name=""/>
        <dsp:cNvSpPr/>
      </dsp:nvSpPr>
      <dsp:spPr>
        <a:xfrm>
          <a:off x="4838363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9CBF8-C716-854F-AAEC-51810255E748}">
      <dsp:nvSpPr>
        <dsp:cNvPr id="0" name=""/>
        <dsp:cNvSpPr/>
      </dsp:nvSpPr>
      <dsp:spPr>
        <a:xfrm>
          <a:off x="5004581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TFIDF w/ SVD</a:t>
          </a:r>
        </a:p>
      </dsp:txBody>
      <dsp:txXfrm>
        <a:off x="5032404" y="1572527"/>
        <a:ext cx="1440313" cy="894288"/>
      </dsp:txXfrm>
    </dsp:sp>
    <dsp:sp modelId="{8D186BB5-4EA7-4347-A389-3BD9C99C6F18}">
      <dsp:nvSpPr>
        <dsp:cNvPr id="0" name=""/>
        <dsp:cNvSpPr/>
      </dsp:nvSpPr>
      <dsp:spPr>
        <a:xfrm>
          <a:off x="3924166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FCB9B-761A-D54F-89F8-9451A7A1DF78}">
      <dsp:nvSpPr>
        <dsp:cNvPr id="0" name=""/>
        <dsp:cNvSpPr/>
      </dsp:nvSpPr>
      <dsp:spPr>
        <a:xfrm>
          <a:off x="4090383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 (82.7%)</a:t>
          </a:r>
        </a:p>
      </dsp:txBody>
      <dsp:txXfrm>
        <a:off x="4118206" y="2957537"/>
        <a:ext cx="1440313" cy="894288"/>
      </dsp:txXfrm>
    </dsp:sp>
    <dsp:sp modelId="{150C27E6-46A3-5F40-8106-DDA2280A2C1E}">
      <dsp:nvSpPr>
        <dsp:cNvPr id="0" name=""/>
        <dsp:cNvSpPr/>
      </dsp:nvSpPr>
      <dsp:spPr>
        <a:xfrm>
          <a:off x="5752561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261B3-2BAA-A34F-95C9-97EE29F4C3F7}">
      <dsp:nvSpPr>
        <dsp:cNvPr id="0" name=""/>
        <dsp:cNvSpPr/>
      </dsp:nvSpPr>
      <dsp:spPr>
        <a:xfrm>
          <a:off x="5918779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AdaBoost (83.3%)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(85.8%)</a:t>
          </a:r>
        </a:p>
      </dsp:txBody>
      <dsp:txXfrm>
        <a:off x="5946602" y="2957537"/>
        <a:ext cx="1440313" cy="894288"/>
      </dsp:txXfrm>
    </dsp:sp>
    <dsp:sp modelId="{7DE48C01-154E-7047-9543-B4E8574FD9DA}">
      <dsp:nvSpPr>
        <dsp:cNvPr id="0" name=""/>
        <dsp:cNvSpPr/>
      </dsp:nvSpPr>
      <dsp:spPr>
        <a:xfrm>
          <a:off x="6666758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A205-5E72-544E-B6E2-CB605112A637}">
      <dsp:nvSpPr>
        <dsp:cNvPr id="0" name=""/>
        <dsp:cNvSpPr/>
      </dsp:nvSpPr>
      <dsp:spPr>
        <a:xfrm>
          <a:off x="6832976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Sentece2Vec</a:t>
          </a:r>
        </a:p>
      </dsp:txBody>
      <dsp:txXfrm>
        <a:off x="6860799" y="1572527"/>
        <a:ext cx="1440313" cy="89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2153-5ED9-CB46-8D7F-5D935F1B18C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0C6F-5797-2049-885D-90D62EC09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 google images: 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imgres?q</a:t>
            </a:r>
            <a:r>
              <a:rPr lang="en-US" dirty="0"/>
              <a:t>=customer%20review&amp;imgurl=https%3A%2F%2Fcdn.pixabay.com%2Fphoto%2F2019%2F07%2F05%2F20%2F21%2Fcustomer-review-4319316_1280.png&amp;imgrefurl=https%3A%2F%2Fpixabay.com%2Fillustrations%2Fcustomer-review-customer-rating-4319316%2F&amp;docid=wevJJf_LI9vV3M&amp;tbnid=VmowrSj7dtI57M&amp;vet=12ahUKEwjw8ePq_rqJAxVXkokEHddJFrkQM3oECBcQAA..i&amp;w=1280&amp;h=471&amp;hcb=2&amp;ved=2ahUKEwjw8ePq_rqJAxVXkokEHddJFrkQM3oECBcQAA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=https%3A%2F%2Fwww.linkedin.com%2Fpulse%2F10-rules-perfect-ecommerce-product-sean-allan&amp;psig=AOvVaw0kuqfxoqOtjhiGJvsQ2-Y6&amp;ust=1730545434527000&amp;source=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=89978449&amp;ved=0CBQQjRxqFwoTCLCApqz-uokDFQAAAAAdAAAAABAd</a:t>
            </a:r>
          </a:p>
          <a:p>
            <a:endParaRPr lang="en-US" dirty="0"/>
          </a:p>
          <a:p>
            <a:r>
              <a:rPr lang="en-US" dirty="0" err="1"/>
              <a:t>Statistia</a:t>
            </a:r>
            <a:r>
              <a:rPr lang="en-US" dirty="0"/>
              <a:t> Market Insights: https://</a:t>
            </a:r>
            <a:r>
              <a:rPr lang="en-US" dirty="0" err="1"/>
              <a:t>www.statista.com</a:t>
            </a:r>
            <a:r>
              <a:rPr lang="en-US" dirty="0"/>
              <a:t>/statistics/272391/us-retail-e-commerce-sales-forecast/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  <a:p>
            <a:r>
              <a:rPr lang="en-US" dirty="0"/>
              <a:t>Amazon Data Set: https://amazon-reviews-2023.github.io/</a:t>
            </a:r>
            <a:r>
              <a:rPr lang="en-US" dirty="0" err="1"/>
              <a:t>index.html</a:t>
            </a:r>
            <a:r>
              <a:rPr lang="en-US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8E46-A71C-6190-AF11-5398C155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685" y="2289098"/>
            <a:ext cx="8662736" cy="1962929"/>
          </a:xfrm>
        </p:spPr>
        <p:txBody>
          <a:bodyPr/>
          <a:lstStyle/>
          <a:p>
            <a:r>
              <a:rPr lang="en-US" dirty="0"/>
              <a:t>Sentiment Analysis of Product Reviews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Leveraging text data to predict customer sentiment and product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B8A8-C250-0D09-4AC3-3126DDB02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Victoria X. Wang</a:t>
            </a:r>
          </a:p>
        </p:txBody>
      </p:sp>
    </p:spTree>
    <p:extLst>
      <p:ext uri="{BB962C8B-B14F-4D97-AF65-F5344CB8AC3E}">
        <p14:creationId xmlns:p14="http://schemas.microsoft.com/office/powerpoint/2010/main" val="36830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53C8-5129-BDBC-8CE8-F6B9A0EB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87771" cy="1320800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Business Relevance  </a:t>
            </a:r>
          </a:p>
        </p:txBody>
      </p:sp>
      <p:pic>
        <p:nvPicPr>
          <p:cNvPr id="1028" name="Picture 4" descr="10 Rules to the Perfect eCommerce Product">
            <a:extLst>
              <a:ext uri="{FF2B5EF4-FFF2-40B4-BE49-F238E27FC236}">
                <a16:creationId xmlns:a16="http://schemas.microsoft.com/office/drawing/2014/main" id="{2AE29C6E-64E9-652B-F638-E9CE1DF2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657" y="1912770"/>
            <a:ext cx="3190478" cy="18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2E8CDB0A-DE03-605A-C34C-AFCAA7B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1780675"/>
            <a:ext cx="4810106" cy="4260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Ecommerce platforms are tasked with the challenge of making data-driven decisions about how the customers feel about their brand, the services and product they offer. </a:t>
            </a:r>
          </a:p>
          <a:p>
            <a:endParaRPr lang="en-US" dirty="0"/>
          </a:p>
          <a:p>
            <a:r>
              <a:rPr lang="en-US" dirty="0"/>
              <a:t>Sentiment Analysis: </a:t>
            </a:r>
          </a:p>
          <a:p>
            <a:pPr lvl="1"/>
            <a:r>
              <a:rPr lang="en-US" b="1" dirty="0"/>
              <a:t>Customers: Decide if the product is what they want </a:t>
            </a:r>
          </a:p>
          <a:p>
            <a:pPr lvl="1"/>
            <a:r>
              <a:rPr lang="en-US" b="1" dirty="0"/>
              <a:t>Company: Decide if their products are serving customer needs 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Product-Customer fit translates to increase sales and revenue.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Stock Illustration Image ...">
            <a:extLst>
              <a:ext uri="{FF2B5EF4-FFF2-40B4-BE49-F238E27FC236}">
                <a16:creationId xmlns:a16="http://schemas.microsoft.com/office/drawing/2014/main" id="{CCA9161D-38C3-AE96-B724-874F8BD3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0" y="4100975"/>
            <a:ext cx="3944549" cy="1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0B9-E1EF-9B33-11EB-5AB0E7A7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7C26-7CA9-3E36-E59D-CA9895CD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2" y="1899904"/>
            <a:ext cx="3403269" cy="4621211"/>
          </a:xfrm>
        </p:spPr>
        <p:txBody>
          <a:bodyPr>
            <a:normAutofit/>
          </a:bodyPr>
          <a:lstStyle/>
          <a:p>
            <a:r>
              <a:rPr lang="en-US" b="1" dirty="0"/>
              <a:t>Rich dataset </a:t>
            </a:r>
          </a:p>
          <a:p>
            <a:pPr lvl="1"/>
            <a:r>
              <a:rPr lang="en-US" sz="1800" dirty="0"/>
              <a:t>Beauty and Personal Care Category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b="1" dirty="0"/>
              <a:t>Preliminary timeseries analysis</a:t>
            </a:r>
          </a:p>
          <a:p>
            <a:endParaRPr lang="en-US" dirty="0"/>
          </a:p>
          <a:p>
            <a:r>
              <a:rPr lang="en-US" b="1" dirty="0"/>
              <a:t>Text analysis</a:t>
            </a:r>
          </a:p>
          <a:p>
            <a:pPr lvl="1"/>
            <a:r>
              <a:rPr lang="en-US" sz="1800" dirty="0"/>
              <a:t>TFIDF w/ SVD, </a:t>
            </a:r>
            <a:r>
              <a:rPr lang="en-US" sz="1800" dirty="0" err="1"/>
              <a:t>CountVectorizer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Logistic Regression, </a:t>
            </a:r>
            <a:r>
              <a:rPr lang="en-US" sz="1800" dirty="0" err="1"/>
              <a:t>Adaboost</a:t>
            </a:r>
            <a:r>
              <a:rPr lang="en-US" sz="1800" dirty="0"/>
              <a:t> &amp; Random Forest </a:t>
            </a:r>
            <a:r>
              <a:rPr lang="en-US" sz="1800" dirty="0" err="1"/>
              <a:t>Classifer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4" descr="A close-up of a website&#10;&#10;Description automatically generated">
            <a:extLst>
              <a:ext uri="{FF2B5EF4-FFF2-40B4-BE49-F238E27FC236}">
                <a16:creationId xmlns:a16="http://schemas.microsoft.com/office/drawing/2014/main" id="{C06B58F1-8684-F8FC-3D3C-7CB4EAE4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60" y="145697"/>
            <a:ext cx="5246214" cy="1368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86CE3-5B9B-4D53-D8CE-E5DE8DDC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62" y="1640747"/>
            <a:ext cx="5361840" cy="48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13BF-B3FD-E30A-C1BE-A6861DE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timeseries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936EA-2F9C-D7D1-1DF3-723DC3A0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1" y="2108199"/>
            <a:ext cx="9784680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56B-84EB-5239-DEE1-1A0E741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 and evaluation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1AAF4A-9AFE-F705-A5D0-401CEE893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160069"/>
              </p:ext>
            </p:extLst>
          </p:nvPr>
        </p:nvGraphicFramePr>
        <p:xfrm>
          <a:off x="677334" y="1622752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35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5FC7-F228-3D35-FCE9-AC7F436C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advance modeling and productization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A70C-E452-141D-1B0E-B6B107E7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ystem-ui"/>
              </a:rPr>
              <a:t>Additional binary classifications: </a:t>
            </a:r>
          </a:p>
          <a:p>
            <a:pPr lvl="1"/>
            <a:r>
              <a:rPr lang="en-US" sz="2000" dirty="0">
                <a:latin typeface="system-ui"/>
              </a:rPr>
              <a:t>Preprocess using representation learning via Sentence2Vec</a:t>
            </a:r>
          </a:p>
          <a:p>
            <a:pPr lvl="1"/>
            <a:r>
              <a:rPr lang="en-US" sz="2000" b="0" i="0" dirty="0">
                <a:effectLst/>
                <a:latin typeface="system-ui"/>
              </a:rPr>
              <a:t>Compare models via accuracy scores </a:t>
            </a:r>
          </a:p>
          <a:p>
            <a:pPr lvl="1"/>
            <a:r>
              <a:rPr lang="en-US" sz="2000" b="0" i="0" dirty="0">
                <a:effectLst/>
                <a:latin typeface="system-ui"/>
              </a:rPr>
              <a:t>ROC curve</a:t>
            </a:r>
          </a:p>
          <a:p>
            <a:pPr lvl="1"/>
            <a:endParaRPr lang="en-US" sz="2000" b="0" i="0" dirty="0">
              <a:effectLst/>
              <a:latin typeface="system-ui"/>
            </a:endParaRPr>
          </a:p>
          <a:p>
            <a:r>
              <a:rPr lang="en-US" sz="2000" b="0" i="0" dirty="0">
                <a:effectLst/>
                <a:latin typeface="system-ui"/>
              </a:rPr>
              <a:t>Additional advance modeling t</a:t>
            </a:r>
            <a:r>
              <a:rPr lang="en-US" sz="2000" dirty="0">
                <a:latin typeface="system-ui"/>
              </a:rPr>
              <a:t>echniques: </a:t>
            </a:r>
            <a:endParaRPr lang="en-US" sz="2000" b="0" i="0" dirty="0">
              <a:effectLst/>
              <a:latin typeface="system-ui"/>
            </a:endParaRPr>
          </a:p>
          <a:p>
            <a:pPr lvl="1"/>
            <a:r>
              <a:rPr lang="en-US" sz="2000" b="0" i="0" dirty="0">
                <a:effectLst/>
                <a:latin typeface="system-ui"/>
              </a:rPr>
              <a:t>Cluster Analysis</a:t>
            </a:r>
          </a:p>
          <a:p>
            <a:pPr lvl="1"/>
            <a:r>
              <a:rPr lang="en-US" sz="2000" b="0" i="0" dirty="0">
                <a:effectLst/>
                <a:latin typeface="system-ui"/>
              </a:rPr>
              <a:t>Sequential Neural Network via </a:t>
            </a:r>
            <a:r>
              <a:rPr lang="en-US" sz="2000" b="0" i="0" dirty="0" err="1">
                <a:effectLst/>
                <a:latin typeface="system-ui"/>
              </a:rPr>
              <a:t>Keras</a:t>
            </a:r>
            <a:endParaRPr lang="en-US" sz="2000" dirty="0">
              <a:latin typeface="system-ui"/>
            </a:endParaRPr>
          </a:p>
          <a:p>
            <a:pPr lvl="1"/>
            <a:r>
              <a:rPr lang="en-US" sz="2000" b="0" i="0" dirty="0">
                <a:effectLst/>
                <a:latin typeface="system-ui"/>
              </a:rPr>
              <a:t>Topic Modeling using BERT</a:t>
            </a:r>
          </a:p>
        </p:txBody>
      </p:sp>
    </p:spTree>
    <p:extLst>
      <p:ext uri="{BB962C8B-B14F-4D97-AF65-F5344CB8AC3E}">
        <p14:creationId xmlns:p14="http://schemas.microsoft.com/office/powerpoint/2010/main" val="30846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0AC-457C-68F5-FD19-5B1E770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23" y="2189747"/>
            <a:ext cx="8596668" cy="1677737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BrainStation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Educators!</a:t>
            </a:r>
          </a:p>
        </p:txBody>
      </p:sp>
    </p:spTree>
    <p:extLst>
      <p:ext uri="{BB962C8B-B14F-4D97-AF65-F5344CB8AC3E}">
        <p14:creationId xmlns:p14="http://schemas.microsoft.com/office/powerpoint/2010/main" val="1749682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2796</TotalTime>
  <Words>395</Words>
  <Application>Microsoft Macintosh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system-ui</vt:lpstr>
      <vt:lpstr>Trebuchet MS</vt:lpstr>
      <vt:lpstr>Wingdings 3</vt:lpstr>
      <vt:lpstr>Facet</vt:lpstr>
      <vt:lpstr>Sentiment Analysis of Product Reviews Leveraging text data to predict customer sentiment and product success</vt:lpstr>
      <vt:lpstr>Problem Statement &amp; Business Relevance  </vt:lpstr>
      <vt:lpstr>Exploratory Data Analysis </vt:lpstr>
      <vt:lpstr>Preliminary timeseries analysis</vt:lpstr>
      <vt:lpstr>Baseline models and evaluation metrics</vt:lpstr>
      <vt:lpstr>Next Steps for advance modeling and productization</vt:lpstr>
      <vt:lpstr>Thank you!   BrainStation Educators!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Wang</dc:creator>
  <cp:lastModifiedBy>Victoria Wang</cp:lastModifiedBy>
  <cp:revision>38</cp:revision>
  <dcterms:created xsi:type="dcterms:W3CDTF">2024-11-01T10:54:36Z</dcterms:created>
  <dcterms:modified xsi:type="dcterms:W3CDTF">2024-11-25T04:28:31Z</dcterms:modified>
</cp:coreProperties>
</file>