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e020f4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e020f4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e020f4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e020f4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Laser Game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5808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Une présentation de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Julien AUBERT Victorien BATY Alexandre BOUILLET Maxime CROTEAU Valentin MESNY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Vendre son projet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Créé en partenariat avec une équipe de choc, le look Rambo vous ira à merveille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50" y="500938"/>
            <a:ext cx="3106226" cy="414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4835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Combien ce projet splendide </a:t>
            </a:r>
            <a:r>
              <a:rPr lang="fr">
                <a:solidFill>
                  <a:schemeClr val="accent5"/>
                </a:solidFill>
              </a:rPr>
              <a:t>peut-il coûter pour un maximum de plaisir </a:t>
            </a:r>
            <a:r>
              <a:rPr lang="fr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4835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Uniquement : </a:t>
            </a:r>
            <a:r>
              <a:rPr lang="fr"/>
              <a:t>40€/arme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626" y="1461400"/>
            <a:ext cx="3931250" cy="3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099" y="4835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Schéma d’installation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413" y="1358850"/>
            <a:ext cx="4411175" cy="34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099" y="4835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d’architecture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699775"/>
            <a:ext cx="5562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283100" y="483550"/>
            <a:ext cx="6645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762" y="142337"/>
            <a:ext cx="3626474" cy="48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477375" y="920500"/>
            <a:ext cx="188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Cet homme a subit quelque chose !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(ça tourne mal)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442975" y="654825"/>
            <a:ext cx="1034400" cy="1622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