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6015db36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b6015db36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4930e94a0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b4930e94a0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4930e98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4930e98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4930e98f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4930e98f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622497a1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622497a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mière diapositive">
  <p:cSld name="Première diapositiv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2919300" cy="633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6224716" y="0"/>
            <a:ext cx="2919300" cy="633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extérieur&#10;&#10;Description générée avec un niveau de confiance très élevé"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68972" y="-41613"/>
            <a:ext cx="728974" cy="68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9863" y="-41613"/>
            <a:ext cx="688151" cy="6881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/>
        </p:nvSpPr>
        <p:spPr>
          <a:xfrm>
            <a:off x="1323121" y="1088921"/>
            <a:ext cx="5771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2373062" y="2060233"/>
            <a:ext cx="59091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628649" y="1247909"/>
            <a:ext cx="78867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/>
          <p:nvPr/>
        </p:nvSpPr>
        <p:spPr>
          <a:xfrm>
            <a:off x="2919283" y="0"/>
            <a:ext cx="3305400" cy="6339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 TOLOSAT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46919" y="126301"/>
            <a:ext cx="2825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https://lh5.googleusercontent.com/LR7EV68FnLlpvf9k-RIQJ-eD5C3k31B9ByLnd4xQ6hM_oi1lk7-VIbubPEAHXzShkhCi-lXDR2bNMQC7zSu1lFnheVULs7nlMlKXqZZUrHLQlG3xizIWzOfhhgVwDNqFWk4qITlN1V4"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2441" y="-93854"/>
            <a:ext cx="818755" cy="8187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>
            <a:off x="7280026" y="0"/>
            <a:ext cx="7200" cy="64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s">
  <p:cSld name="Corp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4732475"/>
            <a:ext cx="9144000" cy="411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15"/>
          <p:cNvGrpSpPr/>
          <p:nvPr/>
        </p:nvGrpSpPr>
        <p:grpSpPr>
          <a:xfrm>
            <a:off x="7211182" y="-1998"/>
            <a:ext cx="1791353" cy="923905"/>
            <a:chOff x="8967390" y="-2664"/>
            <a:chExt cx="3224758" cy="1231874"/>
          </a:xfrm>
        </p:grpSpPr>
        <p:sp>
          <p:nvSpPr>
            <p:cNvPr id="66" name="Google Shape;66;p15"/>
            <p:cNvSpPr/>
            <p:nvPr/>
          </p:nvSpPr>
          <p:spPr>
            <a:xfrm>
              <a:off x="9355948" y="-2664"/>
              <a:ext cx="2836200" cy="882300"/>
            </a:xfrm>
            <a:prstGeom prst="parallelogram">
              <a:avLst>
                <a:gd fmla="val 80306" name="adj"/>
              </a:avLst>
            </a:prstGeom>
            <a:solidFill>
              <a:srgbClr val="8DA9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8967390" y="873710"/>
              <a:ext cx="2261100" cy="355500"/>
            </a:xfrm>
            <a:prstGeom prst="parallelogram">
              <a:avLst>
                <a:gd fmla="val 80306" name="adj"/>
              </a:avLst>
            </a:prstGeom>
            <a:solidFill>
              <a:srgbClr val="8DA9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fr" sz="13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TOLOSAT</a:t>
              </a:r>
              <a:endParaRPr b="0" i="0" sz="13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5"/>
          <p:cNvSpPr txBox="1"/>
          <p:nvPr>
            <p:ph type="ctrTitle"/>
          </p:nvPr>
        </p:nvSpPr>
        <p:spPr>
          <a:xfrm>
            <a:off x="140796" y="75070"/>
            <a:ext cx="6370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140796" y="11159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180191" y="4801065"/>
            <a:ext cx="9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https://lh5.googleusercontent.com/DGltPXPb6ksRUWc8_-lXybtQmKntXr52mhVrwSyah73KY6mHdpky6A96vfpWEf4xp2DjNsbpCIlzhzglFYA-Cfa6w6ceKWXRKCMlwZAVei45pehQz_Itflyirn_POMoBD4cMkJupGAV4Byul1w" id="72" name="Google Shape;72;p15"/>
          <p:cNvPicPr preferRelativeResize="0"/>
          <p:nvPr/>
        </p:nvPicPr>
        <p:blipFill rotWithShape="1">
          <a:blip r:embed="rId2">
            <a:alphaModFix/>
          </a:blip>
          <a:srcRect b="38898" l="66581" r="25735" t="43661"/>
          <a:stretch/>
        </p:blipFill>
        <p:spPr>
          <a:xfrm>
            <a:off x="6247728" y="4775326"/>
            <a:ext cx="299406" cy="3837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DGltPXPb6ksRUWc8_-lXybtQmKntXr52mhVrwSyah73KY6mHdpky6A96vfpWEf4xp2DjNsbpCIlzhzglFYA-Cfa6w6ceKWXRKCMlwZAVei45pehQz_Itflyirn_POMoBD4cMkJupGAV4Byul1w" id="73" name="Google Shape;73;p15"/>
          <p:cNvPicPr preferRelativeResize="0"/>
          <p:nvPr/>
        </p:nvPicPr>
        <p:blipFill rotWithShape="1">
          <a:blip r:embed="rId3">
            <a:alphaModFix/>
          </a:blip>
          <a:srcRect b="58324" l="20388" r="64755" t="6408"/>
          <a:stretch/>
        </p:blipFill>
        <p:spPr>
          <a:xfrm rot="172666">
            <a:off x="8415474" y="160633"/>
            <a:ext cx="705424" cy="93818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3650864" y="4745606"/>
            <a:ext cx="2825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https://lh5.googleusercontent.com/LR7EV68FnLlpvf9k-RIQJ-eD5C3k31B9ByLnd4xQ6hM_oi1lk7-VIbubPEAHXzShkhCi-lXDR2bNMQC7zSu1lFnheVULs7nlMlKXqZZUrHLQlG3xizIWzOfhhgVwDNqFWk4qITlN1V4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7721" y="-80529"/>
            <a:ext cx="818755" cy="81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">
  <p:cSld name="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2919300" cy="633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May 28, 2019</a:t>
            </a:r>
            <a:endParaRPr sz="1100"/>
          </a:p>
        </p:txBody>
      </p:sp>
      <p:sp>
        <p:nvSpPr>
          <p:cNvPr id="78" name="Google Shape;78;p16"/>
          <p:cNvSpPr/>
          <p:nvPr/>
        </p:nvSpPr>
        <p:spPr>
          <a:xfrm>
            <a:off x="6224716" y="0"/>
            <a:ext cx="2919300" cy="633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2919283" y="0"/>
            <a:ext cx="3305400" cy="6339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b="0" i="0" lang="f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TOLOSAT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7280026" y="0"/>
            <a:ext cx="7200" cy="64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Une image contenant extérieur&#10;&#10;Description générée avec un niveau de confiance très élevé" id="81" name="Google Shape;8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68972" y="-41613"/>
            <a:ext cx="728974" cy="68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9863" y="-41613"/>
            <a:ext cx="688151" cy="688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LR7EV68FnLlpvf9k-RIQJ-eD5C3k31B9ByLnd4xQ6hM_oi1lk7-VIbubPEAHXzShkhCi-lXDR2bNMQC7zSu1lFnheVULs7nlMlKXqZZUrHLQlG3xizIWzOfhhgVwDNqFWk4qITlN1V4"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2441" y="-93854"/>
            <a:ext cx="818755" cy="81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0" y="2839333"/>
            <a:ext cx="2919300" cy="544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6224716" y="2839332"/>
            <a:ext cx="2919300" cy="2304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912327" y="2839333"/>
            <a:ext cx="4312500" cy="5442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063994" y="2943734"/>
            <a:ext cx="39618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7024184" y="3601585"/>
            <a:ext cx="1936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6"/>
          <p:cNvSpPr/>
          <p:nvPr/>
        </p:nvSpPr>
        <p:spPr>
          <a:xfrm>
            <a:off x="-1" y="3383583"/>
            <a:ext cx="6224700" cy="17601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508288" y="2972959"/>
            <a:ext cx="208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 sz="1100"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180191" y="4801065"/>
            <a:ext cx="9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6"/>
          <p:cNvSpPr txBox="1"/>
          <p:nvPr>
            <p:ph idx="3" type="body"/>
          </p:nvPr>
        </p:nvSpPr>
        <p:spPr>
          <a:xfrm>
            <a:off x="1139428" y="3655413"/>
            <a:ext cx="48864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AutoNum type="romanUcPeriod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180191" y="4801065"/>
            <a:ext cx="9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063994" y="2943734"/>
            <a:ext cx="39618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fr"/>
              <a:t>Iteration review 1</a:t>
            </a:r>
            <a:endParaRPr/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6325225" y="3257300"/>
            <a:ext cx="2575500" cy="170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000"/>
              <a:t>Victorien Hannequin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000"/>
              <a:t>Laurène Anglade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000"/>
              <a:t>Estelle Jameux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000"/>
              <a:t>Antoine Maury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000"/>
              <a:t>Lucas Defrance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000"/>
              <a:t>Julien Pérémé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000"/>
              <a:t>Valentine Lecomte</a:t>
            </a:r>
            <a:endParaRPr sz="1000"/>
          </a:p>
        </p:txBody>
      </p:sp>
      <p:sp>
        <p:nvSpPr>
          <p:cNvPr id="100" name="Google Shape;100;p17"/>
          <p:cNvSpPr txBox="1"/>
          <p:nvPr>
            <p:ph idx="3" type="body"/>
          </p:nvPr>
        </p:nvSpPr>
        <p:spPr>
          <a:xfrm>
            <a:off x="1139428" y="3655413"/>
            <a:ext cx="4886400" cy="124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I) Internal Structure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II)External Structure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III) Deployable solar panels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499950" y="150300"/>
            <a:ext cx="2022600" cy="43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January 14, 2021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300" y="648203"/>
            <a:ext cx="2748825" cy="18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180191" y="4801065"/>
            <a:ext cx="9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3650864" y="4745606"/>
            <a:ext cx="2825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fr"/>
              <a:t>Iteration review 1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1577725" y="247625"/>
            <a:ext cx="4428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Internal structure</a:t>
            </a:r>
            <a:endParaRPr sz="30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25" y="1850375"/>
            <a:ext cx="48291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g.de-battisti\Desktop\structure interne.PNG" id="111" name="Google Shape;11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4500" y="1146554"/>
            <a:ext cx="1741950" cy="2178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g.de-battisti\Desktop\rib courte.PNG" id="112" name="Google Shape;11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4496" y="3325449"/>
            <a:ext cx="1885150" cy="1291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g.de-battisti\Desktop\rib longue.PNG" id="113" name="Google Shape;11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94675" y="3325450"/>
            <a:ext cx="1863229" cy="12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ctrTitle"/>
          </p:nvPr>
        </p:nvSpPr>
        <p:spPr>
          <a:xfrm>
            <a:off x="140796" y="75070"/>
            <a:ext cx="6370800" cy="84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External Structure</a:t>
            </a:r>
            <a:endParaRPr/>
          </a:p>
        </p:txBody>
      </p:sp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140800" y="1115925"/>
            <a:ext cx="8575500" cy="341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Too fragile, expensive							Much more solid (cheaper)</a:t>
            </a:r>
            <a:endParaRPr/>
          </a:p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3650864" y="4745606"/>
            <a:ext cx="2825700" cy="352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Iteration review 1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47687" l="0" r="68002" t="0"/>
          <a:stretch/>
        </p:blipFill>
        <p:spPr>
          <a:xfrm>
            <a:off x="5185825" y="1591538"/>
            <a:ext cx="3464949" cy="29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b="0" l="-8962" r="40860" t="0"/>
          <a:stretch/>
        </p:blipFill>
        <p:spPr>
          <a:xfrm>
            <a:off x="140799" y="1526050"/>
            <a:ext cx="1866600" cy="3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2590700" y="2492200"/>
            <a:ext cx="2189100" cy="11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140796" y="75070"/>
            <a:ext cx="6370800" cy="84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Deployable solar panels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140800" y="719625"/>
            <a:ext cx="6858000" cy="395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202124"/>
                </a:solidFill>
                <a:highlight>
                  <a:srgbClr val="F8F9FA"/>
                </a:highlight>
              </a:rPr>
              <a:t>Deployment system :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100">
                <a:solidFill>
                  <a:srgbClr val="202124"/>
                </a:solidFill>
                <a:highlight>
                  <a:srgbClr val="F8F9FA"/>
                </a:highlight>
              </a:rPr>
              <a:t>Composite hinge made by CLIX Industries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			</a:t>
            </a:r>
            <a:endParaRPr/>
          </a:p>
          <a:p>
            <a:pPr indent="457200" lvl="0" marL="1371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/>
              <a:t>Pros :</a:t>
            </a:r>
            <a:endParaRPr sz="1400"/>
          </a:p>
          <a:p>
            <a:pPr indent="457200" lvl="0" marL="1371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/>
              <a:t>Self-deploying/locking,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/>
              <a:t>				light, no need for extra power,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/>
              <a:t>				can be adapted to our needs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/>
              <a:t>				Cons : 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/>
              <a:t>				We need to come up with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/>
              <a:t>				a thermal knife system</a:t>
            </a:r>
            <a:endParaRPr sz="1400"/>
          </a:p>
        </p:txBody>
      </p:sp>
      <p:sp>
        <p:nvSpPr>
          <p:cNvPr id="130" name="Google Shape;130;p20"/>
          <p:cNvSpPr txBox="1"/>
          <p:nvPr>
            <p:ph idx="2" type="body"/>
          </p:nvPr>
        </p:nvSpPr>
        <p:spPr>
          <a:xfrm>
            <a:off x="3650864" y="4745606"/>
            <a:ext cx="2825700" cy="352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Iteration review 1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00" y="2022550"/>
            <a:ext cx="1437800" cy="22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66100"/>
            <a:ext cx="1704100" cy="16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ctrTitle"/>
          </p:nvPr>
        </p:nvSpPr>
        <p:spPr>
          <a:xfrm>
            <a:off x="140796" y="75070"/>
            <a:ext cx="6370800" cy="84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 you !</a:t>
            </a:r>
            <a:endParaRPr/>
          </a:p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883171" y="3503903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Feel free to ask any question</a:t>
            </a:r>
            <a:endParaRPr/>
          </a:p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3650864" y="4745606"/>
            <a:ext cx="2825700" cy="352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Iteration review 1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000" y="819625"/>
            <a:ext cx="4877476" cy="25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