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2a8739d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2a8739d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a8739d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a8739d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2a8739d5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2a8739d5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Концептуальная схема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3052" l="17606" r="27133" t="29597"/>
          <a:stretch/>
        </p:blipFill>
        <p:spPr>
          <a:xfrm>
            <a:off x="1287675" y="1152475"/>
            <a:ext cx="6781176" cy="395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Логическая схема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11925" l="27629" r="22916" t="32657"/>
          <a:stretch/>
        </p:blipFill>
        <p:spPr>
          <a:xfrm>
            <a:off x="1716000" y="1152475"/>
            <a:ext cx="57120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Физическая </a:t>
            </a:r>
            <a:r>
              <a:rPr lang="en-GB"/>
              <a:t>схема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9581" l="17813" r="20074" t="28959"/>
          <a:stretch/>
        </p:blipFill>
        <p:spPr>
          <a:xfrm>
            <a:off x="1628775" y="1152475"/>
            <a:ext cx="6284736" cy="349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