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414C8-91C5-4512-96BA-B3C59654A88C}" v="94" dt="2020-12-11T03:57:4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ia Kuznetcova" userId="a8f7f3701c8c1af8" providerId="Windows Live" clId="Web-{568414C8-91C5-4512-96BA-B3C59654A88C}"/>
    <pc:docChg chg="addSld modSld">
      <pc:chgData name="Victoriia Kuznetcova" userId="a8f7f3701c8c1af8" providerId="Windows Live" clId="Web-{568414C8-91C5-4512-96BA-B3C59654A88C}" dt="2020-12-11T03:57:48.936" v="88"/>
      <pc:docMkLst>
        <pc:docMk/>
      </pc:docMkLst>
      <pc:sldChg chg="modSp">
        <pc:chgData name="Victoriia Kuznetcova" userId="a8f7f3701c8c1af8" providerId="Windows Live" clId="Web-{568414C8-91C5-4512-96BA-B3C59654A88C}" dt="2020-12-11T03:52:55.585" v="74" actId="20577"/>
        <pc:sldMkLst>
          <pc:docMk/>
          <pc:sldMk cId="109857222" sldId="256"/>
        </pc:sldMkLst>
        <pc:spChg chg="mod">
          <ac:chgData name="Victoriia Kuznetcova" userId="a8f7f3701c8c1af8" providerId="Windows Live" clId="Web-{568414C8-91C5-4512-96BA-B3C59654A88C}" dt="2020-12-11T03:52:22.990" v="5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ctoriia Kuznetcova" userId="a8f7f3701c8c1af8" providerId="Windows Live" clId="Web-{568414C8-91C5-4512-96BA-B3C59654A88C}" dt="2020-12-11T03:52:55.585" v="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Victoriia Kuznetcova" userId="a8f7f3701c8c1af8" providerId="Windows Live" clId="Web-{568414C8-91C5-4512-96BA-B3C59654A88C}" dt="2020-12-11T03:52:11.724" v="42" actId="14100"/>
        <pc:sldMkLst>
          <pc:docMk/>
          <pc:sldMk cId="474518658" sldId="257"/>
        </pc:sldMkLst>
        <pc:spChg chg="mod">
          <ac:chgData name="Victoriia Kuznetcova" userId="a8f7f3701c8c1af8" providerId="Windows Live" clId="Web-{568414C8-91C5-4512-96BA-B3C59654A88C}" dt="2020-12-11T03:52:07.021" v="39" actId="20577"/>
          <ac:spMkLst>
            <pc:docMk/>
            <pc:sldMk cId="474518658" sldId="257"/>
            <ac:spMk id="2" creationId="{EDE77334-B1EB-4355-ABC5-F4D8BC9BA4AA}"/>
          </ac:spMkLst>
        </pc:spChg>
        <pc:spChg chg="mod">
          <ac:chgData name="Victoriia Kuznetcova" userId="a8f7f3701c8c1af8" providerId="Windows Live" clId="Web-{568414C8-91C5-4512-96BA-B3C59654A88C}" dt="2020-12-11T03:51:45.552" v="16" actId="20577"/>
          <ac:spMkLst>
            <pc:docMk/>
            <pc:sldMk cId="474518658" sldId="257"/>
            <ac:spMk id="3" creationId="{A37C59C4-EEA7-49B8-812B-FA522AAF8EC4}"/>
          </ac:spMkLst>
        </pc:spChg>
        <pc:picChg chg="add mod">
          <ac:chgData name="Victoriia Kuznetcova" userId="a8f7f3701c8c1af8" providerId="Windows Live" clId="Web-{568414C8-91C5-4512-96BA-B3C59654A88C}" dt="2020-12-11T03:52:11.724" v="42" actId="14100"/>
          <ac:picMkLst>
            <pc:docMk/>
            <pc:sldMk cId="474518658" sldId="257"/>
            <ac:picMk id="4" creationId="{52F12D26-BA88-4BC6-A7CC-56587DD92934}"/>
          </ac:picMkLst>
        </pc:picChg>
      </pc:sldChg>
      <pc:sldChg chg="addSp modSp new">
        <pc:chgData name="Victoriia Kuznetcova" userId="a8f7f3701c8c1af8" providerId="Windows Live" clId="Web-{568414C8-91C5-4512-96BA-B3C59654A88C}" dt="2020-12-11T03:57:48.936" v="88"/>
        <pc:sldMkLst>
          <pc:docMk/>
          <pc:sldMk cId="3061285375" sldId="258"/>
        </pc:sldMkLst>
        <pc:picChg chg="add mod modCrop">
          <ac:chgData name="Victoriia Kuznetcova" userId="a8f7f3701c8c1af8" providerId="Windows Live" clId="Web-{568414C8-91C5-4512-96BA-B3C59654A88C}" dt="2020-12-11T03:57:48.936" v="88"/>
          <ac:picMkLst>
            <pc:docMk/>
            <pc:sldMk cId="3061285375" sldId="258"/>
            <ac:picMk id="2" creationId="{8BB4F9B8-0CDF-4301-B437-0101DBD5E5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embed/reporting/b3ce1d75-666e-469e-80c4-afb5512710a3/page/EVGsB" TargetMode="External"/><Relationship Id="rId2" Type="http://schemas.openxmlformats.org/officeDocument/2006/relationships/hyperlink" Target="https://datastudio.google.com/reporting/b3ce1d75-666e-469e-80c4-afb5512710a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Data studio report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KuznecovaVV</a:t>
            </a:r>
            <a:r>
              <a:rPr lang="en-GB" dirty="0">
                <a:cs typeface="Calibri"/>
              </a:rPr>
              <a:t> for module 2 </a:t>
            </a:r>
            <a:r>
              <a:rPr lang="en-GB" dirty="0" err="1">
                <a:cs typeface="Calibri"/>
              </a:rPr>
              <a:t>DataLearn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7334-B1EB-4355-ABC5-F4D8BC9B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Report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59C4-EEA7-49B8-812B-FA522AAF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https://datastudio.google.com/reporting/b3ce1d75-666e-469e-80c4-afb5512710a3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https://datastudio.google.com/embed/reporting/b3ce1d75-666e-469e-80c4-afb5512710a3/page/EVGsB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F12D26-BA88-4BC6-A7CC-56587DD9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055" y="4260302"/>
            <a:ext cx="4083269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1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BB4F9B8-0CDF-4301-B437-0101DBD5E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6" t="14155" r="15934" b="20708"/>
          <a:stretch/>
        </p:blipFill>
        <p:spPr>
          <a:xfrm>
            <a:off x="60435" y="187544"/>
            <a:ext cx="12197895" cy="65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8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studio report</vt:lpstr>
      <vt:lpstr>Report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2020-12-11T03:50:24Z</dcterms:created>
  <dcterms:modified xsi:type="dcterms:W3CDTF">2020-12-11T03:57:49Z</dcterms:modified>
</cp:coreProperties>
</file>