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D2A9-4BA9-4919-9218-A4EA9AA1B45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E313-68D3-4AC3-A647-B4DA5D32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0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D2A9-4BA9-4919-9218-A4EA9AA1B45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E313-68D3-4AC3-A647-B4DA5D32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D2A9-4BA9-4919-9218-A4EA9AA1B45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E313-68D3-4AC3-A647-B4DA5D32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7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D2A9-4BA9-4919-9218-A4EA9AA1B45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E313-68D3-4AC3-A647-B4DA5D32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6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D2A9-4BA9-4919-9218-A4EA9AA1B45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E313-68D3-4AC3-A647-B4DA5D32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D2A9-4BA9-4919-9218-A4EA9AA1B45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E313-68D3-4AC3-A647-B4DA5D32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D2A9-4BA9-4919-9218-A4EA9AA1B45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E313-68D3-4AC3-A647-B4DA5D32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4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D2A9-4BA9-4919-9218-A4EA9AA1B45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E313-68D3-4AC3-A647-B4DA5D32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D2A9-4BA9-4919-9218-A4EA9AA1B45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E313-68D3-4AC3-A647-B4DA5D32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6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D2A9-4BA9-4919-9218-A4EA9AA1B45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E313-68D3-4AC3-A647-B4DA5D32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1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D2A9-4BA9-4919-9218-A4EA9AA1B45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E313-68D3-4AC3-A647-B4DA5D32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4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5D2A9-4BA9-4919-9218-A4EA9AA1B45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E313-68D3-4AC3-A647-B4DA5D32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1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Rockwell" pitchFamily="18" charset="0"/>
              </a:rPr>
              <a:t>Computer virus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u="sng" dirty="0" smtClean="0">
                <a:solidFill>
                  <a:schemeClr val="accent1"/>
                </a:solidFill>
                <a:latin typeface="Cambria" pitchFamily="18" charset="0"/>
              </a:rPr>
              <a:t>Computer virus is very dangerous to the computer.</a:t>
            </a:r>
            <a:endParaRPr lang="en-US" sz="2600" u="sng" dirty="0">
              <a:solidFill>
                <a:schemeClr val="accent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35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Program Files (x86)\Microsoft Office\MEDIA\CAGCAT10\j009038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278" y="2273928"/>
            <a:ext cx="3788121" cy="306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19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Computer virus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virus</dc:title>
  <dc:creator>ABBA</dc:creator>
  <cp:lastModifiedBy>ABBA</cp:lastModifiedBy>
  <cp:revision>5</cp:revision>
  <dcterms:created xsi:type="dcterms:W3CDTF">2018-05-04T10:41:44Z</dcterms:created>
  <dcterms:modified xsi:type="dcterms:W3CDTF">2018-05-04T10:55:06Z</dcterms:modified>
</cp:coreProperties>
</file>