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C7310-0088-448C-867E-3B260E926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09141"/>
            <a:ext cx="8791575" cy="2619859"/>
          </a:xfrm>
        </p:spPr>
        <p:txBody>
          <a:bodyPr>
            <a:normAutofit fontScale="90000"/>
          </a:bodyPr>
          <a:lstStyle/>
          <a:p>
            <a:r>
              <a:rPr lang="pt-BR" dirty="0"/>
              <a:t>		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		Rei da matemática</a:t>
            </a:r>
            <a:br>
              <a:rPr lang="pt-BR" dirty="0"/>
            </a:br>
            <a:r>
              <a:rPr lang="pt-BR" dirty="0"/>
              <a:t>	    Um jogo educativo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688254-497C-426A-BF20-CB162EA1D7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Aluno: Victor José Ferreira de Araújo</a:t>
            </a:r>
          </a:p>
          <a:p>
            <a:r>
              <a:rPr lang="pt-BR" dirty="0"/>
              <a:t>Matricula: 5306375</a:t>
            </a:r>
          </a:p>
        </p:txBody>
      </p:sp>
    </p:spTree>
    <p:extLst>
      <p:ext uri="{BB962C8B-B14F-4D97-AF65-F5344CB8AC3E}">
        <p14:creationId xmlns:p14="http://schemas.microsoft.com/office/powerpoint/2010/main" val="21364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CC854-17BB-4AF6-A00E-3EAC85139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430" y="2689715"/>
            <a:ext cx="9905998" cy="1478570"/>
          </a:xfrm>
        </p:spPr>
        <p:txBody>
          <a:bodyPr/>
          <a:lstStyle/>
          <a:p>
            <a:r>
              <a:rPr lang="pt-BR" dirty="0"/>
              <a:t>		         AGRADECIMENTOS</a:t>
            </a:r>
          </a:p>
        </p:txBody>
      </p:sp>
    </p:spTree>
    <p:extLst>
      <p:ext uri="{BB962C8B-B14F-4D97-AF65-F5344CB8AC3E}">
        <p14:creationId xmlns:p14="http://schemas.microsoft.com/office/powerpoint/2010/main" val="4164791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56A1C-EC50-44F7-8569-054070FE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966" y="2487074"/>
            <a:ext cx="9905998" cy="1478570"/>
          </a:xfrm>
        </p:spPr>
        <p:txBody>
          <a:bodyPr/>
          <a:lstStyle/>
          <a:p>
            <a:r>
              <a:rPr lang="pt-BR" dirty="0"/>
              <a:t>				introdução</a:t>
            </a:r>
          </a:p>
        </p:txBody>
      </p:sp>
    </p:spTree>
    <p:extLst>
      <p:ext uri="{BB962C8B-B14F-4D97-AF65-F5344CB8AC3E}">
        <p14:creationId xmlns:p14="http://schemas.microsoft.com/office/powerpoint/2010/main" val="74895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14C83-E6F2-4C2E-9929-DE2153BC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47663"/>
            <a:ext cx="9905998" cy="1478570"/>
          </a:xfrm>
        </p:spPr>
        <p:txBody>
          <a:bodyPr/>
          <a:lstStyle/>
          <a:p>
            <a:r>
              <a:rPr lang="pt-BR" dirty="0"/>
              <a:t>				  Problema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802127B-4FA9-47C7-BA60-6A7BDD3381BA}"/>
              </a:ext>
            </a:extLst>
          </p:cNvPr>
          <p:cNvSpPr txBox="1"/>
          <p:nvPr/>
        </p:nvSpPr>
        <p:spPr>
          <a:xfrm>
            <a:off x="1239082" y="2326233"/>
            <a:ext cx="99059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Falta de suporte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Indisciplina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Falta de motivação</a:t>
            </a:r>
          </a:p>
        </p:txBody>
      </p:sp>
    </p:spTree>
    <p:extLst>
      <p:ext uri="{BB962C8B-B14F-4D97-AF65-F5344CB8AC3E}">
        <p14:creationId xmlns:p14="http://schemas.microsoft.com/office/powerpoint/2010/main" val="103254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87920-CEE4-48E3-AD9C-1BA8E8109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186" y="423594"/>
            <a:ext cx="9905998" cy="1478570"/>
          </a:xfrm>
        </p:spPr>
        <p:txBody>
          <a:bodyPr/>
          <a:lstStyle/>
          <a:p>
            <a:r>
              <a:rPr lang="pt-BR" dirty="0"/>
              <a:t>				 Objetivo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A8E416D-9A9F-48DA-A5EA-E5034EB5F1C7}"/>
              </a:ext>
            </a:extLst>
          </p:cNvPr>
          <p:cNvSpPr txBox="1"/>
          <p:nvPr/>
        </p:nvSpPr>
        <p:spPr>
          <a:xfrm>
            <a:off x="1489281" y="2782669"/>
            <a:ext cx="95018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Fazer um jogo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Ajudar na motivação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Suporte para o que vai ser aprendido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2861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4B4F2-1023-4FF6-AC85-0961E0DB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732" y="159026"/>
            <a:ext cx="9905998" cy="1527245"/>
          </a:xfrm>
        </p:spPr>
        <p:txBody>
          <a:bodyPr/>
          <a:lstStyle/>
          <a:p>
            <a:r>
              <a:rPr lang="pt-BR" dirty="0"/>
              <a:t>                            Tecnologia 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6E9A9DB-7669-44B2-83A4-364FFE9DF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70" y="1789043"/>
            <a:ext cx="9153939" cy="43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9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4EFC6-BC05-45B2-B74C-0D0E6BC2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766" y="436845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 				Conclusão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4C2EA5D-99B1-4757-977E-E46C68CD2694}"/>
              </a:ext>
            </a:extLst>
          </p:cNvPr>
          <p:cNvSpPr txBox="1"/>
          <p:nvPr/>
        </p:nvSpPr>
        <p:spPr>
          <a:xfrm>
            <a:off x="1656522" y="2644170"/>
            <a:ext cx="40949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3200" dirty="0"/>
              <a:t>Considerações Finais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SzPts val="2000"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4617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5FAE3-6F70-4F46-A8CE-C4F2E15BC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40083"/>
            <a:ext cx="9905998" cy="1478570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440421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1134</TotalTime>
  <Words>84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Circuito</vt:lpstr>
      <vt:lpstr>        Rei da matemática      Um jogo educativo </vt:lpstr>
      <vt:lpstr>           AGRADECIMENTOS</vt:lpstr>
      <vt:lpstr>    introdução</vt:lpstr>
      <vt:lpstr>      Problema </vt:lpstr>
      <vt:lpstr>     Objetivo</vt:lpstr>
      <vt:lpstr>                            Tecnologia  </vt:lpstr>
      <vt:lpstr>     Conclusão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 da matemática</dc:title>
  <dc:creator>Victor</dc:creator>
  <cp:lastModifiedBy>Victor</cp:lastModifiedBy>
  <cp:revision>22</cp:revision>
  <dcterms:created xsi:type="dcterms:W3CDTF">2020-12-10T00:16:03Z</dcterms:created>
  <dcterms:modified xsi:type="dcterms:W3CDTF">2020-12-14T21:25:00Z</dcterms:modified>
</cp:coreProperties>
</file>