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a608b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a608b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a608b4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a608b4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a608b4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a608b4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a608b4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6a608b4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a608b4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a608b4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Proyecto Ventas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datos para tiendas minoristas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Victor Montenegro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realiza el análisis de una serie de datos para determinar los valores más influyentes en las ventas.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presentan imágenes que ayuden a visualizar tendencias, características y patrones.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lleva a cabo técnicas de entrenamiento para predecir las ventas y se pone a prueba los modelos utilizados.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y limpieza de la base de datos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datos obtenidos muestran a primera vista una relación entre las ventas, el precio al por mayor, el producto y el tipo de tienda.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Existen datos vacíos que requieren ser llenados para un posterior entrenamiento del modelo.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 descriptivas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mapa de calor nos permite ver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principales correlaciones existentes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nuestra base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 embargo este solo nos muestra 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correlaciones existentes en los valores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numéricos mas no categóricos.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00" y="1257563"/>
            <a:ext cx="44958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máquina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entrenamientos llevados a cabo fueron los de vecinos cercanos, bosques aleatorios, árboles ensacados.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pesar del tratamiento de los datos, </a:t>
            </a:r>
            <a:r>
              <a:rPr lang="es"/>
              <a:t>convirtiendo</a:t>
            </a:r>
            <a:r>
              <a:rPr lang="es"/>
              <a:t> los datos categóricos en numéricos y sumando estos a las matrices de entrenamiento; no se consiguieron puntajes significativos en las pruebas de los modelos.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considera que los resultados de los modelos de entrenamiento no se adaptan a los datos adquiridos.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uso de una base con valores completos y con valores numéricos facilitaría las tareas de entrenamiento.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Sin embargo se puede intuir que el tipo de tienda y su ubicación juegan un papel determinante en las ventas de los estblecimientos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