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57" r:id="rId4"/>
    <p:sldId id="264" r:id="rId5"/>
    <p:sldId id="262" r:id="rId6"/>
    <p:sldId id="258" r:id="rId7"/>
    <p:sldId id="26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916B-0346-46A2-A0E4-3D4CB35F3767}" v="57" dt="2020-03-27T19:58:59.856"/>
    <p1510:client id="{9BBE03D9-B215-4D47-9590-0B2ADBCEF3E3}" v="1177" dt="2020-03-27T19:37:14.756"/>
    <p1510:client id="{A7AECFD1-7B69-4754-97CF-9D8E49525817}" v="2" dt="2020-03-27T20:38:09.056"/>
    <p1510:client id="{D14DB8DF-C4DC-443C-A4FB-3BB7722DC737}" v="43" dt="2020-03-27T20:09:32.669"/>
    <p1510:client id="{E669D165-C3E5-4E6E-89D3-FF3237BBCE28}" v="24" dt="2020-03-27T20:00:4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Neri Kokado" userId="8621daf3fe680627" providerId="Windows Live" clId="Web-{A7AECFD1-7B69-4754-97CF-9D8E49525817}"/>
    <pc:docChg chg="modSld">
      <pc:chgData name="Victor Neri Kokado" userId="8621daf3fe680627" providerId="Windows Live" clId="Web-{A7AECFD1-7B69-4754-97CF-9D8E49525817}" dt="2020-03-27T20:38:09.056" v="1" actId="20577"/>
      <pc:docMkLst>
        <pc:docMk/>
      </pc:docMkLst>
      <pc:sldChg chg="modSp">
        <pc:chgData name="Victor Neri Kokado" userId="8621daf3fe680627" providerId="Windows Live" clId="Web-{A7AECFD1-7B69-4754-97CF-9D8E49525817}" dt="2020-03-27T20:38:09.056" v="1" actId="20577"/>
        <pc:sldMkLst>
          <pc:docMk/>
          <pc:sldMk cId="0" sldId="258"/>
        </pc:sldMkLst>
        <pc:spChg chg="mod">
          <ac:chgData name="Victor Neri Kokado" userId="8621daf3fe680627" providerId="Windows Live" clId="Web-{A7AECFD1-7B69-4754-97CF-9D8E49525817}" dt="2020-03-27T20:38:09.056" v="1" actId="20577"/>
          <ac:spMkLst>
            <pc:docMk/>
            <pc:sldMk cId="0" sldId="258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7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2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9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00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13221" y="9743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Oficina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4119421" y="2731409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Oficina Jacarandás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75304" y="3299691"/>
            <a:ext cx="1089235" cy="1143797"/>
            <a:chOff x="6688573" y="3204286"/>
            <a:chExt cx="1089235" cy="1143797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6"/>
              <a:ext cx="308885" cy="587737"/>
              <a:chOff x="1499725" y="1450823"/>
              <a:chExt cx="497400" cy="843602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3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3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4"/>
                <a:ext cx="453901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85084"/>
              <a:ext cx="1089235" cy="662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BR" sz="1200" b="1" dirty="0"/>
                <a:t>Fornecedor de Materiais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475304" y="1304061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    Cliente	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496504" y="2039295"/>
            <a:ext cx="3124217" cy="692114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564539" y="3263009"/>
            <a:ext cx="3056182" cy="84898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4904353" y="1913664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10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4397573" y="3187254"/>
            <a:ext cx="3033900" cy="100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27" name="Google Shape;75;p13">
            <a:extLst>
              <a:ext uri="{FF2B5EF4-FFF2-40B4-BE49-F238E27FC236}">
                <a16:creationId xmlns="" xmlns:a16="http://schemas.microsoft.com/office/drawing/2014/main" id="{A045D80E-4EF0-424F-8522-EEA629B4D528}"/>
              </a:ext>
            </a:extLst>
          </p:cNvPr>
          <p:cNvSpPr txBox="1"/>
          <p:nvPr/>
        </p:nvSpPr>
        <p:spPr>
          <a:xfrm>
            <a:off x="1222709" y="4295478"/>
            <a:ext cx="1938525" cy="4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Fornecer material para Oficina</a:t>
            </a:r>
          </a:p>
        </p:txBody>
      </p:sp>
      <p:sp>
        <p:nvSpPr>
          <p:cNvPr id="28" name="Google Shape;75;p13">
            <a:extLst>
              <a:ext uri="{FF2B5EF4-FFF2-40B4-BE49-F238E27FC236}">
                <a16:creationId xmlns="" xmlns:a16="http://schemas.microsoft.com/office/drawing/2014/main" id="{77F1DC65-51E4-4A38-ADC6-19ED54B9B934}"/>
              </a:ext>
            </a:extLst>
          </p:cNvPr>
          <p:cNvSpPr txBox="1"/>
          <p:nvPr/>
        </p:nvSpPr>
        <p:spPr>
          <a:xfrm>
            <a:off x="1292988" y="1130314"/>
            <a:ext cx="3399998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r>
              <a:rPr lang="pt-BR" sz="1000" dirty="0"/>
              <a:t>Solicitar a realização de serviços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Pagar Pelo Serviço</a:t>
            </a:r>
          </a:p>
          <a:p>
            <a:pPr marL="457200" indent="-292100">
              <a:buSzPts val="1000"/>
              <a:buChar char="●"/>
            </a:pPr>
            <a:r>
              <a:rPr lang="pt-BR" sz="1000" dirty="0"/>
              <a:t>Retirar veículo</a:t>
            </a:r>
          </a:p>
          <a:p>
            <a:pPr marL="165100">
              <a:buSzPts val="1000"/>
            </a:pPr>
            <a:endParaRPr lang="pt-BR" sz="1000" dirty="0"/>
          </a:p>
          <a:p>
            <a:pPr marL="165100">
              <a:buSzPts val="1000"/>
            </a:pPr>
            <a:endParaRPr lang="pt-BR" sz="1000" dirty="0"/>
          </a:p>
        </p:txBody>
      </p:sp>
      <p:grpSp>
        <p:nvGrpSpPr>
          <p:cNvPr id="26" name="Google Shape;64;p13"/>
          <p:cNvGrpSpPr/>
          <p:nvPr/>
        </p:nvGrpSpPr>
        <p:grpSpPr>
          <a:xfrm>
            <a:off x="6465148" y="1370420"/>
            <a:ext cx="2317636" cy="1145495"/>
            <a:chOff x="2852000" y="3424900"/>
            <a:chExt cx="2317636" cy="1145495"/>
          </a:xfrm>
        </p:grpSpPr>
        <p:grpSp>
          <p:nvGrpSpPr>
            <p:cNvPr id="29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31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67;p13"/>
              <p:cNvCxnSpPr>
                <a:stCxn id="31" idx="4"/>
              </p:cNvCxnSpPr>
              <p:nvPr/>
            </p:nvCxnSpPr>
            <p:spPr>
              <a:xfrm flipH="1">
                <a:off x="1748725" y="1732225"/>
                <a:ext cx="5700" cy="293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" name="Google Shape;71;p13"/>
            <p:cNvSpPr txBox="1"/>
            <p:nvPr/>
          </p:nvSpPr>
          <p:spPr>
            <a:xfrm>
              <a:off x="2852000" y="4005737"/>
              <a:ext cx="2317636" cy="56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Candidatos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      para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funcionários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40" name="Google Shape;72;p13"/>
          <p:cNvCxnSpPr/>
          <p:nvPr/>
        </p:nvCxnSpPr>
        <p:spPr>
          <a:xfrm rot="10800000" flipV="1">
            <a:off x="5122022" y="2069201"/>
            <a:ext cx="1343129" cy="7948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tângulo 11"/>
          <p:cNvSpPr/>
          <p:nvPr/>
        </p:nvSpPr>
        <p:spPr>
          <a:xfrm>
            <a:off x="5929196" y="2630355"/>
            <a:ext cx="2853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Ser Contratado</a:t>
            </a:r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grpSp>
        <p:nvGrpSpPr>
          <p:cNvPr id="36" name="Google Shape;64;p13"/>
          <p:cNvGrpSpPr/>
          <p:nvPr/>
        </p:nvGrpSpPr>
        <p:grpSpPr>
          <a:xfrm>
            <a:off x="6478628" y="3324352"/>
            <a:ext cx="1108691" cy="998677"/>
            <a:chOff x="2852000" y="3424900"/>
            <a:chExt cx="1021200" cy="906684"/>
          </a:xfrm>
        </p:grpSpPr>
        <p:grpSp>
          <p:nvGrpSpPr>
            <p:cNvPr id="37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39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" name="Google Shape;67;p13"/>
              <p:cNvCxnSpPr>
                <a:stCxn id="3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8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  Operadora de cartão	</a:t>
              </a:r>
              <a:endParaRPr sz="1200" b="1" dirty="0"/>
            </a:p>
          </p:txBody>
        </p:sp>
      </p:grpSp>
      <p:sp>
        <p:nvSpPr>
          <p:cNvPr id="91" name="Google Shape;75;p13">
            <a:extLst>
              <a:ext uri="{FF2B5EF4-FFF2-40B4-BE49-F238E27FC236}">
                <a16:creationId xmlns="" xmlns:a16="http://schemas.microsoft.com/office/drawing/2014/main" id="{A045D80E-4EF0-424F-8522-EEA629B4D528}"/>
              </a:ext>
            </a:extLst>
          </p:cNvPr>
          <p:cNvSpPr txBox="1"/>
          <p:nvPr/>
        </p:nvSpPr>
        <p:spPr>
          <a:xfrm>
            <a:off x="5850021" y="4455168"/>
            <a:ext cx="3011938" cy="4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Fechar contrato de serviço</a:t>
            </a:r>
          </a:p>
        </p:txBody>
      </p:sp>
      <p:cxnSp>
        <p:nvCxnSpPr>
          <p:cNvPr id="92" name="Google Shape;72;p13"/>
          <p:cNvCxnSpPr/>
          <p:nvPr/>
        </p:nvCxnSpPr>
        <p:spPr>
          <a:xfrm rot="10800000">
            <a:off x="5098380" y="3162414"/>
            <a:ext cx="1492841" cy="9495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/>
          </a:p>
          <a:p>
            <a:pPr marL="457200" indent="-292100">
              <a:buSzPts val="1000"/>
              <a:buChar char="❖"/>
            </a:pPr>
            <a:r>
              <a:rPr lang="pt-BR" sz="1200" dirty="0"/>
              <a:t>Solicitar a realização de serviços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1"/>
          </p:cNvCxnSpPr>
          <p:nvPr/>
        </p:nvCxnSpPr>
        <p:spPr>
          <a:xfrm rot="5400000" flipH="1" flipV="1">
            <a:off x="2315052" y="640915"/>
            <a:ext cx="1352924" cy="104282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712535" y="2896019"/>
            <a:ext cx="1243961" cy="485684"/>
          </a:xfrm>
          <a:prstGeom prst="curvedConnector4">
            <a:avLst>
              <a:gd name="adj1" fmla="val 35351"/>
              <a:gd name="adj2" fmla="val 14706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5091673" y="339639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Avaliar o serviço que deve ser realizado</a:t>
            </a:r>
            <a:endParaRPr lang="en-US" sz="1000" dirty="0"/>
          </a:p>
          <a:p>
            <a:pPr marL="457200" indent="-292100">
              <a:buSzPts val="1000"/>
              <a:buChar char="●"/>
            </a:pPr>
            <a:r>
              <a:rPr lang="pt-BR" sz="1000" dirty="0"/>
              <a:t>Iniciar e Finalizar serviço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5003528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Setor de </a:t>
            </a:r>
            <a:r>
              <a:rPr lang="pt-BR" sz="1000" dirty="0" smtClean="0"/>
              <a:t>Serviço</a:t>
            </a:r>
            <a:endParaRPr sz="1000" dirty="0"/>
          </a:p>
        </p:txBody>
      </p:sp>
      <p:grpSp>
        <p:nvGrpSpPr>
          <p:cNvPr id="43" name="Google Shape;82;p14"/>
          <p:cNvGrpSpPr/>
          <p:nvPr/>
        </p:nvGrpSpPr>
        <p:grpSpPr>
          <a:xfrm>
            <a:off x="6241059" y="1832939"/>
            <a:ext cx="1168390" cy="830484"/>
            <a:chOff x="2852000" y="3424900"/>
            <a:chExt cx="1168390" cy="830484"/>
          </a:xfrm>
        </p:grpSpPr>
        <p:grpSp>
          <p:nvGrpSpPr>
            <p:cNvPr id="44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46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85;p14"/>
              <p:cNvCxnSpPr>
                <a:stCxn id="4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" name="Google Shape;89;p14"/>
            <p:cNvSpPr txBox="1"/>
            <p:nvPr/>
          </p:nvSpPr>
          <p:spPr>
            <a:xfrm>
              <a:off x="2852000" y="3912484"/>
              <a:ext cx="116839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 de Materiais </a:t>
              </a:r>
              <a:endParaRPr sz="1200" b="1" dirty="0"/>
            </a:p>
          </p:txBody>
        </p:sp>
      </p:grpSp>
      <p:cxnSp>
        <p:nvCxnSpPr>
          <p:cNvPr id="51" name="Google Shape;90;p14"/>
          <p:cNvCxnSpPr>
            <a:stCxn id="46" idx="0"/>
            <a:endCxn id="81" idx="3"/>
          </p:cNvCxnSpPr>
          <p:nvPr/>
        </p:nvCxnSpPr>
        <p:spPr>
          <a:xfrm rot="16200000" flipV="1">
            <a:off x="5367219" y="446575"/>
            <a:ext cx="1347073" cy="142565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Setor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Atendimento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643865" y="3374520"/>
            <a:ext cx="2281208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Criar Orçamento de serviço</a:t>
            </a:r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72" name="Google Shape;90;p14"/>
          <p:cNvCxnSpPr>
            <a:stCxn id="91" idx="0"/>
            <a:endCxn id="81" idx="2"/>
          </p:cNvCxnSpPr>
          <p:nvPr/>
        </p:nvCxnSpPr>
        <p:spPr>
          <a:xfrm rot="16200000" flipV="1">
            <a:off x="4415147" y="823071"/>
            <a:ext cx="1167490" cy="1156930"/>
          </a:xfrm>
          <a:prstGeom prst="curvedConnector3">
            <a:avLst>
              <a:gd name="adj1" fmla="val 4355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0;p14"/>
          <p:cNvCxnSpPr>
            <a:stCxn id="66" idx="3"/>
          </p:cNvCxnSpPr>
          <p:nvPr/>
        </p:nvCxnSpPr>
        <p:spPr>
          <a:xfrm flipH="1" flipV="1">
            <a:off x="3567655" y="2471086"/>
            <a:ext cx="357418" cy="1267886"/>
          </a:xfrm>
          <a:prstGeom prst="curvedConnector4">
            <a:avLst>
              <a:gd name="adj1" fmla="val -63959"/>
              <a:gd name="adj2" fmla="val 6437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31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/>
          </a:p>
          <a:p>
            <a:pPr marL="457200" indent="-292100">
              <a:buSzPts val="1000"/>
              <a:buChar char="❖"/>
            </a:pPr>
            <a:r>
              <a:rPr lang="pt-BR" sz="1200" dirty="0"/>
              <a:t>Pagar Pelo Serviço 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stCxn id="63" idx="0"/>
            <a:endCxn id="81" idx="2"/>
          </p:cNvCxnSpPr>
          <p:nvPr/>
        </p:nvCxnSpPr>
        <p:spPr>
          <a:xfrm rot="16200000" flipV="1">
            <a:off x="3846572" y="1391646"/>
            <a:ext cx="1167490" cy="19780"/>
          </a:xfrm>
          <a:prstGeom prst="curvedConnector5">
            <a:avLst>
              <a:gd name="adj1" fmla="val 47686"/>
              <a:gd name="adj2" fmla="val 26158"/>
              <a:gd name="adj3" fmla="val 659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13189" y="639053"/>
            <a:ext cx="1352924" cy="104655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3866378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Setor de Pagamento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297000" y="3413904"/>
            <a:ext cx="2011279" cy="689519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Confirmar Pagamento</a:t>
            </a:r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99" name="Google Shape;90;p14"/>
          <p:cNvCxnSpPr>
            <a:stCxn id="66" idx="3"/>
          </p:cNvCxnSpPr>
          <p:nvPr/>
        </p:nvCxnSpPr>
        <p:spPr>
          <a:xfrm flipV="1">
            <a:off x="3308279" y="2526868"/>
            <a:ext cx="1131927" cy="123179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64;p13"/>
          <p:cNvGrpSpPr/>
          <p:nvPr/>
        </p:nvGrpSpPr>
        <p:grpSpPr>
          <a:xfrm>
            <a:off x="6156656" y="1838790"/>
            <a:ext cx="994157" cy="932226"/>
            <a:chOff x="2958109" y="3424900"/>
            <a:chExt cx="959820" cy="888459"/>
          </a:xfrm>
        </p:grpSpPr>
        <p:grpSp>
          <p:nvGrpSpPr>
            <p:cNvPr id="20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2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67;p13"/>
              <p:cNvCxnSpPr>
                <a:stCxn id="2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" name="Google Shape;71;p13"/>
            <p:cNvSpPr txBox="1"/>
            <p:nvPr/>
          </p:nvSpPr>
          <p:spPr>
            <a:xfrm>
              <a:off x="2958109" y="3970459"/>
              <a:ext cx="95982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Operadora               de cartão	</a:t>
              </a:r>
              <a:endParaRPr sz="1200" b="1" dirty="0"/>
            </a:p>
          </p:txBody>
        </p:sp>
      </p:grpSp>
      <p:cxnSp>
        <p:nvCxnSpPr>
          <p:cNvPr id="27" name="Google Shape;93;p14"/>
          <p:cNvCxnSpPr>
            <a:endCxn id="81" idx="3"/>
          </p:cNvCxnSpPr>
          <p:nvPr/>
        </p:nvCxnSpPr>
        <p:spPr>
          <a:xfrm rot="16200000" flipV="1">
            <a:off x="5274246" y="539547"/>
            <a:ext cx="1352924" cy="1245562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/>
          </a:p>
          <a:p>
            <a:pPr marL="457200" indent="-292100">
              <a:buSzPts val="1000"/>
              <a:buChar char="❖"/>
            </a:pPr>
            <a:r>
              <a:rPr lang="pt-BR" sz="1200" dirty="0"/>
              <a:t>Retirar Veículo 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134749" y="2866613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Capacidades Operacionais</a:t>
            </a:r>
            <a:endParaRPr u="sng"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13189" y="639053"/>
            <a:ext cx="1352924" cy="104655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95;p14"/>
          <p:cNvSpPr/>
          <p:nvPr/>
        </p:nvSpPr>
        <p:spPr>
          <a:xfrm>
            <a:off x="4245548" y="3247627"/>
            <a:ext cx="1874261" cy="619847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Entrar em contato com o cliente</a:t>
            </a:r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30" name="Google Shape;91;p14"/>
          <p:cNvSpPr/>
          <p:nvPr/>
        </p:nvSpPr>
        <p:spPr>
          <a:xfrm>
            <a:off x="3920482" y="2160726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Setor de atendimento</a:t>
            </a:r>
          </a:p>
        </p:txBody>
      </p:sp>
      <p:cxnSp>
        <p:nvCxnSpPr>
          <p:cNvPr id="31" name="Google Shape;90;p14"/>
          <p:cNvCxnSpPr>
            <a:stCxn id="24" idx="1"/>
            <a:endCxn id="30" idx="2"/>
          </p:cNvCxnSpPr>
          <p:nvPr/>
        </p:nvCxnSpPr>
        <p:spPr>
          <a:xfrm rot="10800000" flipH="1">
            <a:off x="4245547" y="2692327"/>
            <a:ext cx="248763" cy="865225"/>
          </a:xfrm>
          <a:prstGeom prst="curvedConnector4">
            <a:avLst>
              <a:gd name="adj1" fmla="val -91895"/>
              <a:gd name="adj2" fmla="val 6791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90;p14"/>
          <p:cNvCxnSpPr>
            <a:stCxn id="30" idx="0"/>
            <a:endCxn id="81" idx="2"/>
          </p:cNvCxnSpPr>
          <p:nvPr/>
        </p:nvCxnSpPr>
        <p:spPr>
          <a:xfrm rot="16200000" flipV="1">
            <a:off x="3785902" y="1452317"/>
            <a:ext cx="1342935" cy="73884"/>
          </a:xfrm>
          <a:prstGeom prst="curvedConnector5">
            <a:avLst>
              <a:gd name="adj1" fmla="val 47988"/>
              <a:gd name="adj2" fmla="val 80233"/>
              <a:gd name="adj3" fmla="val 6958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681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❖"/>
            </a:pPr>
            <a:r>
              <a:rPr lang="pt-BR" sz="1200" dirty="0"/>
              <a:t>Fornecer materiais para Oficina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116450" cy="959751"/>
            <a:chOff x="2852000" y="3424900"/>
            <a:chExt cx="1116450" cy="959751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116450" cy="47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Fornecedor de Materiais</a:t>
              </a: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10659" y="1540998"/>
            <a:ext cx="1293238" cy="19543"/>
          </a:xfrm>
          <a:prstGeom prst="curvedConnector5">
            <a:avLst>
              <a:gd name="adj1" fmla="val 47911"/>
              <a:gd name="adj2" fmla="val 108115"/>
              <a:gd name="adj3" fmla="val 7903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0670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1"/>
          </p:cNvCxnSpPr>
          <p:nvPr/>
        </p:nvCxnSpPr>
        <p:spPr>
          <a:xfrm rot="5400000" flipH="1" flipV="1">
            <a:off x="2431543" y="610784"/>
            <a:ext cx="1266565" cy="1189449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226949" y="3015990"/>
            <a:ext cx="607560" cy="33557"/>
          </a:xfrm>
          <a:prstGeom prst="curvedConnector4">
            <a:avLst>
              <a:gd name="adj1" fmla="val 36046"/>
              <a:gd name="adj2" fmla="val 78122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1445061" cy="33912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Comprar material</a:t>
            </a:r>
          </a:p>
        </p:txBody>
      </p:sp>
      <p:sp>
        <p:nvSpPr>
          <p:cNvPr id="111" name="Google Shape;111;p15"/>
          <p:cNvSpPr/>
          <p:nvPr/>
        </p:nvSpPr>
        <p:spPr>
          <a:xfrm>
            <a:off x="4012651" y="219738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Setor Financeiro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414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809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0"/>
            <a:ext cx="1903968" cy="958175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Wingdings" panose="05000000000000000000" pitchFamily="2" charset="2"/>
              <a:buChar char="v"/>
            </a:pPr>
            <a:r>
              <a:rPr lang="pt-BR" sz="1200" dirty="0"/>
              <a:t>Ser Contratado</a:t>
            </a:r>
          </a:p>
        </p:txBody>
      </p: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97574" y="1460588"/>
            <a:ext cx="1183436" cy="44484"/>
          </a:xfrm>
          <a:prstGeom prst="curvedConnector5">
            <a:avLst>
              <a:gd name="adj1" fmla="val 47167"/>
              <a:gd name="adj2" fmla="val 95999"/>
              <a:gd name="adj3" fmla="val 7742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483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5400000" flipH="1" flipV="1">
            <a:off x="3210471" y="150743"/>
            <a:ext cx="660694" cy="2141432"/>
          </a:xfrm>
          <a:prstGeom prst="curvedConnector3">
            <a:avLst>
              <a:gd name="adj1" fmla="val 6102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112367" y="3007731"/>
            <a:ext cx="856266" cy="53100"/>
          </a:xfrm>
          <a:prstGeom prst="curvedConnector4">
            <a:avLst>
              <a:gd name="adj1" fmla="val 32749"/>
              <a:gd name="adj2" fmla="val 53050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2103020" cy="59085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Processo Seletivo</a:t>
            </a:r>
          </a:p>
        </p:txBody>
      </p:sp>
      <p:sp>
        <p:nvSpPr>
          <p:cNvPr id="111" name="Google Shape;111;p15"/>
          <p:cNvSpPr/>
          <p:nvPr/>
        </p:nvSpPr>
        <p:spPr>
          <a:xfrm>
            <a:off x="4032194" y="207454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Setor de RH</a:t>
            </a:r>
            <a:endParaRPr sz="1000" dirty="0"/>
          </a:p>
        </p:txBody>
      </p:sp>
      <p:grpSp>
        <p:nvGrpSpPr>
          <p:cNvPr id="26" name="Google Shape;102;p15"/>
          <p:cNvGrpSpPr/>
          <p:nvPr/>
        </p:nvGrpSpPr>
        <p:grpSpPr>
          <a:xfrm>
            <a:off x="1828800" y="1551806"/>
            <a:ext cx="1276354" cy="830484"/>
            <a:chOff x="2723222" y="3424900"/>
            <a:chExt cx="1276354" cy="830484"/>
          </a:xfrm>
        </p:grpSpPr>
        <p:grpSp>
          <p:nvGrpSpPr>
            <p:cNvPr id="27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9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" name="Google Shape;105;p15"/>
              <p:cNvCxnSpPr>
                <a:stCxn id="2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" name="Google Shape;109;p15"/>
            <p:cNvSpPr txBox="1"/>
            <p:nvPr/>
          </p:nvSpPr>
          <p:spPr>
            <a:xfrm>
              <a:off x="2723222" y="3912484"/>
              <a:ext cx="127635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Candidatos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Para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Funcionários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809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0"/>
            <a:ext cx="1903968" cy="958175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Wingdings" panose="05000000000000000000" pitchFamily="2" charset="2"/>
              <a:buChar char="v"/>
            </a:pPr>
            <a:r>
              <a:rPr lang="pt-BR" sz="1200" dirty="0" smtClean="0"/>
              <a:t>Fechar contrato de serviço</a:t>
            </a:r>
            <a:endParaRPr lang="pt-BR" sz="1200" dirty="0"/>
          </a:p>
          <a:p>
            <a:pPr marL="457200" indent="-292100">
              <a:buSzPts val="1000"/>
              <a:buFont typeface="Wingdings" panose="05000000000000000000" pitchFamily="2" charset="2"/>
              <a:buChar char="v"/>
            </a:pPr>
            <a:endParaRPr lang="pt-BR" sz="1200" dirty="0"/>
          </a:p>
        </p:txBody>
      </p: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97574" y="1460588"/>
            <a:ext cx="1183436" cy="44484"/>
          </a:xfrm>
          <a:prstGeom prst="curvedConnector5">
            <a:avLst>
              <a:gd name="adj1" fmla="val 47167"/>
              <a:gd name="adj2" fmla="val 95999"/>
              <a:gd name="adj3" fmla="val 7742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483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endCxn id="101" idx="1"/>
          </p:cNvCxnSpPr>
          <p:nvPr/>
        </p:nvCxnSpPr>
        <p:spPr>
          <a:xfrm flipV="1">
            <a:off x="2470102" y="479088"/>
            <a:ext cx="1189448" cy="10727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112367" y="3007731"/>
            <a:ext cx="856266" cy="53100"/>
          </a:xfrm>
          <a:prstGeom prst="curvedConnector4">
            <a:avLst>
              <a:gd name="adj1" fmla="val 32749"/>
              <a:gd name="adj2" fmla="val 53050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2103020" cy="59085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Pagamento no Cartão</a:t>
            </a:r>
          </a:p>
        </p:txBody>
      </p:sp>
      <p:sp>
        <p:nvSpPr>
          <p:cNvPr id="111" name="Google Shape;111;p15"/>
          <p:cNvSpPr/>
          <p:nvPr/>
        </p:nvSpPr>
        <p:spPr>
          <a:xfrm>
            <a:off x="4032194" y="207454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Setor de Pagamento</a:t>
            </a:r>
            <a:endParaRPr sz="1000" dirty="0"/>
          </a:p>
        </p:txBody>
      </p:sp>
      <p:grpSp>
        <p:nvGrpSpPr>
          <p:cNvPr id="18" name="Google Shape;64;p13"/>
          <p:cNvGrpSpPr/>
          <p:nvPr/>
        </p:nvGrpSpPr>
        <p:grpSpPr>
          <a:xfrm>
            <a:off x="1982273" y="1536649"/>
            <a:ext cx="1130795" cy="1170172"/>
            <a:chOff x="2902756" y="3424900"/>
            <a:chExt cx="1041560" cy="1062382"/>
          </a:xfrm>
        </p:grpSpPr>
        <p:grpSp>
          <p:nvGrpSpPr>
            <p:cNvPr id="19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1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" name="Google Shape;67;p13"/>
              <p:cNvCxnSpPr>
                <a:stCxn id="2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" name="Google Shape;71;p13"/>
            <p:cNvSpPr txBox="1"/>
            <p:nvPr/>
          </p:nvSpPr>
          <p:spPr>
            <a:xfrm>
              <a:off x="2902756" y="3988684"/>
              <a:ext cx="1041560" cy="498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Operadora             de cartão	</a:t>
              </a:r>
              <a:endParaRPr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3990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11513</TotalTime>
  <Words>150</Words>
  <Application>Microsoft Office PowerPoint</Application>
  <PresentationFormat>Apresentação na tela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Eron Bruce</cp:lastModifiedBy>
  <cp:revision>496</cp:revision>
  <dcterms:modified xsi:type="dcterms:W3CDTF">2020-04-30T02:48:16Z</dcterms:modified>
</cp:coreProperties>
</file>