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81900" y="60090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</a:t>
            </a:r>
            <a:r>
              <a:rPr lang="pt-BR" sz="1200" dirty="0" smtClean="0"/>
              <a:t>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54875" y="3286976"/>
            <a:ext cx="1021200" cy="960099"/>
            <a:chOff x="6688573" y="3204287"/>
            <a:chExt cx="1021200" cy="960099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91887"/>
              <a:ext cx="10212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	</a:t>
              </a:r>
              <a:endParaRPr sz="1200" b="1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232799"/>
            <a:ext cx="1007400" cy="5928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376075" y="3357125"/>
            <a:ext cx="1007400" cy="6537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42912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887725" y="3683975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buSzPts val="1000"/>
              <a:buChar char="●"/>
            </a:pPr>
            <a:r>
              <a:rPr lang="pt-BR" sz="1000" dirty="0" smtClean="0"/>
              <a:t>Orçamento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Execução de </a:t>
            </a:r>
            <a:r>
              <a:rPr lang="pt-BR" sz="1000" dirty="0" smtClean="0"/>
              <a:t>Serviço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 smtClean="0"/>
              <a:t>Recrutamento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 smtClean="0"/>
              <a:t>Treinamento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Contratação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 smtClean="0"/>
              <a:t>Planejamento de Necessidades</a:t>
            </a:r>
            <a:endParaRPr lang="pt-B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000" dirty="0" smtClean="0"/>
              <a:t>Pintura</a:t>
            </a:r>
            <a:endParaRPr sz="12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-5400000" flipH="1">
            <a:off x="3979652" y="3263288"/>
            <a:ext cx="1069200" cy="600"/>
          </a:xfrm>
          <a:prstGeom prst="curvedConnector4">
            <a:avLst>
              <a:gd name="adj1" fmla="val 37571"/>
              <a:gd name="adj2" fmla="val -3968784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532400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Execução de Serviço</a:t>
            </a:r>
            <a:endParaRPr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Oficina Jacarandás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000" dirty="0" smtClean="0"/>
              <a:t>Funilaria</a:t>
            </a:r>
            <a:endParaRPr sz="12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-5400000" flipH="1">
            <a:off x="3979652" y="3263288"/>
            <a:ext cx="1069200" cy="600"/>
          </a:xfrm>
          <a:prstGeom prst="curvedConnector4">
            <a:avLst>
              <a:gd name="adj1" fmla="val 37571"/>
              <a:gd name="adj2" fmla="val -3968784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532400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Execução de Serviço</a:t>
            </a:r>
            <a:endParaRPr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Oficina Jacarandás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593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 dirty="0" smtClean="0"/>
              <a:t>Área Administrativa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79897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</a:t>
            </a:r>
            <a:r>
              <a:rPr lang="pt-BR" dirty="0" smtClean="0"/>
              <a:t>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075801" y="3167137"/>
            <a:ext cx="876301" cy="2"/>
          </a:xfrm>
          <a:prstGeom prst="curvedConnector4">
            <a:avLst>
              <a:gd name="adj1" fmla="val 23827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46578"/>
            <a:ext cx="2164252" cy="91742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Recrutamento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Contratação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Treinamento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Planejamento de necessidades</a:t>
            </a:r>
            <a:endParaRPr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Oficina Jacarandás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Apresentação na tela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7</cp:revision>
  <dcterms:modified xsi:type="dcterms:W3CDTF">2020-02-28T12:12:31Z</dcterms:modified>
</cp:coreProperties>
</file>