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Análise das Causas Raizes 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7215-59FC-439C-AFA3-EE4C4E5079EA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3F25-A5A4-4FB9-983A-D7D553453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74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Análise das Causas Raizes 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48AF2-0F4D-4550-82ED-95ADA91FCEB1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88613-1D61-4AEA-B611-3A6A8CBE6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14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1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3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0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0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F19D-0237-4420-9323-C2C60FF3DE5D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88236" y="2860960"/>
            <a:ext cx="2234045" cy="16729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Dificuldade de realizar a gestão </a:t>
            </a:r>
            <a:r>
              <a:rPr lang="pt-BR" u="sng" dirty="0" smtClean="0"/>
              <a:t>empresarial.</a:t>
            </a:r>
            <a:endParaRPr lang="pt-BR" u="sng" dirty="0"/>
          </a:p>
          <a:p>
            <a:pPr algn="ctr"/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633845" y="3690213"/>
            <a:ext cx="9154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518730" y="4623953"/>
            <a:ext cx="2696441" cy="1589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 smtClean="0"/>
              <a:t>Falta de investimento na organização da empresa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6552626" y="3697429"/>
            <a:ext cx="1662546" cy="92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4396154" y="2245220"/>
            <a:ext cx="752541" cy="145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260271" y="1311481"/>
            <a:ext cx="2457052" cy="1059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Falta de especialistas pra organizar a parte administrativa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93526" y="20538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Análise das Causas Raíz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943499" y="4717258"/>
            <a:ext cx="2640224" cy="13084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 smtClean="0"/>
              <a:t>Falta de processo definido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 flipV="1">
            <a:off x="3028950" y="3697428"/>
            <a:ext cx="444789" cy="1019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14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</dc:creator>
  <cp:lastModifiedBy>joao vitor</cp:lastModifiedBy>
  <cp:revision>18</cp:revision>
  <dcterms:created xsi:type="dcterms:W3CDTF">2019-10-02T02:50:38Z</dcterms:created>
  <dcterms:modified xsi:type="dcterms:W3CDTF">2020-03-25T15:09:37Z</dcterms:modified>
</cp:coreProperties>
</file>