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57" r:id="rId4"/>
    <p:sldId id="258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Cliente</a:t>
              </a: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 smtClean="0"/>
          </a:p>
        </p:txBody>
      </p:sp>
      <p:sp>
        <p:nvSpPr>
          <p:cNvPr id="75" name="Google Shape;75;p13"/>
          <p:cNvSpPr txBox="1"/>
          <p:nvPr/>
        </p:nvSpPr>
        <p:spPr>
          <a:xfrm>
            <a:off x="4387299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:a16="http://schemas.microsoft.com/office/drawing/2014/main" xmlns="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peça e material 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xmlns="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Solicitar a </a:t>
            </a:r>
            <a:r>
              <a:rPr lang="pt-BR" sz="1000" dirty="0"/>
              <a:t>realização de </a:t>
            </a:r>
            <a:r>
              <a:rPr lang="pt-BR" sz="1000" dirty="0" smtClean="0"/>
              <a:t>serviços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Pagar Pelo Serviço</a:t>
            </a:r>
            <a:endParaRPr lang="pt-BR" sz="1000" dirty="0" smtClean="0"/>
          </a:p>
          <a:p>
            <a:pPr marL="165100">
              <a:buSzPts val="1000"/>
            </a:pPr>
            <a:endParaRPr lang="pt-BR" sz="1000" dirty="0" smtClean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206036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>
            <a:endCxn id="55" idx="3"/>
          </p:cNvCxnSpPr>
          <p:nvPr/>
        </p:nvCxnSpPr>
        <p:spPr>
          <a:xfrm rot="10800000" flipV="1">
            <a:off x="5122022" y="2069201"/>
            <a:ext cx="1343127" cy="9280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597098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Ser Contratado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Solicitar a </a:t>
            </a:r>
            <a:r>
              <a:rPr lang="pt-BR" sz="1100" dirty="0"/>
              <a:t>realização de </a:t>
            </a:r>
            <a:r>
              <a:rPr lang="pt-BR" sz="1100" dirty="0" smtClean="0"/>
              <a:t>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02257" y="556461"/>
            <a:ext cx="1281265" cy="114007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Avaliar o serviço que deve ser </a:t>
            </a:r>
            <a:r>
              <a:rPr lang="pt-BR" sz="1000" dirty="0" smtClean="0"/>
              <a:t>realizado</a:t>
            </a:r>
            <a:endParaRPr lang="en-US" sz="1000" dirty="0" smtClean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Serviços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 de 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37452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</a:t>
            </a:r>
            <a:r>
              <a:rPr lang="pt-BR" sz="1000" dirty="0" smtClean="0"/>
              <a:t>de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1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Pagar Pelo Serviço </a:t>
            </a:r>
            <a:endParaRPr lang="pt-BR" sz="1100" dirty="0" smtClean="0"/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02257" y="556461"/>
            <a:ext cx="1281265" cy="114007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  <a:r>
              <a:rPr lang="pt-BR" sz="1000" dirty="0" smtClean="0"/>
              <a:t>Pagamento</a:t>
            </a:r>
            <a:endParaRPr lang="pt-BR" sz="1000" dirty="0" smtClean="0"/>
          </a:p>
        </p:txBody>
      </p:sp>
      <p:sp>
        <p:nvSpPr>
          <p:cNvPr id="66" name="Google Shape;95;p14"/>
          <p:cNvSpPr/>
          <p:nvPr/>
        </p:nvSpPr>
        <p:spPr>
          <a:xfrm>
            <a:off x="1297000" y="337452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Confirmar Pagamento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200" dirty="0" smtClean="0"/>
              <a:t>Ser Contratado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endCxn id="101" idx="2"/>
          </p:cNvCxnSpPr>
          <p:nvPr/>
        </p:nvCxnSpPr>
        <p:spPr>
          <a:xfrm flipV="1">
            <a:off x="2492177" y="891112"/>
            <a:ext cx="2119357" cy="660633"/>
          </a:xfrm>
          <a:prstGeom prst="curvedConnector4">
            <a:avLst>
              <a:gd name="adj1" fmla="val 27541"/>
              <a:gd name="adj2" fmla="val 1434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Recrutar </a:t>
            </a:r>
            <a:r>
              <a:rPr lang="pt-BR" sz="1000" dirty="0" smtClean="0"/>
              <a:t>Candidato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Avaliar Candidato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Contratar </a:t>
            </a:r>
            <a:r>
              <a:rPr lang="pt-BR" sz="1000" dirty="0" smtClean="0"/>
              <a:t>Candidato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RH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/>
              <a:t>Fornecer peças e materiais 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</a:t>
              </a:r>
              <a:r>
                <a:rPr lang="pt-BR" sz="1200" b="1" dirty="0" smtClean="0"/>
                <a:t>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8" y="3015989"/>
            <a:ext cx="607560" cy="33558"/>
          </a:xfrm>
          <a:prstGeom prst="curvedConnector4">
            <a:avLst>
              <a:gd name="adj1" fmla="val 36046"/>
              <a:gd name="adj2" fmla="val 78120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49" y="3166988"/>
            <a:ext cx="2472477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Comprar </a:t>
            </a:r>
            <a:r>
              <a:rPr lang="pt-BR" sz="1000" dirty="0" smtClean="0"/>
              <a:t>peça e material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110</Words>
  <Application>Microsoft Office PowerPoint</Application>
  <PresentationFormat>Apresentação na tela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461</cp:revision>
  <dcterms:modified xsi:type="dcterms:W3CDTF">2020-04-03T03:18:38Z</dcterms:modified>
</cp:coreProperties>
</file>